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9" r:id="rId2"/>
    <p:sldId id="316" r:id="rId3"/>
    <p:sldId id="308" r:id="rId4"/>
    <p:sldId id="311" r:id="rId5"/>
    <p:sldId id="313" r:id="rId6"/>
    <p:sldId id="317" r:id="rId7"/>
    <p:sldId id="318" r:id="rId8"/>
    <p:sldId id="315" r:id="rId9"/>
  </p:sldIdLst>
  <p:sldSz cx="18288000" cy="10287000"/>
  <p:notesSz cx="10287000" cy="18288000"/>
  <p:embeddedFontLst>
    <p:embeddedFont>
      <p:font typeface="Lucida Sans Unicode" panose="020B0602030504020204" pitchFamily="34" charset="0"/>
      <p:regular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Bold" pitchFamily="2" charset="77"/>
      <p:bold r:id="rId16"/>
    </p:embeddedFont>
    <p:embeddedFont>
      <p:font typeface="Poppins Light" panose="020B060402020202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DIA607t1FF59Re99NgAv91un5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4C8A"/>
    <a:srgbClr val="15009C"/>
    <a:srgbClr val="120E95"/>
    <a:srgbClr val="15009B"/>
    <a:srgbClr val="05F2F2"/>
    <a:srgbClr val="05F5F3"/>
    <a:srgbClr val="01EFCD"/>
    <a:srgbClr val="FAF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1" d="100"/>
          <a:sy n="7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F00555B-B983-6816-CA66-2704302E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e7d12d032_0_89:notes">
            <a:extLst>
              <a:ext uri="{FF2B5EF4-FFF2-40B4-BE49-F238E27FC236}">
                <a16:creationId xmlns:a16="http://schemas.microsoft.com/office/drawing/2014/main" id="{DE8CEB49-BE4F-ED7E-4738-D1637C14B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e7d12d032_0_89:notes">
            <a:extLst>
              <a:ext uri="{FF2B5EF4-FFF2-40B4-BE49-F238E27FC236}">
                <a16:creationId xmlns:a16="http://schemas.microsoft.com/office/drawing/2014/main" id="{460AC346-A1E6-478E-EA90-DABAD4AEC6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OJO SUENO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100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30B01F86-28F7-30A0-541E-4ABD35989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e7d12d032_0_89:notes">
            <a:extLst>
              <a:ext uri="{FF2B5EF4-FFF2-40B4-BE49-F238E27FC236}">
                <a16:creationId xmlns:a16="http://schemas.microsoft.com/office/drawing/2014/main" id="{6CA66B05-CC35-85C7-5EBF-69B2B7BF2C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e7d12d032_0_89:notes">
            <a:extLst>
              <a:ext uri="{FF2B5EF4-FFF2-40B4-BE49-F238E27FC236}">
                <a16:creationId xmlns:a16="http://schemas.microsoft.com/office/drawing/2014/main" id="{B62D0DEF-4C79-DA6C-6C6B-0DA6CC7D95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OJO SUENO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763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5A994A0-0422-B657-55D6-2E2993C6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e7d12d032_0_89:notes">
            <a:extLst>
              <a:ext uri="{FF2B5EF4-FFF2-40B4-BE49-F238E27FC236}">
                <a16:creationId xmlns:a16="http://schemas.microsoft.com/office/drawing/2014/main" id="{F567E6A4-D8CD-C6B2-7CB2-2FB893FD8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e7d12d032_0_89:notes">
            <a:extLst>
              <a:ext uri="{FF2B5EF4-FFF2-40B4-BE49-F238E27FC236}">
                <a16:creationId xmlns:a16="http://schemas.microsoft.com/office/drawing/2014/main" id="{65FD2D3A-C956-1EB5-D4E9-F636B4E11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OJO SUENO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87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7;g2be7d12d032_0_206" descr="preencoded.png">
            <a:extLst>
              <a:ext uri="{FF2B5EF4-FFF2-40B4-BE49-F238E27FC236}">
                <a16:creationId xmlns:a16="http://schemas.microsoft.com/office/drawing/2014/main" id="{92FF9D36-356E-149F-CB0C-2311F5A2B4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6550" cy="1505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780836" y="161525"/>
            <a:ext cx="1671278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400" b="1">
                <a:solidFill>
                  <a:srgbClr val="05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2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914400" lvl="1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84CA25-18E7-1158-8BFB-45087A616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15171" y="-278773"/>
            <a:ext cx="2149429" cy="2149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3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2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2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body" idx="3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body" idx="4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body" idx="2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body" idx="3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4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body" idx="5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body" idx="6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ef02cbf8c_0_158"/>
          <p:cNvSpPr txBox="1">
            <a:spLocks noGrp="1"/>
          </p:cNvSpPr>
          <p:nvPr>
            <p:ph type="body" idx="1"/>
          </p:nvPr>
        </p:nvSpPr>
        <p:spPr>
          <a:xfrm>
            <a:off x="755803" y="2322000"/>
            <a:ext cx="16775100" cy="7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marL="914400" lvl="1" indent="-228600" algn="l" rtl="0">
              <a:spcBef>
                <a:spcPts val="900"/>
              </a:spcBef>
              <a:spcAft>
                <a:spcPts val="0"/>
              </a:spcAft>
              <a:buSzPts val="2700"/>
              <a:buNone/>
              <a:defRPr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2700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SzPts val="2700"/>
              <a:buNone/>
              <a:defRPr/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8pPr>
            <a:lvl9pPr marL="4114800" lvl="8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8ef02cbf8c_0_158"/>
          <p:cNvSpPr txBox="1">
            <a:spLocks noGrp="1"/>
          </p:cNvSpPr>
          <p:nvPr>
            <p:ph type="title"/>
          </p:nvPr>
        </p:nvSpPr>
        <p:spPr>
          <a:xfrm>
            <a:off x="755805" y="756000"/>
            <a:ext cx="1677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74">
          <p15:clr>
            <a:srgbClr val="FBAE40"/>
          </p15:clr>
        </p15:guide>
        <p15:guide id="2" orient="horz" pos="5996">
          <p15:clr>
            <a:srgbClr val="FBAE40"/>
          </p15:clr>
        </p15:guide>
        <p15:guide id="3" pos="11043">
          <p15:clr>
            <a:srgbClr val="FBAE40"/>
          </p15:clr>
        </p15:guide>
        <p15:guide id="4" orient="horz" pos="477">
          <p15:clr>
            <a:srgbClr val="FBAE40"/>
          </p15:clr>
        </p15:guide>
        <p15:guide id="5" orient="horz" pos="828">
          <p15:clr>
            <a:srgbClr val="FBAE40"/>
          </p15:clr>
        </p15:guide>
        <p15:guide id="6" orient="horz" pos="14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e grid">
  <p:cSld name="Base grid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C79B5B9-9EFF-C502-466F-8D3A366D9642}"/>
              </a:ext>
            </a:extLst>
          </p:cNvPr>
          <p:cNvSpPr txBox="1"/>
          <p:nvPr userDrawn="1"/>
        </p:nvSpPr>
        <p:spPr>
          <a:xfrm>
            <a:off x="4313985" y="9787507"/>
            <a:ext cx="9265677" cy="40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Arial"/>
              <a:buNone/>
            </a:pPr>
            <a:r>
              <a:rPr lang="en-US" sz="1601" b="0" i="0" u="none" strike="noStrike" cap="none" dirty="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Arial"/>
              </a:rPr>
              <a:t>Prohibida la grabación y/o reproducción total o parcial  de este contenido ©COPYRIGHT PatriciaHFierro 2024</a:t>
            </a:r>
            <a:endParaRPr lang="es-CO" sz="1601" b="0" i="0" u="none" strike="noStrike" cap="none" dirty="0">
              <a:solidFill>
                <a:schemeClr val="dk1"/>
              </a:solidFill>
              <a:latin typeface="Google Sans"/>
              <a:ea typeface="Google Sans"/>
              <a:cs typeface="Google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58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7;g2be7d12d032_0_206" descr="preencoded.png">
            <a:extLst>
              <a:ext uri="{FF2B5EF4-FFF2-40B4-BE49-F238E27FC236}">
                <a16:creationId xmlns:a16="http://schemas.microsoft.com/office/drawing/2014/main" id="{92FF9D36-356E-149F-CB0C-2311F5A2B4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6550" cy="1505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780836" y="161525"/>
            <a:ext cx="1671278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400" b="1">
                <a:solidFill>
                  <a:srgbClr val="05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2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914400" lvl="1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DD7802-B9BE-1DCF-38FC-9852EB2AF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32530" y="-286698"/>
            <a:ext cx="2129566" cy="21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5086" y="0"/>
            <a:ext cx="9142914" cy="10283544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5346001" y="0"/>
                </a:moveTo>
                <a:lnTo>
                  <a:pt x="0" y="0"/>
                </a:lnTo>
                <a:lnTo>
                  <a:pt x="0" y="7559992"/>
                </a:lnTo>
                <a:lnTo>
                  <a:pt x="5346001" y="7559992"/>
                </a:lnTo>
                <a:lnTo>
                  <a:pt x="5346001" y="0"/>
                </a:lnTo>
                <a:close/>
              </a:path>
            </a:pathLst>
          </a:custGeom>
          <a:solidFill>
            <a:srgbClr val="030BA6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20" b="0" i="0">
                <a:solidFill>
                  <a:srgbClr val="030BA6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C135F6-66BA-6022-9671-90FAB503D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80838" y="-188224"/>
            <a:ext cx="2565664" cy="25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subTitle" idx="1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413;p91" descr="Une image contenant habits, personne, Visage humain, bleu&#10;&#10;Description générée automatiquement">
            <a:extLst>
              <a:ext uri="{FF2B5EF4-FFF2-40B4-BE49-F238E27FC236}">
                <a16:creationId xmlns:a16="http://schemas.microsoft.com/office/drawing/2014/main" id="{1CB9B8F8-C627-F873-E579-496A163E0CB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0C7718-4DC9-C86D-66A7-2361073C00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80838" y="-188224"/>
            <a:ext cx="2565664" cy="2565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preserve="1" userDrawn="1">
  <p:cSld name="1_Centere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CE24B92-B9D0-660A-2952-45E84C98C308}"/>
              </a:ext>
            </a:extLst>
          </p:cNvPr>
          <p:cNvSpPr/>
          <p:nvPr userDrawn="1"/>
        </p:nvSpPr>
        <p:spPr>
          <a:xfrm>
            <a:off x="0" y="0"/>
            <a:ext cx="18288000" cy="10387173"/>
          </a:xfrm>
          <a:prstGeom prst="rect">
            <a:avLst/>
          </a:prstGeom>
          <a:solidFill>
            <a:srgbClr val="1500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0C7718-4DC9-C86D-66A7-2361073C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80838" y="-188224"/>
            <a:ext cx="2565664" cy="25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2be7d12d032_0_206" descr="preencoded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6550" cy="163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1041BC-3DAF-2208-BA23-1B2A022CC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991" b="12532"/>
          <a:stretch/>
        </p:blipFill>
        <p:spPr>
          <a:xfrm>
            <a:off x="8119696" y="8781757"/>
            <a:ext cx="2048608" cy="1505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1_Blank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2be7d12d032_0_206" descr="preencoded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655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53105D-39DA-9E01-560D-727E753B9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991" b="12532"/>
          <a:stretch/>
        </p:blipFill>
        <p:spPr>
          <a:xfrm>
            <a:off x="16239392" y="4969412"/>
            <a:ext cx="2048608" cy="15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4;p118">
            <a:extLst>
              <a:ext uri="{FF2B5EF4-FFF2-40B4-BE49-F238E27FC236}">
                <a16:creationId xmlns:a16="http://schemas.microsoft.com/office/drawing/2014/main" id="{083917A9-E928-7FAB-C117-7E6D3B06CF5A}"/>
              </a:ext>
            </a:extLst>
          </p:cNvPr>
          <p:cNvSpPr/>
          <p:nvPr userDrawn="1"/>
        </p:nvSpPr>
        <p:spPr>
          <a:xfrm>
            <a:off x="0" y="0"/>
            <a:ext cx="3836455" cy="10320825"/>
          </a:xfrm>
          <a:prstGeom prst="rect">
            <a:avLst/>
          </a:prstGeom>
          <a:solidFill>
            <a:srgbClr val="15009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AD2BF6-53C6-3ED7-5BE0-E74FF7C32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5087" y="-154970"/>
            <a:ext cx="2433936" cy="2433936"/>
          </a:xfrm>
          <a:prstGeom prst="rect">
            <a:avLst/>
          </a:prstGeom>
        </p:spPr>
      </p:pic>
      <p:sp>
        <p:nvSpPr>
          <p:cNvPr id="6" name="Google Shape;17;p39">
            <a:extLst>
              <a:ext uri="{FF2B5EF4-FFF2-40B4-BE49-F238E27FC236}">
                <a16:creationId xmlns:a16="http://schemas.microsoft.com/office/drawing/2014/main" id="{9F8E57A6-D9B0-9992-DF25-DB54E6E75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8952" y="161525"/>
            <a:ext cx="13259241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400" b="1">
                <a:solidFill>
                  <a:srgbClr val="15009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18;p39">
            <a:extLst>
              <a:ext uri="{FF2B5EF4-FFF2-40B4-BE49-F238E27FC236}">
                <a16:creationId xmlns:a16="http://schemas.microsoft.com/office/drawing/2014/main" id="{3820A17E-DF35-4333-ABF2-12169344EF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64036" y="2304950"/>
            <a:ext cx="13500563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2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914400" lvl="1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18;p39">
            <a:extLst>
              <a:ext uri="{FF2B5EF4-FFF2-40B4-BE49-F238E27FC236}">
                <a16:creationId xmlns:a16="http://schemas.microsoft.com/office/drawing/2014/main" id="{1851975D-718F-8055-A5EB-C43735E2794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09355" y="3376246"/>
            <a:ext cx="3617743" cy="576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914400" lvl="1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99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03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22" r:id="rId2"/>
    <p:sldLayoutId id="2147483723" r:id="rId3"/>
    <p:sldLayoutId id="2147483656" r:id="rId4"/>
    <p:sldLayoutId id="2147483725" r:id="rId5"/>
    <p:sldLayoutId id="2147483651" r:id="rId6"/>
    <p:sldLayoutId id="2147483678" r:id="rId7"/>
    <p:sldLayoutId id="2147483721" r:id="rId8"/>
    <p:sldLayoutId id="2147483724" r:id="rId9"/>
    <p:sldLayoutId id="2147483655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71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36.png"/><Relationship Id="rId28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5BADCF9-289C-F434-2C65-B85E9643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54F3406-3BC3-44B1-06FE-B1A86E62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Academia STEAM: Mujeres en Acción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36FF1C4-E111-AFC3-A63C-383658E9132C}"/>
              </a:ext>
            </a:extLst>
          </p:cNvPr>
          <p:cNvSpPr/>
          <p:nvPr/>
        </p:nvSpPr>
        <p:spPr>
          <a:xfrm>
            <a:off x="2138208" y="4640557"/>
            <a:ext cx="13409775" cy="1273929"/>
          </a:xfrm>
          <a:custGeom>
            <a:avLst/>
            <a:gdLst/>
            <a:ahLst/>
            <a:cxnLst/>
            <a:rect l="l" t="t" r="r" b="b"/>
            <a:pathLst>
              <a:path w="13409775" h="1273929">
                <a:moveTo>
                  <a:pt x="0" y="0"/>
                </a:moveTo>
                <a:lnTo>
                  <a:pt x="13409775" y="0"/>
                </a:lnTo>
                <a:lnTo>
                  <a:pt x="13409775" y="1273929"/>
                </a:lnTo>
                <a:lnTo>
                  <a:pt x="0" y="1273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126F0D5-2CF0-C9D7-9FD4-830A232C12A5}"/>
              </a:ext>
            </a:extLst>
          </p:cNvPr>
          <p:cNvSpPr/>
          <p:nvPr/>
        </p:nvSpPr>
        <p:spPr>
          <a:xfrm>
            <a:off x="1434842" y="2564773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0AEB1E4-B309-677D-FE3A-9A159287CE15}"/>
              </a:ext>
            </a:extLst>
          </p:cNvPr>
          <p:cNvSpPr/>
          <p:nvPr/>
        </p:nvSpPr>
        <p:spPr>
          <a:xfrm>
            <a:off x="7952939" y="2692260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BCAED82-FEE2-DBE4-A153-2B2F8D204353}"/>
              </a:ext>
            </a:extLst>
          </p:cNvPr>
          <p:cNvSpPr/>
          <p:nvPr/>
        </p:nvSpPr>
        <p:spPr>
          <a:xfrm>
            <a:off x="4693891" y="6961412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3"/>
                </a:lnTo>
                <a:lnTo>
                  <a:pt x="0" y="1782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8E55A5E-3AA8-3882-B75A-FD4A7691C5DD}"/>
              </a:ext>
            </a:extLst>
          </p:cNvPr>
          <p:cNvSpPr/>
          <p:nvPr/>
        </p:nvSpPr>
        <p:spPr>
          <a:xfrm>
            <a:off x="11209459" y="6961412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3"/>
                </a:lnTo>
                <a:lnTo>
                  <a:pt x="0" y="1782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DC166635-E65D-1D4D-4D1D-A3F8E542E3C2}"/>
              </a:ext>
            </a:extLst>
          </p:cNvPr>
          <p:cNvSpPr/>
          <p:nvPr/>
        </p:nvSpPr>
        <p:spPr>
          <a:xfrm flipV="1">
            <a:off x="2326194" y="4023975"/>
            <a:ext cx="0" cy="1580909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E767E76-A0AB-FE69-D50E-99A2A564F2DD}"/>
              </a:ext>
            </a:extLst>
          </p:cNvPr>
          <p:cNvSpPr/>
          <p:nvPr/>
        </p:nvSpPr>
        <p:spPr>
          <a:xfrm rot="-10800000">
            <a:off x="2041489" y="414125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2D97362B-CA29-D935-5253-0CEA33510BB3}"/>
              </a:ext>
            </a:extLst>
          </p:cNvPr>
          <p:cNvSpPr/>
          <p:nvPr/>
        </p:nvSpPr>
        <p:spPr>
          <a:xfrm flipV="1">
            <a:off x="8843096" y="4023975"/>
            <a:ext cx="0" cy="138498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F4C087E-F058-8681-4D1A-25DA61A023C5}"/>
              </a:ext>
            </a:extLst>
          </p:cNvPr>
          <p:cNvSpPr/>
          <p:nvPr/>
        </p:nvSpPr>
        <p:spPr>
          <a:xfrm rot="-10800000">
            <a:off x="8558392" y="414125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8" y="0"/>
                </a:lnTo>
                <a:lnTo>
                  <a:pt x="569408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6054E3DA-589D-206A-86D1-CD163C8656DC}"/>
              </a:ext>
            </a:extLst>
          </p:cNvPr>
          <p:cNvGrpSpPr/>
          <p:nvPr/>
        </p:nvGrpSpPr>
        <p:grpSpPr>
          <a:xfrm>
            <a:off x="8131385" y="2871900"/>
            <a:ext cx="1423422" cy="1423422"/>
            <a:chOff x="0" y="0"/>
            <a:chExt cx="812800" cy="812800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02A6394-0471-FC1D-EB8B-AD0FD93812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F397A7CF-7A9E-E174-0338-97F10BF50BD8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7">
            <a:extLst>
              <a:ext uri="{FF2B5EF4-FFF2-40B4-BE49-F238E27FC236}">
                <a16:creationId xmlns:a16="http://schemas.microsoft.com/office/drawing/2014/main" id="{F0C1D4EC-07EC-6985-46A8-C24A15C27C5E}"/>
              </a:ext>
            </a:extLst>
          </p:cNvPr>
          <p:cNvSpPr/>
          <p:nvPr/>
        </p:nvSpPr>
        <p:spPr>
          <a:xfrm>
            <a:off x="14371223" y="2551759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2" y="0"/>
                </a:lnTo>
                <a:lnTo>
                  <a:pt x="1782702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8262EA7C-8FC4-205B-55CB-9B200A0F2331}"/>
              </a:ext>
            </a:extLst>
          </p:cNvPr>
          <p:cNvSpPr/>
          <p:nvPr/>
        </p:nvSpPr>
        <p:spPr>
          <a:xfrm flipV="1">
            <a:off x="15369855" y="3858640"/>
            <a:ext cx="0" cy="174624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AA5114C6-9FAB-738E-7593-DDD577CCEE16}"/>
              </a:ext>
            </a:extLst>
          </p:cNvPr>
          <p:cNvSpPr/>
          <p:nvPr/>
        </p:nvSpPr>
        <p:spPr>
          <a:xfrm rot="-10800000">
            <a:off x="15076546" y="3945923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4E0E6A7A-1884-F448-26AE-5C62A61D9491}"/>
              </a:ext>
            </a:extLst>
          </p:cNvPr>
          <p:cNvGrpSpPr/>
          <p:nvPr/>
        </p:nvGrpSpPr>
        <p:grpSpPr>
          <a:xfrm>
            <a:off x="14538384" y="2728171"/>
            <a:ext cx="1423422" cy="1423422"/>
            <a:chOff x="0" y="0"/>
            <a:chExt cx="812800" cy="81280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DED4552-FAEE-87AB-8D66-984FFB6B70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5974AA16-03E9-3D4E-D48F-929D21C85FDA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5" name="AutoShape 23">
            <a:extLst>
              <a:ext uri="{FF2B5EF4-FFF2-40B4-BE49-F238E27FC236}">
                <a16:creationId xmlns:a16="http://schemas.microsoft.com/office/drawing/2014/main" id="{74BD3FA6-ACFD-32D4-2F17-48B7013BDF7F}"/>
              </a:ext>
            </a:extLst>
          </p:cNvPr>
          <p:cNvSpPr/>
          <p:nvPr/>
        </p:nvSpPr>
        <p:spPr>
          <a:xfrm>
            <a:off x="5585242" y="5697416"/>
            <a:ext cx="0" cy="174624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355CA993-DA45-ED04-AF8C-00E54A06EC48}"/>
              </a:ext>
            </a:extLst>
          </p:cNvPr>
          <p:cNvSpPr/>
          <p:nvPr/>
        </p:nvSpPr>
        <p:spPr>
          <a:xfrm>
            <a:off x="5300538" y="683313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1"/>
                </a:lnTo>
                <a:lnTo>
                  <a:pt x="0" y="49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775EBF8C-93A4-48E8-AE50-1C76A6E1837F}"/>
              </a:ext>
            </a:extLst>
          </p:cNvPr>
          <p:cNvGrpSpPr/>
          <p:nvPr/>
        </p:nvGrpSpPr>
        <p:grpSpPr>
          <a:xfrm rot="-10800000">
            <a:off x="4873531" y="7172312"/>
            <a:ext cx="1423422" cy="1423422"/>
            <a:chOff x="0" y="0"/>
            <a:chExt cx="812800" cy="812800"/>
          </a:xfrm>
        </p:grpSpPr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3A6CF96-6B83-359B-5168-29E285B722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0B2EAE36-DADB-4CC2-5B03-612DEA08DB8B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0" name="AutoShape 28">
            <a:extLst>
              <a:ext uri="{FF2B5EF4-FFF2-40B4-BE49-F238E27FC236}">
                <a16:creationId xmlns:a16="http://schemas.microsoft.com/office/drawing/2014/main" id="{037361DB-D0F2-8548-8685-1D504BFC82B3}"/>
              </a:ext>
            </a:extLst>
          </p:cNvPr>
          <p:cNvSpPr/>
          <p:nvPr/>
        </p:nvSpPr>
        <p:spPr>
          <a:xfrm>
            <a:off x="12102145" y="5235888"/>
            <a:ext cx="0" cy="2207772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1396A9C0-CC12-320B-EC3C-44409E0FFB5F}"/>
              </a:ext>
            </a:extLst>
          </p:cNvPr>
          <p:cNvSpPr/>
          <p:nvPr/>
        </p:nvSpPr>
        <p:spPr>
          <a:xfrm>
            <a:off x="11817440" y="683313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1"/>
                </a:lnTo>
                <a:lnTo>
                  <a:pt x="0" y="49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6A1D03D6-2130-E563-2282-B86D9D39337C}"/>
              </a:ext>
            </a:extLst>
          </p:cNvPr>
          <p:cNvGrpSpPr/>
          <p:nvPr/>
        </p:nvGrpSpPr>
        <p:grpSpPr>
          <a:xfrm rot="-10800000">
            <a:off x="11390434" y="7172312"/>
            <a:ext cx="1423422" cy="1423422"/>
            <a:chOff x="0" y="0"/>
            <a:chExt cx="812800" cy="812800"/>
          </a:xfrm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33632CB-DD30-A1E9-22E2-8A3C40CE32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679924AE-D11E-63A1-D6C1-B5338ED5E73C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5" name="Freeform 37">
            <a:extLst>
              <a:ext uri="{FF2B5EF4-FFF2-40B4-BE49-F238E27FC236}">
                <a16:creationId xmlns:a16="http://schemas.microsoft.com/office/drawing/2014/main" id="{BD3D9384-3596-075B-0126-40FE01CD66E6}"/>
              </a:ext>
            </a:extLst>
          </p:cNvPr>
          <p:cNvSpPr/>
          <p:nvPr/>
        </p:nvSpPr>
        <p:spPr>
          <a:xfrm>
            <a:off x="9378016" y="9369660"/>
            <a:ext cx="927380" cy="755815"/>
          </a:xfrm>
          <a:custGeom>
            <a:avLst/>
            <a:gdLst/>
            <a:ahLst/>
            <a:cxnLst/>
            <a:rect l="l" t="t" r="r" b="b"/>
            <a:pathLst>
              <a:path w="927380" h="755815">
                <a:moveTo>
                  <a:pt x="0" y="0"/>
                </a:moveTo>
                <a:lnTo>
                  <a:pt x="927381" y="0"/>
                </a:lnTo>
                <a:lnTo>
                  <a:pt x="927381" y="755815"/>
                </a:lnTo>
                <a:lnTo>
                  <a:pt x="0" y="755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F7C10DF1-56BD-9674-B811-C0834A224A00}"/>
              </a:ext>
            </a:extLst>
          </p:cNvPr>
          <p:cNvSpPr/>
          <p:nvPr/>
        </p:nvSpPr>
        <p:spPr>
          <a:xfrm>
            <a:off x="14981794" y="3082583"/>
            <a:ext cx="677059" cy="713632"/>
          </a:xfrm>
          <a:custGeom>
            <a:avLst/>
            <a:gdLst/>
            <a:ahLst/>
            <a:cxnLst/>
            <a:rect l="l" t="t" r="r" b="b"/>
            <a:pathLst>
              <a:path w="677059" h="713632">
                <a:moveTo>
                  <a:pt x="0" y="0"/>
                </a:moveTo>
                <a:lnTo>
                  <a:pt x="677058" y="0"/>
                </a:lnTo>
                <a:lnTo>
                  <a:pt x="677058" y="713632"/>
                </a:lnTo>
                <a:lnTo>
                  <a:pt x="0" y="7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2AB4530C-61DE-CF34-607F-EEE472C947C3}"/>
              </a:ext>
            </a:extLst>
          </p:cNvPr>
          <p:cNvSpPr/>
          <p:nvPr/>
        </p:nvSpPr>
        <p:spPr>
          <a:xfrm>
            <a:off x="8444975" y="3226795"/>
            <a:ext cx="796243" cy="713632"/>
          </a:xfrm>
          <a:custGeom>
            <a:avLst/>
            <a:gdLst/>
            <a:ahLst/>
            <a:cxnLst/>
            <a:rect l="l" t="t" r="r" b="b"/>
            <a:pathLst>
              <a:path w="796243" h="713632">
                <a:moveTo>
                  <a:pt x="0" y="0"/>
                </a:moveTo>
                <a:lnTo>
                  <a:pt x="796242" y="0"/>
                </a:lnTo>
                <a:lnTo>
                  <a:pt x="796242" y="713632"/>
                </a:lnTo>
                <a:lnTo>
                  <a:pt x="0" y="7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id="{115099D1-C69E-657C-FF14-E35745538992}"/>
              </a:ext>
            </a:extLst>
          </p:cNvPr>
          <p:cNvGrpSpPr/>
          <p:nvPr/>
        </p:nvGrpSpPr>
        <p:grpSpPr>
          <a:xfrm>
            <a:off x="2149147" y="5366096"/>
            <a:ext cx="369333" cy="369333"/>
            <a:chOff x="0" y="0"/>
            <a:chExt cx="812800" cy="812800"/>
          </a:xfrm>
        </p:grpSpPr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E636C5D7-734A-149B-D96D-6B33990ACF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8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6">
              <a:extLst>
                <a:ext uri="{FF2B5EF4-FFF2-40B4-BE49-F238E27FC236}">
                  <a16:creationId xmlns:a16="http://schemas.microsoft.com/office/drawing/2014/main" id="{3832B6C6-C43F-132F-A54A-8BEE685D4E9B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46" name="Freeform 48">
            <a:extLst>
              <a:ext uri="{FF2B5EF4-FFF2-40B4-BE49-F238E27FC236}">
                <a16:creationId xmlns:a16="http://schemas.microsoft.com/office/drawing/2014/main" id="{71CFC52C-1C96-D05B-30E9-373208841BC5}"/>
              </a:ext>
            </a:extLst>
          </p:cNvPr>
          <p:cNvSpPr/>
          <p:nvPr/>
        </p:nvSpPr>
        <p:spPr>
          <a:xfrm>
            <a:off x="5121582" y="7478385"/>
            <a:ext cx="856519" cy="942524"/>
          </a:xfrm>
          <a:custGeom>
            <a:avLst/>
            <a:gdLst/>
            <a:ahLst/>
            <a:cxnLst/>
            <a:rect l="l" t="t" r="r" b="b"/>
            <a:pathLst>
              <a:path w="856519" h="942524">
                <a:moveTo>
                  <a:pt x="0" y="0"/>
                </a:moveTo>
                <a:lnTo>
                  <a:pt x="856519" y="0"/>
                </a:lnTo>
                <a:lnTo>
                  <a:pt x="856519" y="942524"/>
                </a:lnTo>
                <a:lnTo>
                  <a:pt x="0" y="942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F0BD8A83-2FC2-B7B1-9606-7FA9A9DB0FBC}"/>
              </a:ext>
            </a:extLst>
          </p:cNvPr>
          <p:cNvSpPr/>
          <p:nvPr/>
        </p:nvSpPr>
        <p:spPr>
          <a:xfrm>
            <a:off x="11601300" y="7568042"/>
            <a:ext cx="999021" cy="569442"/>
          </a:xfrm>
          <a:custGeom>
            <a:avLst/>
            <a:gdLst/>
            <a:ahLst/>
            <a:cxnLst/>
            <a:rect l="l" t="t" r="r" b="b"/>
            <a:pathLst>
              <a:path w="999021" h="569442">
                <a:moveTo>
                  <a:pt x="0" y="0"/>
                </a:moveTo>
                <a:lnTo>
                  <a:pt x="999021" y="0"/>
                </a:lnTo>
                <a:lnTo>
                  <a:pt x="999021" y="569442"/>
                </a:lnTo>
                <a:lnTo>
                  <a:pt x="0" y="5694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8E0800D4-5AC9-1F59-0F46-12DEF5975345}"/>
              </a:ext>
            </a:extLst>
          </p:cNvPr>
          <p:cNvSpPr txBox="1"/>
          <p:nvPr/>
        </p:nvSpPr>
        <p:spPr>
          <a:xfrm>
            <a:off x="465175" y="6169686"/>
            <a:ext cx="3363739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WeTalk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Mujeres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STEAM que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Inspiran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Charlas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Hibridas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52" name="TextBox 54">
            <a:extLst>
              <a:ext uri="{FF2B5EF4-FFF2-40B4-BE49-F238E27FC236}">
                <a16:creationId xmlns:a16="http://schemas.microsoft.com/office/drawing/2014/main" id="{0D8727D7-64D3-EF5B-D674-4C75662E3EDD}"/>
              </a:ext>
            </a:extLst>
          </p:cNvPr>
          <p:cNvSpPr txBox="1"/>
          <p:nvPr/>
        </p:nvSpPr>
        <p:spPr>
          <a:xfrm>
            <a:off x="3496672" y="4490068"/>
            <a:ext cx="388138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STEAMXplorer</a:t>
            </a:r>
            <a:r>
              <a:rPr lang="en-US" sz="16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: Red de </a:t>
            </a:r>
            <a:r>
              <a:rPr lang="en-US" sz="16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Aprendizaje</a:t>
            </a:r>
            <a:r>
              <a:rPr lang="en-US" sz="16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y </a:t>
            </a:r>
            <a:r>
              <a:rPr lang="en-US" sz="16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Creación</a:t>
            </a:r>
            <a:r>
              <a:rPr lang="en-US" sz="16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ctr"/>
            <a:r>
              <a:rPr lang="en-US" sz="16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16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Formación</a:t>
            </a:r>
            <a:r>
              <a:rPr lang="en-US" sz="16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Técnica STEAM)</a:t>
            </a:r>
          </a:p>
        </p:txBody>
      </p:sp>
      <p:sp>
        <p:nvSpPr>
          <p:cNvPr id="55" name="TextBox 58">
            <a:extLst>
              <a:ext uri="{FF2B5EF4-FFF2-40B4-BE49-F238E27FC236}">
                <a16:creationId xmlns:a16="http://schemas.microsoft.com/office/drawing/2014/main" id="{45289B10-1B64-0F68-92A8-83D0533766A5}"/>
              </a:ext>
            </a:extLst>
          </p:cNvPr>
          <p:cNvSpPr txBox="1"/>
          <p:nvPr/>
        </p:nvSpPr>
        <p:spPr>
          <a:xfrm>
            <a:off x="6698069" y="5803987"/>
            <a:ext cx="4291250" cy="52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ConectaSTEAM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Fortaleciendo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Ser (Desarrollo y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fortalecimiento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Habilidades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spc="14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Socioemocionales</a:t>
            </a:r>
            <a:r>
              <a:rPr lang="en-US" sz="1400" b="1" spc="14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58" name="TextBox 61">
            <a:extLst>
              <a:ext uri="{FF2B5EF4-FFF2-40B4-BE49-F238E27FC236}">
                <a16:creationId xmlns:a16="http://schemas.microsoft.com/office/drawing/2014/main" id="{9162E793-1300-0DEA-9FDB-40F15E3610E6}"/>
              </a:ext>
            </a:extLst>
          </p:cNvPr>
          <p:cNvSpPr txBox="1"/>
          <p:nvPr/>
        </p:nvSpPr>
        <p:spPr>
          <a:xfrm>
            <a:off x="10036249" y="3930378"/>
            <a:ext cx="419308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b="1" spc="11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HackSTEAM</a:t>
            </a:r>
            <a:r>
              <a: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1600" b="1" spc="11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Innovando</a:t>
            </a:r>
            <a:r>
              <a: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00" b="1" spc="11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00" b="1" spc="11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Futuro</a:t>
            </a:r>
            <a:r>
              <a: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con </a:t>
            </a:r>
            <a:r>
              <a:rPr lang="en-US" sz="1600" b="1" spc="11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Propósito</a:t>
            </a:r>
            <a:endParaRPr lang="en-US" sz="1600" b="1" spc="11" dirty="0">
              <a:solidFill>
                <a:srgbClr val="00336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/>
            <a:r>
              <a: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1600" b="1" spc="11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Ideaton</a:t>
            </a:r>
            <a:r>
              <a: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61" name="TextBox 64">
            <a:extLst>
              <a:ext uri="{FF2B5EF4-FFF2-40B4-BE49-F238E27FC236}">
                <a16:creationId xmlns:a16="http://schemas.microsoft.com/office/drawing/2014/main" id="{F7A20CB1-FA31-199E-7114-5C2FBF7E2AA3}"/>
              </a:ext>
            </a:extLst>
          </p:cNvPr>
          <p:cNvSpPr txBox="1"/>
          <p:nvPr/>
        </p:nvSpPr>
        <p:spPr>
          <a:xfrm>
            <a:off x="13858466" y="5995901"/>
            <a:ext cx="2603727" cy="75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3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Talento</a:t>
            </a:r>
            <a:r>
              <a: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3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por</a:t>
            </a:r>
            <a:r>
              <a: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3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competencias</a:t>
            </a:r>
            <a:r>
              <a: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STEAM </a:t>
            </a:r>
            <a:r>
              <a:rPr lang="en-US" sz="13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en</a:t>
            </a:r>
            <a:r>
              <a: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3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Acción</a:t>
            </a:r>
            <a:r>
              <a: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</a:p>
          <a:p>
            <a:pPr algn="ctr">
              <a:lnSpc>
                <a:spcPts val="1950"/>
              </a:lnSpc>
            </a:pPr>
            <a:r>
              <a: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Feria de </a:t>
            </a:r>
            <a:r>
              <a:rPr lang="en-US" sz="1300" b="1" spc="13" dirty="0" err="1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rPr>
              <a:t>Empleabilidad</a:t>
            </a:r>
            <a:endParaRPr lang="en-US" sz="1300" b="1" spc="13" dirty="0">
              <a:solidFill>
                <a:srgbClr val="00336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64" name="Group 20">
            <a:extLst>
              <a:ext uri="{FF2B5EF4-FFF2-40B4-BE49-F238E27FC236}">
                <a16:creationId xmlns:a16="http://schemas.microsoft.com/office/drawing/2014/main" id="{5D583CFB-FD99-7C96-35D8-8149EB990BE6}"/>
              </a:ext>
            </a:extLst>
          </p:cNvPr>
          <p:cNvGrpSpPr/>
          <p:nvPr/>
        </p:nvGrpSpPr>
        <p:grpSpPr>
          <a:xfrm>
            <a:off x="1683169" y="2784655"/>
            <a:ext cx="1268126" cy="1265573"/>
            <a:chOff x="0" y="0"/>
            <a:chExt cx="812800" cy="812800"/>
          </a:xfrm>
        </p:grpSpPr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B9AC119D-4D9B-D5BA-A8EB-F9E6E68AE1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>
                <a:highlight>
                  <a:srgbClr val="05F2F2"/>
                </a:highlight>
              </a:endParaRPr>
            </a:p>
          </p:txBody>
        </p:sp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724307AD-3FCD-5E68-26C4-CFF4746A9F54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>
                <a:highlight>
                  <a:srgbClr val="05F2F2"/>
                </a:highlight>
              </a:endParaRPr>
            </a:p>
          </p:txBody>
        </p:sp>
      </p:grpSp>
      <p:pic>
        <p:nvPicPr>
          <p:cNvPr id="68" name="Gráfico 67" descr="Meeting con relleno sólido">
            <a:extLst>
              <a:ext uri="{FF2B5EF4-FFF2-40B4-BE49-F238E27FC236}">
                <a16:creationId xmlns:a16="http://schemas.microsoft.com/office/drawing/2014/main" id="{130682C9-77AA-A5C3-2E29-392936A9F7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2056" y="2944240"/>
            <a:ext cx="914400" cy="914400"/>
          </a:xfrm>
          <a:prstGeom prst="rect">
            <a:avLst/>
          </a:prstGeom>
        </p:spPr>
      </p:pic>
      <p:sp>
        <p:nvSpPr>
          <p:cNvPr id="6" name="Flecha derecha 5">
            <a:extLst>
              <a:ext uri="{FF2B5EF4-FFF2-40B4-BE49-F238E27FC236}">
                <a16:creationId xmlns:a16="http://schemas.microsoft.com/office/drawing/2014/main" id="{84B6AC98-CA82-1496-B651-7D922E23B958}"/>
              </a:ext>
            </a:extLst>
          </p:cNvPr>
          <p:cNvSpPr/>
          <p:nvPr/>
        </p:nvSpPr>
        <p:spPr>
          <a:xfrm>
            <a:off x="4693891" y="8955015"/>
            <a:ext cx="9271807" cy="8068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200415" dist="3025" dir="17700000" sx="104000" sy="104000" algn="b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MENTORIAS CONEXIÓN ACCION</a:t>
            </a:r>
          </a:p>
        </p:txBody>
      </p:sp>
    </p:spTree>
    <p:extLst>
      <p:ext uri="{BB962C8B-B14F-4D97-AF65-F5344CB8AC3E}">
        <p14:creationId xmlns:p14="http://schemas.microsoft.com/office/powerpoint/2010/main" val="32127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0DCB6515-4FF3-F684-1940-880F79BAA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078099D-25E9-EBE7-0630-DA92B276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Academia STEAM: Mujeres en Acción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C76F36-D04D-1F72-7159-2403F9100F24}"/>
              </a:ext>
            </a:extLst>
          </p:cNvPr>
          <p:cNvSpPr/>
          <p:nvPr/>
        </p:nvSpPr>
        <p:spPr>
          <a:xfrm>
            <a:off x="2138208" y="4640557"/>
            <a:ext cx="13409775" cy="1273929"/>
          </a:xfrm>
          <a:custGeom>
            <a:avLst/>
            <a:gdLst/>
            <a:ahLst/>
            <a:cxnLst/>
            <a:rect l="l" t="t" r="r" b="b"/>
            <a:pathLst>
              <a:path w="13409775" h="1273929">
                <a:moveTo>
                  <a:pt x="0" y="0"/>
                </a:moveTo>
                <a:lnTo>
                  <a:pt x="13409775" y="0"/>
                </a:lnTo>
                <a:lnTo>
                  <a:pt x="13409775" y="1273929"/>
                </a:lnTo>
                <a:lnTo>
                  <a:pt x="0" y="1273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F12455A-DBB9-8EAD-A664-ABD0709D5078}"/>
              </a:ext>
            </a:extLst>
          </p:cNvPr>
          <p:cNvSpPr/>
          <p:nvPr/>
        </p:nvSpPr>
        <p:spPr>
          <a:xfrm>
            <a:off x="1434842" y="2564773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C8AA09D-4FF6-B475-0963-4D9E9A72F2A1}"/>
              </a:ext>
            </a:extLst>
          </p:cNvPr>
          <p:cNvSpPr/>
          <p:nvPr/>
        </p:nvSpPr>
        <p:spPr>
          <a:xfrm>
            <a:off x="7952939" y="2692260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1EC7B21-85C7-9BB7-CA67-54E40624455A}"/>
              </a:ext>
            </a:extLst>
          </p:cNvPr>
          <p:cNvSpPr/>
          <p:nvPr/>
        </p:nvSpPr>
        <p:spPr>
          <a:xfrm>
            <a:off x="4693891" y="6961412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3"/>
                </a:lnTo>
                <a:lnTo>
                  <a:pt x="0" y="1782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C239B6A-7E29-A56A-C4E5-FB9E0FF44550}"/>
              </a:ext>
            </a:extLst>
          </p:cNvPr>
          <p:cNvSpPr/>
          <p:nvPr/>
        </p:nvSpPr>
        <p:spPr>
          <a:xfrm>
            <a:off x="11209459" y="6961412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3"/>
                </a:lnTo>
                <a:lnTo>
                  <a:pt x="0" y="1782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19FCDC8C-B02E-FE8F-CC21-01D21A5B29A8}"/>
              </a:ext>
            </a:extLst>
          </p:cNvPr>
          <p:cNvSpPr/>
          <p:nvPr/>
        </p:nvSpPr>
        <p:spPr>
          <a:xfrm flipV="1">
            <a:off x="2326194" y="4023975"/>
            <a:ext cx="0" cy="1580909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869D962-5554-A496-6114-78AA710A10E5}"/>
              </a:ext>
            </a:extLst>
          </p:cNvPr>
          <p:cNvSpPr/>
          <p:nvPr/>
        </p:nvSpPr>
        <p:spPr>
          <a:xfrm rot="-10800000">
            <a:off x="2041489" y="414125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A40F8125-755C-7540-6181-0932A605ADA7}"/>
              </a:ext>
            </a:extLst>
          </p:cNvPr>
          <p:cNvSpPr/>
          <p:nvPr/>
        </p:nvSpPr>
        <p:spPr>
          <a:xfrm flipV="1">
            <a:off x="8843096" y="4023975"/>
            <a:ext cx="0" cy="138498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AB14562-AC88-9A94-2EB8-E4728BFC0B1E}"/>
              </a:ext>
            </a:extLst>
          </p:cNvPr>
          <p:cNvSpPr/>
          <p:nvPr/>
        </p:nvSpPr>
        <p:spPr>
          <a:xfrm rot="-10800000">
            <a:off x="8558392" y="414125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8" y="0"/>
                </a:lnTo>
                <a:lnTo>
                  <a:pt x="569408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6C58F7C1-52DC-A98F-7229-2AC66EBE13C4}"/>
              </a:ext>
            </a:extLst>
          </p:cNvPr>
          <p:cNvGrpSpPr/>
          <p:nvPr/>
        </p:nvGrpSpPr>
        <p:grpSpPr>
          <a:xfrm>
            <a:off x="8131385" y="2871900"/>
            <a:ext cx="1423422" cy="1423422"/>
            <a:chOff x="0" y="0"/>
            <a:chExt cx="812800" cy="812800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EE841CA-DF0D-F713-DC68-A91633639D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F5BA2D1A-9B7D-C394-775D-A7F1A8A2FEDF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7">
            <a:extLst>
              <a:ext uri="{FF2B5EF4-FFF2-40B4-BE49-F238E27FC236}">
                <a16:creationId xmlns:a16="http://schemas.microsoft.com/office/drawing/2014/main" id="{39FDE26C-25F1-725F-587B-D31E5CDBF68B}"/>
              </a:ext>
            </a:extLst>
          </p:cNvPr>
          <p:cNvSpPr/>
          <p:nvPr/>
        </p:nvSpPr>
        <p:spPr>
          <a:xfrm>
            <a:off x="14371223" y="2551759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2" y="0"/>
                </a:lnTo>
                <a:lnTo>
                  <a:pt x="1782702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5308E4C5-AB2D-4B62-ECF6-CF663E2E7BD8}"/>
              </a:ext>
            </a:extLst>
          </p:cNvPr>
          <p:cNvSpPr/>
          <p:nvPr/>
        </p:nvSpPr>
        <p:spPr>
          <a:xfrm flipV="1">
            <a:off x="15369855" y="3858640"/>
            <a:ext cx="0" cy="174624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30E6AE21-D355-E767-4FC9-3E5CC4D39513}"/>
              </a:ext>
            </a:extLst>
          </p:cNvPr>
          <p:cNvSpPr/>
          <p:nvPr/>
        </p:nvSpPr>
        <p:spPr>
          <a:xfrm rot="-10800000">
            <a:off x="15076546" y="3945923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1F2CB895-D4E2-234F-B031-2B217F822E48}"/>
              </a:ext>
            </a:extLst>
          </p:cNvPr>
          <p:cNvGrpSpPr/>
          <p:nvPr/>
        </p:nvGrpSpPr>
        <p:grpSpPr>
          <a:xfrm>
            <a:off x="14538384" y="2728171"/>
            <a:ext cx="1423422" cy="1423422"/>
            <a:chOff x="0" y="0"/>
            <a:chExt cx="812800" cy="81280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DB77DA6-CCF3-443B-07BF-E2FE2D8B85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63AA867A-1F66-2106-9764-0372AE13E25A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5" name="AutoShape 23">
            <a:extLst>
              <a:ext uri="{FF2B5EF4-FFF2-40B4-BE49-F238E27FC236}">
                <a16:creationId xmlns:a16="http://schemas.microsoft.com/office/drawing/2014/main" id="{04D44375-720F-241D-4C8F-F04D883CF277}"/>
              </a:ext>
            </a:extLst>
          </p:cNvPr>
          <p:cNvSpPr/>
          <p:nvPr/>
        </p:nvSpPr>
        <p:spPr>
          <a:xfrm>
            <a:off x="5585242" y="5697416"/>
            <a:ext cx="0" cy="174624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08AFA907-9C7F-CB83-5932-B00845D424AF}"/>
              </a:ext>
            </a:extLst>
          </p:cNvPr>
          <p:cNvSpPr/>
          <p:nvPr/>
        </p:nvSpPr>
        <p:spPr>
          <a:xfrm>
            <a:off x="5300538" y="683313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1"/>
                </a:lnTo>
                <a:lnTo>
                  <a:pt x="0" y="49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EAEBBA71-CF6F-B922-E79F-044A0B85B649}"/>
              </a:ext>
            </a:extLst>
          </p:cNvPr>
          <p:cNvGrpSpPr/>
          <p:nvPr/>
        </p:nvGrpSpPr>
        <p:grpSpPr>
          <a:xfrm rot="-10800000">
            <a:off x="4873531" y="7172312"/>
            <a:ext cx="1423422" cy="1423422"/>
            <a:chOff x="0" y="0"/>
            <a:chExt cx="812800" cy="812800"/>
          </a:xfrm>
        </p:grpSpPr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96FB526-3CBF-D6EB-5A6C-466C66C06C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E76A1876-BCD0-AA5F-A270-DF1CD64CF4F3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0" name="AutoShape 28">
            <a:extLst>
              <a:ext uri="{FF2B5EF4-FFF2-40B4-BE49-F238E27FC236}">
                <a16:creationId xmlns:a16="http://schemas.microsoft.com/office/drawing/2014/main" id="{8D2D0A80-C432-2E74-EB29-25BC9C18E0C0}"/>
              </a:ext>
            </a:extLst>
          </p:cNvPr>
          <p:cNvSpPr/>
          <p:nvPr/>
        </p:nvSpPr>
        <p:spPr>
          <a:xfrm>
            <a:off x="12102145" y="5235888"/>
            <a:ext cx="0" cy="2207772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16129D10-8ABF-38D3-95D7-48670F2AE398}"/>
              </a:ext>
            </a:extLst>
          </p:cNvPr>
          <p:cNvSpPr/>
          <p:nvPr/>
        </p:nvSpPr>
        <p:spPr>
          <a:xfrm>
            <a:off x="11817440" y="683313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1"/>
                </a:lnTo>
                <a:lnTo>
                  <a:pt x="0" y="49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2356B24D-88B5-3FB6-89A0-A68E315909AF}"/>
              </a:ext>
            </a:extLst>
          </p:cNvPr>
          <p:cNvGrpSpPr/>
          <p:nvPr/>
        </p:nvGrpSpPr>
        <p:grpSpPr>
          <a:xfrm rot="-10800000">
            <a:off x="11390434" y="7172312"/>
            <a:ext cx="1423422" cy="1423422"/>
            <a:chOff x="0" y="0"/>
            <a:chExt cx="812800" cy="812800"/>
          </a:xfrm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5D0F49D3-08EA-AD8D-CAA3-A33C68E1A8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F0E2BD08-C44F-EB8F-6670-40CB85127CC3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5" name="Freeform 37">
            <a:extLst>
              <a:ext uri="{FF2B5EF4-FFF2-40B4-BE49-F238E27FC236}">
                <a16:creationId xmlns:a16="http://schemas.microsoft.com/office/drawing/2014/main" id="{865E20B1-5AF9-B653-AADB-FD895E1F1430}"/>
              </a:ext>
            </a:extLst>
          </p:cNvPr>
          <p:cNvSpPr/>
          <p:nvPr/>
        </p:nvSpPr>
        <p:spPr>
          <a:xfrm>
            <a:off x="9378016" y="9369660"/>
            <a:ext cx="927380" cy="755815"/>
          </a:xfrm>
          <a:custGeom>
            <a:avLst/>
            <a:gdLst/>
            <a:ahLst/>
            <a:cxnLst/>
            <a:rect l="l" t="t" r="r" b="b"/>
            <a:pathLst>
              <a:path w="927380" h="755815">
                <a:moveTo>
                  <a:pt x="0" y="0"/>
                </a:moveTo>
                <a:lnTo>
                  <a:pt x="927381" y="0"/>
                </a:lnTo>
                <a:lnTo>
                  <a:pt x="927381" y="755815"/>
                </a:lnTo>
                <a:lnTo>
                  <a:pt x="0" y="755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3B43A195-65F5-AEDC-3702-FEE3C2A7F548}"/>
              </a:ext>
            </a:extLst>
          </p:cNvPr>
          <p:cNvSpPr/>
          <p:nvPr/>
        </p:nvSpPr>
        <p:spPr>
          <a:xfrm>
            <a:off x="14981794" y="3082583"/>
            <a:ext cx="677059" cy="713632"/>
          </a:xfrm>
          <a:custGeom>
            <a:avLst/>
            <a:gdLst/>
            <a:ahLst/>
            <a:cxnLst/>
            <a:rect l="l" t="t" r="r" b="b"/>
            <a:pathLst>
              <a:path w="677059" h="713632">
                <a:moveTo>
                  <a:pt x="0" y="0"/>
                </a:moveTo>
                <a:lnTo>
                  <a:pt x="677058" y="0"/>
                </a:lnTo>
                <a:lnTo>
                  <a:pt x="677058" y="713632"/>
                </a:lnTo>
                <a:lnTo>
                  <a:pt x="0" y="7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6B984F20-A2E9-800A-7414-DC6B4161C0D6}"/>
              </a:ext>
            </a:extLst>
          </p:cNvPr>
          <p:cNvSpPr/>
          <p:nvPr/>
        </p:nvSpPr>
        <p:spPr>
          <a:xfrm>
            <a:off x="8444975" y="3226795"/>
            <a:ext cx="796243" cy="713632"/>
          </a:xfrm>
          <a:custGeom>
            <a:avLst/>
            <a:gdLst/>
            <a:ahLst/>
            <a:cxnLst/>
            <a:rect l="l" t="t" r="r" b="b"/>
            <a:pathLst>
              <a:path w="796243" h="713632">
                <a:moveTo>
                  <a:pt x="0" y="0"/>
                </a:moveTo>
                <a:lnTo>
                  <a:pt x="796242" y="0"/>
                </a:lnTo>
                <a:lnTo>
                  <a:pt x="796242" y="713632"/>
                </a:lnTo>
                <a:lnTo>
                  <a:pt x="0" y="7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id="{87867066-6A7B-2380-B9FE-0365E63B06F4}"/>
              </a:ext>
            </a:extLst>
          </p:cNvPr>
          <p:cNvGrpSpPr/>
          <p:nvPr/>
        </p:nvGrpSpPr>
        <p:grpSpPr>
          <a:xfrm>
            <a:off x="2149147" y="5366096"/>
            <a:ext cx="369333" cy="369333"/>
            <a:chOff x="0" y="0"/>
            <a:chExt cx="812800" cy="812800"/>
          </a:xfrm>
        </p:grpSpPr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F96AB55B-70EE-7631-FD31-FFEAFCEBDB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8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6">
              <a:extLst>
                <a:ext uri="{FF2B5EF4-FFF2-40B4-BE49-F238E27FC236}">
                  <a16:creationId xmlns:a16="http://schemas.microsoft.com/office/drawing/2014/main" id="{53AE39BD-3761-5180-990F-2ABE00FBB86A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46" name="Freeform 48">
            <a:extLst>
              <a:ext uri="{FF2B5EF4-FFF2-40B4-BE49-F238E27FC236}">
                <a16:creationId xmlns:a16="http://schemas.microsoft.com/office/drawing/2014/main" id="{2F31755D-0FAD-997E-C8DA-71E9347C1B5D}"/>
              </a:ext>
            </a:extLst>
          </p:cNvPr>
          <p:cNvSpPr/>
          <p:nvPr/>
        </p:nvSpPr>
        <p:spPr>
          <a:xfrm>
            <a:off x="5121582" y="7478385"/>
            <a:ext cx="856519" cy="942524"/>
          </a:xfrm>
          <a:custGeom>
            <a:avLst/>
            <a:gdLst/>
            <a:ahLst/>
            <a:cxnLst/>
            <a:rect l="l" t="t" r="r" b="b"/>
            <a:pathLst>
              <a:path w="856519" h="942524">
                <a:moveTo>
                  <a:pt x="0" y="0"/>
                </a:moveTo>
                <a:lnTo>
                  <a:pt x="856519" y="0"/>
                </a:lnTo>
                <a:lnTo>
                  <a:pt x="856519" y="942524"/>
                </a:lnTo>
                <a:lnTo>
                  <a:pt x="0" y="942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1DD9B405-93BC-F783-3EC5-18170F3E5509}"/>
              </a:ext>
            </a:extLst>
          </p:cNvPr>
          <p:cNvSpPr/>
          <p:nvPr/>
        </p:nvSpPr>
        <p:spPr>
          <a:xfrm>
            <a:off x="11601300" y="7568042"/>
            <a:ext cx="999021" cy="569442"/>
          </a:xfrm>
          <a:custGeom>
            <a:avLst/>
            <a:gdLst/>
            <a:ahLst/>
            <a:cxnLst/>
            <a:rect l="l" t="t" r="r" b="b"/>
            <a:pathLst>
              <a:path w="999021" h="569442">
                <a:moveTo>
                  <a:pt x="0" y="0"/>
                </a:moveTo>
                <a:lnTo>
                  <a:pt x="999021" y="0"/>
                </a:lnTo>
                <a:lnTo>
                  <a:pt x="999021" y="569442"/>
                </a:lnTo>
                <a:lnTo>
                  <a:pt x="0" y="5694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48" name="Group 50">
            <a:extLst>
              <a:ext uri="{FF2B5EF4-FFF2-40B4-BE49-F238E27FC236}">
                <a16:creationId xmlns:a16="http://schemas.microsoft.com/office/drawing/2014/main" id="{78317E8E-CCA5-995E-3DD2-6A5988AD8A24}"/>
              </a:ext>
            </a:extLst>
          </p:cNvPr>
          <p:cNvGrpSpPr/>
          <p:nvPr/>
        </p:nvGrpSpPr>
        <p:grpSpPr>
          <a:xfrm>
            <a:off x="465174" y="6169686"/>
            <a:ext cx="3907511" cy="1775867"/>
            <a:chOff x="-1" y="-66675"/>
            <a:chExt cx="5210014" cy="2367823"/>
          </a:xfrm>
        </p:grpSpPr>
        <p:sp>
          <p:nvSpPr>
            <p:cNvPr id="49" name="TextBox 51">
              <a:extLst>
                <a:ext uri="{FF2B5EF4-FFF2-40B4-BE49-F238E27FC236}">
                  <a16:creationId xmlns:a16="http://schemas.microsoft.com/office/drawing/2014/main" id="{C122DFEA-4DC3-2E72-4039-0F876F4B94DC}"/>
                </a:ext>
              </a:extLst>
            </p:cNvPr>
            <p:cNvSpPr txBox="1"/>
            <p:nvPr/>
          </p:nvSpPr>
          <p:spPr>
            <a:xfrm>
              <a:off x="0" y="-66675"/>
              <a:ext cx="4892997" cy="70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WeTalk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Mujeres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STEAM que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Inspiran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Charlas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Hibridas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)</a:t>
              </a:r>
            </a:p>
          </p:txBody>
        </p:sp>
        <p:sp>
          <p:nvSpPr>
            <p:cNvPr id="50" name="TextBox 52">
              <a:extLst>
                <a:ext uri="{FF2B5EF4-FFF2-40B4-BE49-F238E27FC236}">
                  <a16:creationId xmlns:a16="http://schemas.microsoft.com/office/drawing/2014/main" id="{CC7A23E9-71C2-3BD6-E3CA-BD650E86B430}"/>
                </a:ext>
              </a:extLst>
            </p:cNvPr>
            <p:cNvSpPr txBox="1"/>
            <p:nvPr/>
          </p:nvSpPr>
          <p:spPr>
            <a:xfrm>
              <a:off x="-1" y="882810"/>
              <a:ext cx="5210014" cy="1418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6 al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año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META: 50 a 100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por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conferencia</a:t>
              </a:r>
              <a:endParaRPr lang="en-US" sz="1400" spc="14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:  Marzo a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Noviembre</a:t>
              </a:r>
              <a:endParaRPr lang="en-US" sz="1400" spc="14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endParaRPr lang="en-US" sz="1400" spc="14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" name="Group 53">
            <a:extLst>
              <a:ext uri="{FF2B5EF4-FFF2-40B4-BE49-F238E27FC236}">
                <a16:creationId xmlns:a16="http://schemas.microsoft.com/office/drawing/2014/main" id="{CA5F2F8B-BCE0-FD4D-A7E9-4EB122A4C4C9}"/>
              </a:ext>
            </a:extLst>
          </p:cNvPr>
          <p:cNvGrpSpPr/>
          <p:nvPr/>
        </p:nvGrpSpPr>
        <p:grpSpPr>
          <a:xfrm>
            <a:off x="3585664" y="2840651"/>
            <a:ext cx="4301364" cy="1837263"/>
            <a:chOff x="0" y="-47625"/>
            <a:chExt cx="5735152" cy="2449683"/>
          </a:xfrm>
        </p:grpSpPr>
        <p:sp>
          <p:nvSpPr>
            <p:cNvPr id="52" name="TextBox 54">
              <a:extLst>
                <a:ext uri="{FF2B5EF4-FFF2-40B4-BE49-F238E27FC236}">
                  <a16:creationId xmlns:a16="http://schemas.microsoft.com/office/drawing/2014/main" id="{5239EBEE-7611-75B2-F997-23165E4E74CB}"/>
                </a:ext>
              </a:extLst>
            </p:cNvPr>
            <p:cNvSpPr txBox="1"/>
            <p:nvPr/>
          </p:nvSpPr>
          <p:spPr>
            <a:xfrm>
              <a:off x="0" y="-47625"/>
              <a:ext cx="5175183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STEAMXplorer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Red de 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Aprendizaje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y 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Creación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algn="ctr"/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Grupos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Aprendizaje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STEAM)</a:t>
              </a:r>
            </a:p>
          </p:txBody>
        </p:sp>
        <p:sp>
          <p:nvSpPr>
            <p:cNvPr id="53" name="TextBox 55">
              <a:extLst>
                <a:ext uri="{FF2B5EF4-FFF2-40B4-BE49-F238E27FC236}">
                  <a16:creationId xmlns:a16="http://schemas.microsoft.com/office/drawing/2014/main" id="{C1CCF1D4-7236-93D4-6E9F-A54B5BE2DFD3}"/>
                </a:ext>
              </a:extLst>
            </p:cNvPr>
            <p:cNvSpPr txBox="1"/>
            <p:nvPr/>
          </p:nvSpPr>
          <p:spPr>
            <a:xfrm>
              <a:off x="0" y="1186341"/>
              <a:ext cx="5735152" cy="12157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6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módulos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temas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). </a:t>
              </a: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: Mayo a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Octubre</a:t>
              </a:r>
              <a:endParaRPr lang="en-US" sz="1200" spc="12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-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i="1" spc="12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Fundación OTERO LIEVANO</a:t>
              </a:r>
            </a:p>
          </p:txBody>
        </p:sp>
      </p:grpSp>
      <p:grpSp>
        <p:nvGrpSpPr>
          <p:cNvPr id="54" name="Group 57">
            <a:extLst>
              <a:ext uri="{FF2B5EF4-FFF2-40B4-BE49-F238E27FC236}">
                <a16:creationId xmlns:a16="http://schemas.microsoft.com/office/drawing/2014/main" id="{B0EE6105-E6B4-E7E0-7D36-3EAD39FA3B4F}"/>
              </a:ext>
            </a:extLst>
          </p:cNvPr>
          <p:cNvGrpSpPr/>
          <p:nvPr/>
        </p:nvGrpSpPr>
        <p:grpSpPr>
          <a:xfrm>
            <a:off x="6575309" y="6072724"/>
            <a:ext cx="4291250" cy="1649291"/>
            <a:chOff x="0" y="-66675"/>
            <a:chExt cx="6701321" cy="2199055"/>
          </a:xfrm>
        </p:grpSpPr>
        <p:sp>
          <p:nvSpPr>
            <p:cNvPr id="55" name="TextBox 58">
              <a:extLst>
                <a:ext uri="{FF2B5EF4-FFF2-40B4-BE49-F238E27FC236}">
                  <a16:creationId xmlns:a16="http://schemas.microsoft.com/office/drawing/2014/main" id="{9F978527-47F9-3A03-C1C9-03618F64023E}"/>
                </a:ext>
              </a:extLst>
            </p:cNvPr>
            <p:cNvSpPr txBox="1"/>
            <p:nvPr/>
          </p:nvSpPr>
          <p:spPr>
            <a:xfrm>
              <a:off x="0" y="-66675"/>
              <a:ext cx="6701321" cy="700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ConectaSTEAM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Fortaleciendo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Ser (Desarrollo y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fortalecimiento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Habilidades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Socioemocionales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)</a:t>
              </a:r>
            </a:p>
          </p:txBody>
        </p:sp>
        <p:sp>
          <p:nvSpPr>
            <p:cNvPr id="56" name="TextBox 59">
              <a:extLst>
                <a:ext uri="{FF2B5EF4-FFF2-40B4-BE49-F238E27FC236}">
                  <a16:creationId xmlns:a16="http://schemas.microsoft.com/office/drawing/2014/main" id="{ABDA30AB-A325-8FC6-F58D-03749646B309}"/>
                </a:ext>
              </a:extLst>
            </p:cNvPr>
            <p:cNvSpPr txBox="1"/>
            <p:nvPr/>
          </p:nvSpPr>
          <p:spPr>
            <a:xfrm>
              <a:off x="399481" y="1214180"/>
              <a:ext cx="5752370" cy="918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6 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módulos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temas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). </a:t>
              </a: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: Mayo a 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Octubre</a:t>
              </a:r>
              <a:endParaRPr lang="en-US" sz="1400" spc="12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- </a:t>
              </a:r>
              <a:r>
                <a:rPr lang="en-US" sz="14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4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grpSp>
        <p:nvGrpSpPr>
          <p:cNvPr id="57" name="Group 60">
            <a:extLst>
              <a:ext uri="{FF2B5EF4-FFF2-40B4-BE49-F238E27FC236}">
                <a16:creationId xmlns:a16="http://schemas.microsoft.com/office/drawing/2014/main" id="{6CC0365A-3BC6-841C-D915-2B2AD8C36D6F}"/>
              </a:ext>
            </a:extLst>
          </p:cNvPr>
          <p:cNvGrpSpPr/>
          <p:nvPr/>
        </p:nvGrpSpPr>
        <p:grpSpPr>
          <a:xfrm>
            <a:off x="10074799" y="2080466"/>
            <a:ext cx="4193086" cy="2614363"/>
            <a:chOff x="0" y="-38100"/>
            <a:chExt cx="5351818" cy="3485817"/>
          </a:xfrm>
        </p:grpSpPr>
        <p:sp>
          <p:nvSpPr>
            <p:cNvPr id="58" name="TextBox 61">
              <a:extLst>
                <a:ext uri="{FF2B5EF4-FFF2-40B4-BE49-F238E27FC236}">
                  <a16:creationId xmlns:a16="http://schemas.microsoft.com/office/drawing/2014/main" id="{B5E61078-BFF2-F918-7FA8-A4785CA478D2}"/>
                </a:ext>
              </a:extLst>
            </p:cNvPr>
            <p:cNvSpPr txBox="1"/>
            <p:nvPr/>
          </p:nvSpPr>
          <p:spPr>
            <a:xfrm>
              <a:off x="0" y="-38100"/>
              <a:ext cx="5351818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HackSTEAM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Innovando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Futuro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con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Propósito</a:t>
              </a:r>
              <a:endPara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59" name="TextBox 62">
              <a:extLst>
                <a:ext uri="{FF2B5EF4-FFF2-40B4-BE49-F238E27FC236}">
                  <a16:creationId xmlns:a16="http://schemas.microsoft.com/office/drawing/2014/main" id="{E4747FAB-25E4-063A-0974-D8BE54AAF585}"/>
                </a:ext>
              </a:extLst>
            </p:cNvPr>
            <p:cNvSpPr txBox="1"/>
            <p:nvPr/>
          </p:nvSpPr>
          <p:spPr>
            <a:xfrm>
              <a:off x="531988" y="767496"/>
              <a:ext cx="4639424" cy="2680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Por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Noviembre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META: 80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participantes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por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)</a:t>
              </a: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: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Octubre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Convocatoria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: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Grupos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con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soluciones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" name="Group 63">
            <a:extLst>
              <a:ext uri="{FF2B5EF4-FFF2-40B4-BE49-F238E27FC236}">
                <a16:creationId xmlns:a16="http://schemas.microsoft.com/office/drawing/2014/main" id="{B324C7BA-3A72-C5F6-086F-50C4BDD2D289}"/>
              </a:ext>
            </a:extLst>
          </p:cNvPr>
          <p:cNvGrpSpPr/>
          <p:nvPr/>
        </p:nvGrpSpPr>
        <p:grpSpPr>
          <a:xfrm>
            <a:off x="13858466" y="5995901"/>
            <a:ext cx="2888432" cy="2141583"/>
            <a:chOff x="0" y="-47625"/>
            <a:chExt cx="5964932" cy="2855443"/>
          </a:xfrm>
        </p:grpSpPr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C2AB798D-D475-4EA3-F1E2-C4F499228309}"/>
                </a:ext>
              </a:extLst>
            </p:cNvPr>
            <p:cNvSpPr txBox="1"/>
            <p:nvPr/>
          </p:nvSpPr>
          <p:spPr>
            <a:xfrm>
              <a:off x="0" y="-47625"/>
              <a:ext cx="5376985" cy="100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Talento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por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competencias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STEAM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Acción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</a:p>
            <a:p>
              <a:pPr algn="ctr">
                <a:lnSpc>
                  <a:spcPts val="1950"/>
                </a:lnSpc>
              </a:pP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Feria de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Empleabilidad</a:t>
              </a:r>
              <a:endPara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62" name="TextBox 65">
              <a:extLst>
                <a:ext uri="{FF2B5EF4-FFF2-40B4-BE49-F238E27FC236}">
                  <a16:creationId xmlns:a16="http://schemas.microsoft.com/office/drawing/2014/main" id="{D6D55291-E1C4-E77E-2055-0AB7C8166CFC}"/>
                </a:ext>
              </a:extLst>
            </p:cNvPr>
            <p:cNvSpPr txBox="1"/>
            <p:nvPr/>
          </p:nvSpPr>
          <p:spPr>
            <a:xfrm>
              <a:off x="241525" y="1116757"/>
              <a:ext cx="5723407" cy="169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50"/>
                </a:lnSpc>
              </a:pP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Por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endParaRPr lang="en-US" sz="1300" spc="13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a: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Noviembre</a:t>
              </a:r>
              <a:endParaRPr lang="en-US" sz="1300" spc="13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Alianzas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: CC de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Empresas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empleadoras</a:t>
              </a:r>
              <a:endParaRPr lang="en-US" sz="1300" spc="13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id="{99E01335-76CA-F677-5A46-A47D3C47BF61}"/>
              </a:ext>
            </a:extLst>
          </p:cNvPr>
          <p:cNvGrpSpPr/>
          <p:nvPr/>
        </p:nvGrpSpPr>
        <p:grpSpPr>
          <a:xfrm>
            <a:off x="1683169" y="2784655"/>
            <a:ext cx="1268126" cy="1265573"/>
            <a:chOff x="0" y="0"/>
            <a:chExt cx="812800" cy="812800"/>
          </a:xfrm>
        </p:grpSpPr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61D49803-E948-3D69-1C44-317A64A78F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>
                <a:highlight>
                  <a:srgbClr val="05F2F2"/>
                </a:highlight>
              </a:endParaRPr>
            </a:p>
          </p:txBody>
        </p:sp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FEA2323E-F771-57D2-A094-2C3632D5C5C8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>
                <a:highlight>
                  <a:srgbClr val="05F2F2"/>
                </a:highlight>
              </a:endParaRPr>
            </a:p>
          </p:txBody>
        </p:sp>
      </p:grpSp>
      <p:pic>
        <p:nvPicPr>
          <p:cNvPr id="68" name="Gráfico 67" descr="Meeting con relleno sólido">
            <a:extLst>
              <a:ext uri="{FF2B5EF4-FFF2-40B4-BE49-F238E27FC236}">
                <a16:creationId xmlns:a16="http://schemas.microsoft.com/office/drawing/2014/main" id="{5338138D-0C19-739B-AA45-DB84E8B02D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2056" y="2944240"/>
            <a:ext cx="914400" cy="914400"/>
          </a:xfrm>
          <a:prstGeom prst="rect">
            <a:avLst/>
          </a:prstGeom>
        </p:spPr>
      </p:pic>
      <p:sp>
        <p:nvSpPr>
          <p:cNvPr id="6" name="Flecha derecha 5">
            <a:extLst>
              <a:ext uri="{FF2B5EF4-FFF2-40B4-BE49-F238E27FC236}">
                <a16:creationId xmlns:a16="http://schemas.microsoft.com/office/drawing/2014/main" id="{DEDA2189-2048-4DD3-E1B9-F1ED1135B01E}"/>
              </a:ext>
            </a:extLst>
          </p:cNvPr>
          <p:cNvSpPr/>
          <p:nvPr/>
        </p:nvSpPr>
        <p:spPr>
          <a:xfrm>
            <a:off x="6575309" y="8955015"/>
            <a:ext cx="7390389" cy="8068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200415" dist="3025" dir="17700000" sx="104000" sy="104000" algn="b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MENTORIAS CONEXIÓN ACCION</a:t>
            </a:r>
          </a:p>
        </p:txBody>
      </p:sp>
    </p:spTree>
    <p:extLst>
      <p:ext uri="{BB962C8B-B14F-4D97-AF65-F5344CB8AC3E}">
        <p14:creationId xmlns:p14="http://schemas.microsoft.com/office/powerpoint/2010/main" val="32267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62A80-BA4A-FF93-5C2A-75863CEE5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634E046-39A5-BCEF-6E0C-3CFA04914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4753" y="539096"/>
            <a:ext cx="3621742" cy="584266"/>
          </a:xfrm>
          <a:prstGeom prst="rect">
            <a:avLst/>
          </a:prstGeom>
        </p:spPr>
        <p:txBody>
          <a:bodyPr spcFirstLastPara="1" vert="horz" wrap="square" lIns="0" tIns="17275" rIns="0" bIns="0" rtlCol="0" anchor="ctr" anchorCtr="0">
            <a:spAutoFit/>
          </a:bodyPr>
          <a:lstStyle/>
          <a:p>
            <a:pPr marL="17275">
              <a:spcBef>
                <a:spcPts val="136"/>
              </a:spcBef>
            </a:pPr>
            <a:r>
              <a:rPr lang="en-US" sz="3600" b="1" spc="13" dirty="0" err="1">
                <a:solidFill>
                  <a:srgbClr val="120E95"/>
                </a:solidFill>
                <a:latin typeface="Poppins Bold"/>
                <a:ea typeface="Poppins Bold"/>
                <a:cs typeface="Poppins Bold"/>
                <a:sym typeface="Poppins Bold"/>
              </a:rPr>
              <a:t>STEAMXplorer</a:t>
            </a:r>
            <a:endParaRPr spc="-14" dirty="0">
              <a:solidFill>
                <a:srgbClr val="120E95"/>
              </a:solidFill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CF3EA0AD-8993-BF38-EB3E-CFC4174B8D9C}"/>
              </a:ext>
            </a:extLst>
          </p:cNvPr>
          <p:cNvGrpSpPr/>
          <p:nvPr/>
        </p:nvGrpSpPr>
        <p:grpSpPr>
          <a:xfrm>
            <a:off x="2626287" y="5602019"/>
            <a:ext cx="851636" cy="335125"/>
            <a:chOff x="554974" y="4118521"/>
            <a:chExt cx="626110" cy="246379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672E369-AE7E-035E-D367-0B33C614CC7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571" y="4118528"/>
              <a:ext cx="109931" cy="245389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95E76AE-B094-7342-C340-E42364559921}"/>
                </a:ext>
              </a:extLst>
            </p:cNvPr>
            <p:cNvSpPr/>
            <p:nvPr/>
          </p:nvSpPr>
          <p:spPr>
            <a:xfrm>
              <a:off x="554964" y="4118520"/>
              <a:ext cx="626110" cy="246379"/>
            </a:xfrm>
            <a:custGeom>
              <a:avLst/>
              <a:gdLst/>
              <a:ahLst/>
              <a:cxnLst/>
              <a:rect l="l" t="t" r="r" b="b"/>
              <a:pathLst>
                <a:path w="626110" h="246379">
                  <a:moveTo>
                    <a:pt x="167055" y="12"/>
                  </a:moveTo>
                  <a:lnTo>
                    <a:pt x="133502" y="12"/>
                  </a:lnTo>
                  <a:lnTo>
                    <a:pt x="125882" y="36271"/>
                  </a:lnTo>
                  <a:lnTo>
                    <a:pt x="129235" y="28981"/>
                  </a:lnTo>
                  <a:lnTo>
                    <a:pt x="133870" y="22428"/>
                  </a:lnTo>
                  <a:lnTo>
                    <a:pt x="166839" y="800"/>
                  </a:lnTo>
                  <a:lnTo>
                    <a:pt x="167055" y="12"/>
                  </a:lnTo>
                  <a:close/>
                </a:path>
                <a:path w="626110" h="246379">
                  <a:moveTo>
                    <a:pt x="174040" y="131597"/>
                  </a:moveTo>
                  <a:lnTo>
                    <a:pt x="139115" y="112877"/>
                  </a:lnTo>
                  <a:lnTo>
                    <a:pt x="138569" y="112331"/>
                  </a:lnTo>
                  <a:lnTo>
                    <a:pt x="138099" y="111747"/>
                  </a:lnTo>
                  <a:lnTo>
                    <a:pt x="137553" y="111201"/>
                  </a:lnTo>
                  <a:lnTo>
                    <a:pt x="129743" y="101168"/>
                  </a:lnTo>
                  <a:lnTo>
                    <a:pt x="124142" y="90411"/>
                  </a:lnTo>
                  <a:lnTo>
                    <a:pt x="122605" y="85178"/>
                  </a:lnTo>
                  <a:lnTo>
                    <a:pt x="120764" y="78955"/>
                  </a:lnTo>
                  <a:lnTo>
                    <a:pt x="119634" y="66751"/>
                  </a:lnTo>
                  <a:lnTo>
                    <a:pt x="119672" y="65786"/>
                  </a:lnTo>
                  <a:lnTo>
                    <a:pt x="115608" y="85178"/>
                  </a:lnTo>
                  <a:lnTo>
                    <a:pt x="106857" y="46139"/>
                  </a:lnTo>
                  <a:lnTo>
                    <a:pt x="103809" y="32562"/>
                  </a:lnTo>
                  <a:lnTo>
                    <a:pt x="103809" y="130429"/>
                  </a:lnTo>
                  <a:lnTo>
                    <a:pt x="102717" y="131813"/>
                  </a:lnTo>
                  <a:lnTo>
                    <a:pt x="101536" y="133362"/>
                  </a:lnTo>
                  <a:lnTo>
                    <a:pt x="100241" y="135128"/>
                  </a:lnTo>
                  <a:lnTo>
                    <a:pt x="100241" y="130429"/>
                  </a:lnTo>
                  <a:lnTo>
                    <a:pt x="100241" y="122110"/>
                  </a:lnTo>
                  <a:lnTo>
                    <a:pt x="65735" y="122110"/>
                  </a:lnTo>
                  <a:lnTo>
                    <a:pt x="74434" y="84836"/>
                  </a:lnTo>
                  <a:lnTo>
                    <a:pt x="83451" y="46139"/>
                  </a:lnTo>
                  <a:lnTo>
                    <a:pt x="103809" y="130429"/>
                  </a:lnTo>
                  <a:lnTo>
                    <a:pt x="103809" y="32562"/>
                  </a:lnTo>
                  <a:lnTo>
                    <a:pt x="96507" y="0"/>
                  </a:lnTo>
                  <a:lnTo>
                    <a:pt x="70853" y="0"/>
                  </a:lnTo>
                  <a:lnTo>
                    <a:pt x="51587" y="84836"/>
                  </a:lnTo>
                  <a:lnTo>
                    <a:pt x="33870" y="0"/>
                  </a:lnTo>
                  <a:lnTo>
                    <a:pt x="0" y="0"/>
                  </a:lnTo>
                  <a:lnTo>
                    <a:pt x="31572" y="122110"/>
                  </a:lnTo>
                  <a:lnTo>
                    <a:pt x="0" y="122110"/>
                  </a:lnTo>
                  <a:lnTo>
                    <a:pt x="0" y="245402"/>
                  </a:lnTo>
                  <a:lnTo>
                    <a:pt x="36893" y="245402"/>
                  </a:lnTo>
                  <a:lnTo>
                    <a:pt x="36893" y="130429"/>
                  </a:lnTo>
                  <a:lnTo>
                    <a:pt x="65735" y="130429"/>
                  </a:lnTo>
                  <a:lnTo>
                    <a:pt x="65735" y="245402"/>
                  </a:lnTo>
                  <a:lnTo>
                    <a:pt x="102628" y="245402"/>
                  </a:lnTo>
                  <a:lnTo>
                    <a:pt x="102717" y="170141"/>
                  </a:lnTo>
                  <a:lnTo>
                    <a:pt x="104101" y="164261"/>
                  </a:lnTo>
                  <a:lnTo>
                    <a:pt x="107086" y="159562"/>
                  </a:lnTo>
                  <a:lnTo>
                    <a:pt x="110020" y="154851"/>
                  </a:lnTo>
                  <a:lnTo>
                    <a:pt x="115646" y="152501"/>
                  </a:lnTo>
                  <a:lnTo>
                    <a:pt x="131432" y="152501"/>
                  </a:lnTo>
                  <a:lnTo>
                    <a:pt x="136512" y="154774"/>
                  </a:lnTo>
                  <a:lnTo>
                    <a:pt x="139192" y="159346"/>
                  </a:lnTo>
                  <a:lnTo>
                    <a:pt x="141884" y="163880"/>
                  </a:lnTo>
                  <a:lnTo>
                    <a:pt x="143230" y="170141"/>
                  </a:lnTo>
                  <a:lnTo>
                    <a:pt x="143230" y="245402"/>
                  </a:lnTo>
                  <a:lnTo>
                    <a:pt x="174040" y="245402"/>
                  </a:lnTo>
                  <a:lnTo>
                    <a:pt x="174040" y="192684"/>
                  </a:lnTo>
                  <a:lnTo>
                    <a:pt x="148259" y="192684"/>
                  </a:lnTo>
                  <a:lnTo>
                    <a:pt x="148259" y="164719"/>
                  </a:lnTo>
                  <a:lnTo>
                    <a:pt x="174040" y="164719"/>
                  </a:lnTo>
                  <a:lnTo>
                    <a:pt x="174040" y="152501"/>
                  </a:lnTo>
                  <a:lnTo>
                    <a:pt x="174040" y="135128"/>
                  </a:lnTo>
                  <a:lnTo>
                    <a:pt x="174040" y="131597"/>
                  </a:lnTo>
                  <a:close/>
                </a:path>
                <a:path w="626110" h="246379">
                  <a:moveTo>
                    <a:pt x="223926" y="65392"/>
                  </a:moveTo>
                  <a:lnTo>
                    <a:pt x="203225" y="29870"/>
                  </a:lnTo>
                  <a:lnTo>
                    <a:pt x="188480" y="26860"/>
                  </a:lnTo>
                  <a:lnTo>
                    <a:pt x="180721" y="27584"/>
                  </a:lnTo>
                  <a:lnTo>
                    <a:pt x="153466" y="57683"/>
                  </a:lnTo>
                  <a:lnTo>
                    <a:pt x="152869" y="65049"/>
                  </a:lnTo>
                  <a:lnTo>
                    <a:pt x="153479" y="72618"/>
                  </a:lnTo>
                  <a:lnTo>
                    <a:pt x="181127" y="102882"/>
                  </a:lnTo>
                  <a:lnTo>
                    <a:pt x="188823" y="103593"/>
                  </a:lnTo>
                  <a:lnTo>
                    <a:pt x="196278" y="103593"/>
                  </a:lnTo>
                  <a:lnTo>
                    <a:pt x="202768" y="101523"/>
                  </a:lnTo>
                  <a:lnTo>
                    <a:pt x="213779" y="93268"/>
                  </a:lnTo>
                  <a:lnTo>
                    <a:pt x="217766" y="88366"/>
                  </a:lnTo>
                  <a:lnTo>
                    <a:pt x="220230" y="82689"/>
                  </a:lnTo>
                  <a:lnTo>
                    <a:pt x="222694" y="77012"/>
                  </a:lnTo>
                  <a:lnTo>
                    <a:pt x="223926" y="71247"/>
                  </a:lnTo>
                  <a:lnTo>
                    <a:pt x="223926" y="65392"/>
                  </a:lnTo>
                  <a:close/>
                </a:path>
                <a:path w="626110" h="246379">
                  <a:moveTo>
                    <a:pt x="316623" y="202857"/>
                  </a:moveTo>
                  <a:lnTo>
                    <a:pt x="278866" y="202857"/>
                  </a:lnTo>
                  <a:lnTo>
                    <a:pt x="273799" y="210527"/>
                  </a:lnTo>
                  <a:lnTo>
                    <a:pt x="266344" y="214363"/>
                  </a:lnTo>
                  <a:lnTo>
                    <a:pt x="256501" y="214363"/>
                  </a:lnTo>
                  <a:lnTo>
                    <a:pt x="249123" y="214363"/>
                  </a:lnTo>
                  <a:lnTo>
                    <a:pt x="242722" y="212331"/>
                  </a:lnTo>
                  <a:lnTo>
                    <a:pt x="231863" y="204241"/>
                  </a:lnTo>
                  <a:lnTo>
                    <a:pt x="229222" y="199034"/>
                  </a:lnTo>
                  <a:lnTo>
                    <a:pt x="228511" y="192671"/>
                  </a:lnTo>
                  <a:lnTo>
                    <a:pt x="203276" y="192671"/>
                  </a:lnTo>
                  <a:lnTo>
                    <a:pt x="203276" y="218008"/>
                  </a:lnTo>
                  <a:lnTo>
                    <a:pt x="205409" y="220929"/>
                  </a:lnTo>
                  <a:lnTo>
                    <a:pt x="243611" y="244221"/>
                  </a:lnTo>
                  <a:lnTo>
                    <a:pt x="256501" y="245402"/>
                  </a:lnTo>
                  <a:lnTo>
                    <a:pt x="266026" y="244716"/>
                  </a:lnTo>
                  <a:lnTo>
                    <a:pt x="306044" y="220827"/>
                  </a:lnTo>
                  <a:lnTo>
                    <a:pt x="311810" y="212394"/>
                  </a:lnTo>
                  <a:lnTo>
                    <a:pt x="316623" y="202857"/>
                  </a:lnTo>
                  <a:close/>
                </a:path>
                <a:path w="626110" h="246379">
                  <a:moveTo>
                    <a:pt x="464223" y="194614"/>
                  </a:moveTo>
                  <a:lnTo>
                    <a:pt x="426656" y="194614"/>
                  </a:lnTo>
                  <a:lnTo>
                    <a:pt x="421652" y="201828"/>
                  </a:lnTo>
                  <a:lnTo>
                    <a:pt x="415531" y="206984"/>
                  </a:lnTo>
                  <a:lnTo>
                    <a:pt x="408305" y="210083"/>
                  </a:lnTo>
                  <a:lnTo>
                    <a:pt x="399961" y="211112"/>
                  </a:lnTo>
                  <a:lnTo>
                    <a:pt x="391274" y="211112"/>
                  </a:lnTo>
                  <a:lnTo>
                    <a:pt x="384225" y="208127"/>
                  </a:lnTo>
                  <a:lnTo>
                    <a:pt x="373392" y="196291"/>
                  </a:lnTo>
                  <a:lnTo>
                    <a:pt x="370662" y="188734"/>
                  </a:lnTo>
                  <a:lnTo>
                    <a:pt x="370662" y="170649"/>
                  </a:lnTo>
                  <a:lnTo>
                    <a:pt x="373341" y="163131"/>
                  </a:lnTo>
                  <a:lnTo>
                    <a:pt x="378675" y="157048"/>
                  </a:lnTo>
                  <a:lnTo>
                    <a:pt x="384175" y="150837"/>
                  </a:lnTo>
                  <a:lnTo>
                    <a:pt x="391274" y="147942"/>
                  </a:lnTo>
                  <a:lnTo>
                    <a:pt x="399961" y="148399"/>
                  </a:lnTo>
                  <a:lnTo>
                    <a:pt x="408470" y="149479"/>
                  </a:lnTo>
                  <a:lnTo>
                    <a:pt x="415759" y="152717"/>
                  </a:lnTo>
                  <a:lnTo>
                    <a:pt x="421817" y="158140"/>
                  </a:lnTo>
                  <a:lnTo>
                    <a:pt x="426656" y="165735"/>
                  </a:lnTo>
                  <a:lnTo>
                    <a:pt x="463969" y="165735"/>
                  </a:lnTo>
                  <a:lnTo>
                    <a:pt x="461035" y="155549"/>
                  </a:lnTo>
                  <a:lnTo>
                    <a:pt x="457428" y="147942"/>
                  </a:lnTo>
                  <a:lnTo>
                    <a:pt x="456641" y="146265"/>
                  </a:lnTo>
                  <a:lnTo>
                    <a:pt x="450786" y="137896"/>
                  </a:lnTo>
                  <a:lnTo>
                    <a:pt x="443496" y="130429"/>
                  </a:lnTo>
                  <a:lnTo>
                    <a:pt x="462508" y="130429"/>
                  </a:lnTo>
                  <a:lnTo>
                    <a:pt x="462508" y="122745"/>
                  </a:lnTo>
                  <a:lnTo>
                    <a:pt x="462508" y="101180"/>
                  </a:lnTo>
                  <a:lnTo>
                    <a:pt x="421868" y="101180"/>
                  </a:lnTo>
                  <a:lnTo>
                    <a:pt x="421868" y="78803"/>
                  </a:lnTo>
                  <a:lnTo>
                    <a:pt x="461124" y="78803"/>
                  </a:lnTo>
                  <a:lnTo>
                    <a:pt x="461124" y="49580"/>
                  </a:lnTo>
                  <a:lnTo>
                    <a:pt x="421868" y="49580"/>
                  </a:lnTo>
                  <a:lnTo>
                    <a:pt x="421868" y="29273"/>
                  </a:lnTo>
                  <a:lnTo>
                    <a:pt x="462508" y="29273"/>
                  </a:lnTo>
                  <a:lnTo>
                    <a:pt x="462508" y="12"/>
                  </a:lnTo>
                  <a:lnTo>
                    <a:pt x="388670" y="12"/>
                  </a:lnTo>
                  <a:lnTo>
                    <a:pt x="388670" y="114528"/>
                  </a:lnTo>
                  <a:lnTo>
                    <a:pt x="380111" y="115697"/>
                  </a:lnTo>
                  <a:lnTo>
                    <a:pt x="372262" y="118427"/>
                  </a:lnTo>
                  <a:lnTo>
                    <a:pt x="365125" y="122745"/>
                  </a:lnTo>
                  <a:lnTo>
                    <a:pt x="365125" y="32880"/>
                  </a:lnTo>
                  <a:lnTo>
                    <a:pt x="365125" y="12"/>
                  </a:lnTo>
                  <a:lnTo>
                    <a:pt x="320370" y="12"/>
                  </a:lnTo>
                  <a:lnTo>
                    <a:pt x="296621" y="84137"/>
                  </a:lnTo>
                  <a:lnTo>
                    <a:pt x="281724" y="32880"/>
                  </a:lnTo>
                  <a:lnTo>
                    <a:pt x="272186" y="12"/>
                  </a:lnTo>
                  <a:lnTo>
                    <a:pt x="227647" y="12"/>
                  </a:lnTo>
                  <a:lnTo>
                    <a:pt x="227647" y="9207"/>
                  </a:lnTo>
                  <a:lnTo>
                    <a:pt x="231127" y="11595"/>
                  </a:lnTo>
                  <a:lnTo>
                    <a:pt x="234492" y="14363"/>
                  </a:lnTo>
                  <a:lnTo>
                    <a:pt x="254965" y="47104"/>
                  </a:lnTo>
                  <a:lnTo>
                    <a:pt x="256984" y="58445"/>
                  </a:lnTo>
                  <a:lnTo>
                    <a:pt x="257492" y="58445"/>
                  </a:lnTo>
                  <a:lnTo>
                    <a:pt x="257238" y="32880"/>
                  </a:lnTo>
                  <a:lnTo>
                    <a:pt x="282003" y="119011"/>
                  </a:lnTo>
                  <a:lnTo>
                    <a:pt x="274701" y="115862"/>
                  </a:lnTo>
                  <a:lnTo>
                    <a:pt x="266687" y="114236"/>
                  </a:lnTo>
                  <a:lnTo>
                    <a:pt x="258076" y="113982"/>
                  </a:lnTo>
                  <a:lnTo>
                    <a:pt x="257619" y="70154"/>
                  </a:lnTo>
                  <a:lnTo>
                    <a:pt x="257111" y="70154"/>
                  </a:lnTo>
                  <a:lnTo>
                    <a:pt x="241096" y="109486"/>
                  </a:lnTo>
                  <a:lnTo>
                    <a:pt x="228942" y="120230"/>
                  </a:lnTo>
                  <a:lnTo>
                    <a:pt x="226390" y="121907"/>
                  </a:lnTo>
                  <a:lnTo>
                    <a:pt x="225259" y="122796"/>
                  </a:lnTo>
                  <a:lnTo>
                    <a:pt x="223913" y="123545"/>
                  </a:lnTo>
                  <a:lnTo>
                    <a:pt x="222364" y="124472"/>
                  </a:lnTo>
                  <a:lnTo>
                    <a:pt x="203263" y="131356"/>
                  </a:lnTo>
                  <a:lnTo>
                    <a:pt x="203263" y="164731"/>
                  </a:lnTo>
                  <a:lnTo>
                    <a:pt x="228523" y="164731"/>
                  </a:lnTo>
                  <a:lnTo>
                    <a:pt x="229069" y="160451"/>
                  </a:lnTo>
                  <a:lnTo>
                    <a:pt x="231724" y="156159"/>
                  </a:lnTo>
                  <a:lnTo>
                    <a:pt x="241122" y="147345"/>
                  </a:lnTo>
                  <a:lnTo>
                    <a:pt x="247675" y="145122"/>
                  </a:lnTo>
                  <a:lnTo>
                    <a:pt x="264464" y="145122"/>
                  </a:lnTo>
                  <a:lnTo>
                    <a:pt x="271005" y="147345"/>
                  </a:lnTo>
                  <a:lnTo>
                    <a:pt x="280416" y="156159"/>
                  </a:lnTo>
                  <a:lnTo>
                    <a:pt x="283057" y="160451"/>
                  </a:lnTo>
                  <a:lnTo>
                    <a:pt x="283641" y="164642"/>
                  </a:lnTo>
                  <a:lnTo>
                    <a:pt x="228523" y="164731"/>
                  </a:lnTo>
                  <a:lnTo>
                    <a:pt x="228523" y="192646"/>
                  </a:lnTo>
                  <a:lnTo>
                    <a:pt x="319874" y="192646"/>
                  </a:lnTo>
                  <a:lnTo>
                    <a:pt x="320408" y="175602"/>
                  </a:lnTo>
                  <a:lnTo>
                    <a:pt x="317703" y="160058"/>
                  </a:lnTo>
                  <a:lnTo>
                    <a:pt x="311746" y="145986"/>
                  </a:lnTo>
                  <a:lnTo>
                    <a:pt x="311111" y="145122"/>
                  </a:lnTo>
                  <a:lnTo>
                    <a:pt x="302539" y="133413"/>
                  </a:lnTo>
                  <a:lnTo>
                    <a:pt x="301523" y="132359"/>
                  </a:lnTo>
                  <a:lnTo>
                    <a:pt x="300380" y="131356"/>
                  </a:lnTo>
                  <a:lnTo>
                    <a:pt x="299389" y="130429"/>
                  </a:lnTo>
                  <a:lnTo>
                    <a:pt x="307276" y="130429"/>
                  </a:lnTo>
                  <a:lnTo>
                    <a:pt x="310578" y="119011"/>
                  </a:lnTo>
                  <a:lnTo>
                    <a:pt x="320675" y="84137"/>
                  </a:lnTo>
                  <a:lnTo>
                    <a:pt x="335521" y="32880"/>
                  </a:lnTo>
                  <a:lnTo>
                    <a:pt x="334479" y="130429"/>
                  </a:lnTo>
                  <a:lnTo>
                    <a:pt x="354965" y="130429"/>
                  </a:lnTo>
                  <a:lnTo>
                    <a:pt x="334721" y="166268"/>
                  </a:lnTo>
                  <a:lnTo>
                    <a:pt x="333552" y="179425"/>
                  </a:lnTo>
                  <a:lnTo>
                    <a:pt x="334733" y="192684"/>
                  </a:lnTo>
                  <a:lnTo>
                    <a:pt x="362724" y="234594"/>
                  </a:lnTo>
                  <a:lnTo>
                    <a:pt x="399542" y="245402"/>
                  </a:lnTo>
                  <a:lnTo>
                    <a:pt x="411264" y="244500"/>
                  </a:lnTo>
                  <a:lnTo>
                    <a:pt x="449440" y="223164"/>
                  </a:lnTo>
                  <a:lnTo>
                    <a:pt x="457682" y="211112"/>
                  </a:lnTo>
                  <a:lnTo>
                    <a:pt x="460832" y="205028"/>
                  </a:lnTo>
                  <a:lnTo>
                    <a:pt x="464223" y="194614"/>
                  </a:lnTo>
                  <a:close/>
                </a:path>
                <a:path w="626110" h="246379">
                  <a:moveTo>
                    <a:pt x="618350" y="239750"/>
                  </a:moveTo>
                  <a:lnTo>
                    <a:pt x="618210" y="239458"/>
                  </a:lnTo>
                  <a:lnTo>
                    <a:pt x="618096" y="239102"/>
                  </a:lnTo>
                  <a:lnTo>
                    <a:pt x="617994" y="238213"/>
                  </a:lnTo>
                  <a:lnTo>
                    <a:pt x="617728" y="234594"/>
                  </a:lnTo>
                  <a:lnTo>
                    <a:pt x="617499" y="233768"/>
                  </a:lnTo>
                  <a:lnTo>
                    <a:pt x="616788" y="232714"/>
                  </a:lnTo>
                  <a:lnTo>
                    <a:pt x="616064" y="232168"/>
                  </a:lnTo>
                  <a:lnTo>
                    <a:pt x="615137" y="231876"/>
                  </a:lnTo>
                  <a:lnTo>
                    <a:pt x="616902" y="231216"/>
                  </a:lnTo>
                  <a:lnTo>
                    <a:pt x="617131" y="231127"/>
                  </a:lnTo>
                  <a:lnTo>
                    <a:pt x="618121" y="229793"/>
                  </a:lnTo>
                  <a:lnTo>
                    <a:pt x="618121" y="226949"/>
                  </a:lnTo>
                  <a:lnTo>
                    <a:pt x="616089" y="224256"/>
                  </a:lnTo>
                  <a:lnTo>
                    <a:pt x="616089" y="225996"/>
                  </a:lnTo>
                  <a:lnTo>
                    <a:pt x="616026" y="228841"/>
                  </a:lnTo>
                  <a:lnTo>
                    <a:pt x="611670" y="231216"/>
                  </a:lnTo>
                  <a:lnTo>
                    <a:pt x="607555" y="231216"/>
                  </a:lnTo>
                  <a:lnTo>
                    <a:pt x="607555" y="224980"/>
                  </a:lnTo>
                  <a:lnTo>
                    <a:pt x="614730" y="224980"/>
                  </a:lnTo>
                  <a:lnTo>
                    <a:pt x="616089" y="225996"/>
                  </a:lnTo>
                  <a:lnTo>
                    <a:pt x="616089" y="224256"/>
                  </a:lnTo>
                  <a:lnTo>
                    <a:pt x="615149" y="223875"/>
                  </a:lnTo>
                  <a:lnTo>
                    <a:pt x="614540" y="223697"/>
                  </a:lnTo>
                  <a:lnTo>
                    <a:pt x="613473" y="223507"/>
                  </a:lnTo>
                  <a:lnTo>
                    <a:pt x="612927" y="223456"/>
                  </a:lnTo>
                  <a:lnTo>
                    <a:pt x="605548" y="223456"/>
                  </a:lnTo>
                  <a:lnTo>
                    <a:pt x="605548" y="239750"/>
                  </a:lnTo>
                  <a:lnTo>
                    <a:pt x="607555" y="239750"/>
                  </a:lnTo>
                  <a:lnTo>
                    <a:pt x="607555" y="232714"/>
                  </a:lnTo>
                  <a:lnTo>
                    <a:pt x="612546" y="232714"/>
                  </a:lnTo>
                  <a:lnTo>
                    <a:pt x="615975" y="238213"/>
                  </a:lnTo>
                  <a:lnTo>
                    <a:pt x="616140" y="239458"/>
                  </a:lnTo>
                  <a:lnTo>
                    <a:pt x="616343" y="239750"/>
                  </a:lnTo>
                  <a:lnTo>
                    <a:pt x="618350" y="239750"/>
                  </a:lnTo>
                  <a:close/>
                </a:path>
                <a:path w="626110" h="246379">
                  <a:moveTo>
                    <a:pt x="625932" y="227647"/>
                  </a:moveTo>
                  <a:lnTo>
                    <a:pt x="624560" y="224282"/>
                  </a:lnTo>
                  <a:lnTo>
                    <a:pt x="624179" y="223901"/>
                  </a:lnTo>
                  <a:lnTo>
                    <a:pt x="624179" y="235140"/>
                  </a:lnTo>
                  <a:lnTo>
                    <a:pt x="622960" y="238137"/>
                  </a:lnTo>
                  <a:lnTo>
                    <a:pt x="618109" y="243014"/>
                  </a:lnTo>
                  <a:lnTo>
                    <a:pt x="615149" y="244246"/>
                  </a:lnTo>
                  <a:lnTo>
                    <a:pt x="608152" y="244246"/>
                  </a:lnTo>
                  <a:lnTo>
                    <a:pt x="605167" y="243014"/>
                  </a:lnTo>
                  <a:lnTo>
                    <a:pt x="600329" y="238137"/>
                  </a:lnTo>
                  <a:lnTo>
                    <a:pt x="599122" y="235140"/>
                  </a:lnTo>
                  <a:lnTo>
                    <a:pt x="599122" y="228079"/>
                  </a:lnTo>
                  <a:lnTo>
                    <a:pt x="600329" y="225094"/>
                  </a:lnTo>
                  <a:lnTo>
                    <a:pt x="605116" y="220167"/>
                  </a:lnTo>
                  <a:lnTo>
                    <a:pt x="608101" y="218935"/>
                  </a:lnTo>
                  <a:lnTo>
                    <a:pt x="615264" y="218935"/>
                  </a:lnTo>
                  <a:lnTo>
                    <a:pt x="618223" y="220167"/>
                  </a:lnTo>
                  <a:lnTo>
                    <a:pt x="622985" y="225132"/>
                  </a:lnTo>
                  <a:lnTo>
                    <a:pt x="624166" y="228079"/>
                  </a:lnTo>
                  <a:lnTo>
                    <a:pt x="624179" y="235140"/>
                  </a:lnTo>
                  <a:lnTo>
                    <a:pt x="624179" y="223901"/>
                  </a:lnTo>
                  <a:lnTo>
                    <a:pt x="619315" y="218935"/>
                  </a:lnTo>
                  <a:lnTo>
                    <a:pt x="619099" y="218719"/>
                  </a:lnTo>
                  <a:lnTo>
                    <a:pt x="615734" y="217322"/>
                  </a:lnTo>
                  <a:lnTo>
                    <a:pt x="607644" y="217322"/>
                  </a:lnTo>
                  <a:lnTo>
                    <a:pt x="604240" y="218719"/>
                  </a:lnTo>
                  <a:lnTo>
                    <a:pt x="598754" y="224282"/>
                  </a:lnTo>
                  <a:lnTo>
                    <a:pt x="597369" y="227647"/>
                  </a:lnTo>
                  <a:lnTo>
                    <a:pt x="597369" y="235597"/>
                  </a:lnTo>
                  <a:lnTo>
                    <a:pt x="598754" y="238975"/>
                  </a:lnTo>
                  <a:lnTo>
                    <a:pt x="604278" y="244475"/>
                  </a:lnTo>
                  <a:lnTo>
                    <a:pt x="607656" y="245846"/>
                  </a:lnTo>
                  <a:lnTo>
                    <a:pt x="615632" y="245846"/>
                  </a:lnTo>
                  <a:lnTo>
                    <a:pt x="618998" y="244462"/>
                  </a:lnTo>
                  <a:lnTo>
                    <a:pt x="619213" y="244246"/>
                  </a:lnTo>
                  <a:lnTo>
                    <a:pt x="624547" y="238950"/>
                  </a:lnTo>
                  <a:lnTo>
                    <a:pt x="625919" y="235597"/>
                  </a:lnTo>
                  <a:lnTo>
                    <a:pt x="625932" y="227647"/>
                  </a:lnTo>
                  <a:close/>
                </a:path>
              </a:pathLst>
            </a:custGeom>
            <a:solidFill>
              <a:srgbClr val="030BA6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BF3748B0-347A-7E38-8B9B-3FF5D4ADA4A0}"/>
              </a:ext>
            </a:extLst>
          </p:cNvPr>
          <p:cNvSpPr txBox="1"/>
          <p:nvPr/>
        </p:nvSpPr>
        <p:spPr>
          <a:xfrm>
            <a:off x="2613862" y="5944361"/>
            <a:ext cx="865455" cy="18311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>
              <a:spcBef>
                <a:spcPts val="122"/>
              </a:spcBef>
            </a:pPr>
            <a:r>
              <a:rPr sz="1088" spc="-14" dirty="0">
                <a:solidFill>
                  <a:srgbClr val="030BA6"/>
                </a:solidFill>
                <a:latin typeface="Lucida Sans Unicode"/>
                <a:cs typeface="Lucida Sans Unicode"/>
              </a:rPr>
              <a:t>Netherlands</a:t>
            </a:r>
            <a:endParaRPr sz="1088">
              <a:latin typeface="Lucida Sans Unicode"/>
              <a:cs typeface="Lucida Sans Unicod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6D999C-430D-9206-4409-66942923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32" y="1123362"/>
            <a:ext cx="3946761" cy="39467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2A359E-2D1A-A9D9-1E5E-C8AD556A32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87"/>
          <a:stretch/>
        </p:blipFill>
        <p:spPr>
          <a:xfrm>
            <a:off x="4747089" y="1709479"/>
            <a:ext cx="12904302" cy="76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57A68-E308-289B-11AA-65CF6E2B8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C4A1A0C-C0F0-12E3-FA66-8234DBCF2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8848" y="539096"/>
            <a:ext cx="9017425" cy="584266"/>
          </a:xfrm>
          <a:prstGeom prst="rect">
            <a:avLst/>
          </a:prstGeom>
        </p:spPr>
        <p:txBody>
          <a:bodyPr spcFirstLastPara="1" vert="horz" wrap="square" lIns="0" tIns="17275" rIns="0" bIns="0" rtlCol="0" anchor="ctr" anchorCtr="0">
            <a:spAutoFit/>
          </a:bodyPr>
          <a:lstStyle/>
          <a:p>
            <a:pPr marL="17275">
              <a:spcBef>
                <a:spcPts val="136"/>
              </a:spcBef>
            </a:pPr>
            <a:r>
              <a:rPr lang="en-US" sz="3600" b="1" spc="14" dirty="0" err="1">
                <a:latin typeface="Poppins Bold"/>
                <a:ea typeface="Poppins Bold"/>
                <a:cs typeface="Poppins Bold"/>
                <a:sym typeface="Poppins Bold"/>
              </a:rPr>
              <a:t>ConectaSTEAM</a:t>
            </a:r>
            <a:r>
              <a:rPr lang="en-US" sz="3600" b="1" spc="14" dirty="0"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3600" b="1" spc="14" dirty="0" err="1">
                <a:latin typeface="Poppins Bold"/>
                <a:ea typeface="Poppins Bold"/>
                <a:cs typeface="Poppins Bold"/>
                <a:sym typeface="Poppins Bold"/>
              </a:rPr>
              <a:t>Fortaleciendo</a:t>
            </a:r>
            <a:r>
              <a:rPr lang="en-US" sz="3600" b="1" spc="14" dirty="0"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14" dirty="0" err="1">
                <a:latin typeface="Poppins Bold"/>
                <a:ea typeface="Poppins Bold"/>
                <a:cs typeface="Poppins Bold"/>
                <a:sym typeface="Poppins Bold"/>
              </a:rPr>
              <a:t>el</a:t>
            </a:r>
            <a:r>
              <a:rPr lang="en-US" sz="3600" b="1" spc="14" dirty="0">
                <a:latin typeface="Poppins Bold"/>
                <a:ea typeface="Poppins Bold"/>
                <a:cs typeface="Poppins Bold"/>
                <a:sym typeface="Poppins Bold"/>
              </a:rPr>
              <a:t> Ser</a:t>
            </a:r>
            <a:endParaRPr spc="-14" dirty="0"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93EFEBED-8961-7A40-3B34-2D52146EDE35}"/>
              </a:ext>
            </a:extLst>
          </p:cNvPr>
          <p:cNvGrpSpPr/>
          <p:nvPr/>
        </p:nvGrpSpPr>
        <p:grpSpPr>
          <a:xfrm>
            <a:off x="2626287" y="5602019"/>
            <a:ext cx="851636" cy="335125"/>
            <a:chOff x="554974" y="4118521"/>
            <a:chExt cx="626110" cy="246379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83ED735-2C0F-1DE9-433F-A6C650377C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571" y="4118528"/>
              <a:ext cx="109931" cy="245389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DB9E3F3-3B58-AD4C-43D2-B336AA97D8BE}"/>
                </a:ext>
              </a:extLst>
            </p:cNvPr>
            <p:cNvSpPr/>
            <p:nvPr/>
          </p:nvSpPr>
          <p:spPr>
            <a:xfrm>
              <a:off x="554964" y="4118520"/>
              <a:ext cx="626110" cy="246379"/>
            </a:xfrm>
            <a:custGeom>
              <a:avLst/>
              <a:gdLst/>
              <a:ahLst/>
              <a:cxnLst/>
              <a:rect l="l" t="t" r="r" b="b"/>
              <a:pathLst>
                <a:path w="626110" h="246379">
                  <a:moveTo>
                    <a:pt x="167055" y="12"/>
                  </a:moveTo>
                  <a:lnTo>
                    <a:pt x="133502" y="12"/>
                  </a:lnTo>
                  <a:lnTo>
                    <a:pt x="125882" y="36271"/>
                  </a:lnTo>
                  <a:lnTo>
                    <a:pt x="129235" y="28981"/>
                  </a:lnTo>
                  <a:lnTo>
                    <a:pt x="133870" y="22428"/>
                  </a:lnTo>
                  <a:lnTo>
                    <a:pt x="166839" y="800"/>
                  </a:lnTo>
                  <a:lnTo>
                    <a:pt x="167055" y="12"/>
                  </a:lnTo>
                  <a:close/>
                </a:path>
                <a:path w="626110" h="246379">
                  <a:moveTo>
                    <a:pt x="174040" y="131597"/>
                  </a:moveTo>
                  <a:lnTo>
                    <a:pt x="139115" y="112877"/>
                  </a:lnTo>
                  <a:lnTo>
                    <a:pt x="138569" y="112331"/>
                  </a:lnTo>
                  <a:lnTo>
                    <a:pt x="138099" y="111747"/>
                  </a:lnTo>
                  <a:lnTo>
                    <a:pt x="137553" y="111201"/>
                  </a:lnTo>
                  <a:lnTo>
                    <a:pt x="129743" y="101168"/>
                  </a:lnTo>
                  <a:lnTo>
                    <a:pt x="124142" y="90411"/>
                  </a:lnTo>
                  <a:lnTo>
                    <a:pt x="122605" y="85178"/>
                  </a:lnTo>
                  <a:lnTo>
                    <a:pt x="120764" y="78955"/>
                  </a:lnTo>
                  <a:lnTo>
                    <a:pt x="119634" y="66751"/>
                  </a:lnTo>
                  <a:lnTo>
                    <a:pt x="119672" y="65786"/>
                  </a:lnTo>
                  <a:lnTo>
                    <a:pt x="115608" y="85178"/>
                  </a:lnTo>
                  <a:lnTo>
                    <a:pt x="106857" y="46139"/>
                  </a:lnTo>
                  <a:lnTo>
                    <a:pt x="103809" y="32562"/>
                  </a:lnTo>
                  <a:lnTo>
                    <a:pt x="103809" y="130429"/>
                  </a:lnTo>
                  <a:lnTo>
                    <a:pt x="102717" y="131813"/>
                  </a:lnTo>
                  <a:lnTo>
                    <a:pt x="101536" y="133362"/>
                  </a:lnTo>
                  <a:lnTo>
                    <a:pt x="100241" y="135128"/>
                  </a:lnTo>
                  <a:lnTo>
                    <a:pt x="100241" y="130429"/>
                  </a:lnTo>
                  <a:lnTo>
                    <a:pt x="100241" y="122110"/>
                  </a:lnTo>
                  <a:lnTo>
                    <a:pt x="65735" y="122110"/>
                  </a:lnTo>
                  <a:lnTo>
                    <a:pt x="74434" y="84836"/>
                  </a:lnTo>
                  <a:lnTo>
                    <a:pt x="83451" y="46139"/>
                  </a:lnTo>
                  <a:lnTo>
                    <a:pt x="103809" y="130429"/>
                  </a:lnTo>
                  <a:lnTo>
                    <a:pt x="103809" y="32562"/>
                  </a:lnTo>
                  <a:lnTo>
                    <a:pt x="96507" y="0"/>
                  </a:lnTo>
                  <a:lnTo>
                    <a:pt x="70853" y="0"/>
                  </a:lnTo>
                  <a:lnTo>
                    <a:pt x="51587" y="84836"/>
                  </a:lnTo>
                  <a:lnTo>
                    <a:pt x="33870" y="0"/>
                  </a:lnTo>
                  <a:lnTo>
                    <a:pt x="0" y="0"/>
                  </a:lnTo>
                  <a:lnTo>
                    <a:pt x="31572" y="122110"/>
                  </a:lnTo>
                  <a:lnTo>
                    <a:pt x="0" y="122110"/>
                  </a:lnTo>
                  <a:lnTo>
                    <a:pt x="0" y="245402"/>
                  </a:lnTo>
                  <a:lnTo>
                    <a:pt x="36893" y="245402"/>
                  </a:lnTo>
                  <a:lnTo>
                    <a:pt x="36893" y="130429"/>
                  </a:lnTo>
                  <a:lnTo>
                    <a:pt x="65735" y="130429"/>
                  </a:lnTo>
                  <a:lnTo>
                    <a:pt x="65735" y="245402"/>
                  </a:lnTo>
                  <a:lnTo>
                    <a:pt x="102628" y="245402"/>
                  </a:lnTo>
                  <a:lnTo>
                    <a:pt x="102717" y="170141"/>
                  </a:lnTo>
                  <a:lnTo>
                    <a:pt x="104101" y="164261"/>
                  </a:lnTo>
                  <a:lnTo>
                    <a:pt x="107086" y="159562"/>
                  </a:lnTo>
                  <a:lnTo>
                    <a:pt x="110020" y="154851"/>
                  </a:lnTo>
                  <a:lnTo>
                    <a:pt x="115646" y="152501"/>
                  </a:lnTo>
                  <a:lnTo>
                    <a:pt x="131432" y="152501"/>
                  </a:lnTo>
                  <a:lnTo>
                    <a:pt x="136512" y="154774"/>
                  </a:lnTo>
                  <a:lnTo>
                    <a:pt x="139192" y="159346"/>
                  </a:lnTo>
                  <a:lnTo>
                    <a:pt x="141884" y="163880"/>
                  </a:lnTo>
                  <a:lnTo>
                    <a:pt x="143230" y="170141"/>
                  </a:lnTo>
                  <a:lnTo>
                    <a:pt x="143230" y="245402"/>
                  </a:lnTo>
                  <a:lnTo>
                    <a:pt x="174040" y="245402"/>
                  </a:lnTo>
                  <a:lnTo>
                    <a:pt x="174040" y="192684"/>
                  </a:lnTo>
                  <a:lnTo>
                    <a:pt x="148259" y="192684"/>
                  </a:lnTo>
                  <a:lnTo>
                    <a:pt x="148259" y="164719"/>
                  </a:lnTo>
                  <a:lnTo>
                    <a:pt x="174040" y="164719"/>
                  </a:lnTo>
                  <a:lnTo>
                    <a:pt x="174040" y="152501"/>
                  </a:lnTo>
                  <a:lnTo>
                    <a:pt x="174040" y="135128"/>
                  </a:lnTo>
                  <a:lnTo>
                    <a:pt x="174040" y="131597"/>
                  </a:lnTo>
                  <a:close/>
                </a:path>
                <a:path w="626110" h="246379">
                  <a:moveTo>
                    <a:pt x="223926" y="65392"/>
                  </a:moveTo>
                  <a:lnTo>
                    <a:pt x="203225" y="29870"/>
                  </a:lnTo>
                  <a:lnTo>
                    <a:pt x="188480" y="26860"/>
                  </a:lnTo>
                  <a:lnTo>
                    <a:pt x="180721" y="27584"/>
                  </a:lnTo>
                  <a:lnTo>
                    <a:pt x="153466" y="57683"/>
                  </a:lnTo>
                  <a:lnTo>
                    <a:pt x="152869" y="65049"/>
                  </a:lnTo>
                  <a:lnTo>
                    <a:pt x="153479" y="72618"/>
                  </a:lnTo>
                  <a:lnTo>
                    <a:pt x="181127" y="102882"/>
                  </a:lnTo>
                  <a:lnTo>
                    <a:pt x="188823" y="103593"/>
                  </a:lnTo>
                  <a:lnTo>
                    <a:pt x="196278" y="103593"/>
                  </a:lnTo>
                  <a:lnTo>
                    <a:pt x="202768" y="101523"/>
                  </a:lnTo>
                  <a:lnTo>
                    <a:pt x="213779" y="93268"/>
                  </a:lnTo>
                  <a:lnTo>
                    <a:pt x="217766" y="88366"/>
                  </a:lnTo>
                  <a:lnTo>
                    <a:pt x="220230" y="82689"/>
                  </a:lnTo>
                  <a:lnTo>
                    <a:pt x="222694" y="77012"/>
                  </a:lnTo>
                  <a:lnTo>
                    <a:pt x="223926" y="71247"/>
                  </a:lnTo>
                  <a:lnTo>
                    <a:pt x="223926" y="65392"/>
                  </a:lnTo>
                  <a:close/>
                </a:path>
                <a:path w="626110" h="246379">
                  <a:moveTo>
                    <a:pt x="316623" y="202857"/>
                  </a:moveTo>
                  <a:lnTo>
                    <a:pt x="278866" y="202857"/>
                  </a:lnTo>
                  <a:lnTo>
                    <a:pt x="273799" y="210527"/>
                  </a:lnTo>
                  <a:lnTo>
                    <a:pt x="266344" y="214363"/>
                  </a:lnTo>
                  <a:lnTo>
                    <a:pt x="256501" y="214363"/>
                  </a:lnTo>
                  <a:lnTo>
                    <a:pt x="249123" y="214363"/>
                  </a:lnTo>
                  <a:lnTo>
                    <a:pt x="242722" y="212331"/>
                  </a:lnTo>
                  <a:lnTo>
                    <a:pt x="231863" y="204241"/>
                  </a:lnTo>
                  <a:lnTo>
                    <a:pt x="229222" y="199034"/>
                  </a:lnTo>
                  <a:lnTo>
                    <a:pt x="228511" y="192671"/>
                  </a:lnTo>
                  <a:lnTo>
                    <a:pt x="203276" y="192671"/>
                  </a:lnTo>
                  <a:lnTo>
                    <a:pt x="203276" y="218008"/>
                  </a:lnTo>
                  <a:lnTo>
                    <a:pt x="205409" y="220929"/>
                  </a:lnTo>
                  <a:lnTo>
                    <a:pt x="243611" y="244221"/>
                  </a:lnTo>
                  <a:lnTo>
                    <a:pt x="256501" y="245402"/>
                  </a:lnTo>
                  <a:lnTo>
                    <a:pt x="266026" y="244716"/>
                  </a:lnTo>
                  <a:lnTo>
                    <a:pt x="306044" y="220827"/>
                  </a:lnTo>
                  <a:lnTo>
                    <a:pt x="311810" y="212394"/>
                  </a:lnTo>
                  <a:lnTo>
                    <a:pt x="316623" y="202857"/>
                  </a:lnTo>
                  <a:close/>
                </a:path>
                <a:path w="626110" h="246379">
                  <a:moveTo>
                    <a:pt x="464223" y="194614"/>
                  </a:moveTo>
                  <a:lnTo>
                    <a:pt x="426656" y="194614"/>
                  </a:lnTo>
                  <a:lnTo>
                    <a:pt x="421652" y="201828"/>
                  </a:lnTo>
                  <a:lnTo>
                    <a:pt x="415531" y="206984"/>
                  </a:lnTo>
                  <a:lnTo>
                    <a:pt x="408305" y="210083"/>
                  </a:lnTo>
                  <a:lnTo>
                    <a:pt x="399961" y="211112"/>
                  </a:lnTo>
                  <a:lnTo>
                    <a:pt x="391274" y="211112"/>
                  </a:lnTo>
                  <a:lnTo>
                    <a:pt x="384225" y="208127"/>
                  </a:lnTo>
                  <a:lnTo>
                    <a:pt x="373392" y="196291"/>
                  </a:lnTo>
                  <a:lnTo>
                    <a:pt x="370662" y="188734"/>
                  </a:lnTo>
                  <a:lnTo>
                    <a:pt x="370662" y="170649"/>
                  </a:lnTo>
                  <a:lnTo>
                    <a:pt x="373341" y="163131"/>
                  </a:lnTo>
                  <a:lnTo>
                    <a:pt x="378675" y="157048"/>
                  </a:lnTo>
                  <a:lnTo>
                    <a:pt x="384175" y="150837"/>
                  </a:lnTo>
                  <a:lnTo>
                    <a:pt x="391274" y="147942"/>
                  </a:lnTo>
                  <a:lnTo>
                    <a:pt x="399961" y="148399"/>
                  </a:lnTo>
                  <a:lnTo>
                    <a:pt x="408470" y="149479"/>
                  </a:lnTo>
                  <a:lnTo>
                    <a:pt x="415759" y="152717"/>
                  </a:lnTo>
                  <a:lnTo>
                    <a:pt x="421817" y="158140"/>
                  </a:lnTo>
                  <a:lnTo>
                    <a:pt x="426656" y="165735"/>
                  </a:lnTo>
                  <a:lnTo>
                    <a:pt x="463969" y="165735"/>
                  </a:lnTo>
                  <a:lnTo>
                    <a:pt x="461035" y="155549"/>
                  </a:lnTo>
                  <a:lnTo>
                    <a:pt x="457428" y="147942"/>
                  </a:lnTo>
                  <a:lnTo>
                    <a:pt x="456641" y="146265"/>
                  </a:lnTo>
                  <a:lnTo>
                    <a:pt x="450786" y="137896"/>
                  </a:lnTo>
                  <a:lnTo>
                    <a:pt x="443496" y="130429"/>
                  </a:lnTo>
                  <a:lnTo>
                    <a:pt x="462508" y="130429"/>
                  </a:lnTo>
                  <a:lnTo>
                    <a:pt x="462508" y="122745"/>
                  </a:lnTo>
                  <a:lnTo>
                    <a:pt x="462508" y="101180"/>
                  </a:lnTo>
                  <a:lnTo>
                    <a:pt x="421868" y="101180"/>
                  </a:lnTo>
                  <a:lnTo>
                    <a:pt x="421868" y="78803"/>
                  </a:lnTo>
                  <a:lnTo>
                    <a:pt x="461124" y="78803"/>
                  </a:lnTo>
                  <a:lnTo>
                    <a:pt x="461124" y="49580"/>
                  </a:lnTo>
                  <a:lnTo>
                    <a:pt x="421868" y="49580"/>
                  </a:lnTo>
                  <a:lnTo>
                    <a:pt x="421868" y="29273"/>
                  </a:lnTo>
                  <a:lnTo>
                    <a:pt x="462508" y="29273"/>
                  </a:lnTo>
                  <a:lnTo>
                    <a:pt x="462508" y="12"/>
                  </a:lnTo>
                  <a:lnTo>
                    <a:pt x="388670" y="12"/>
                  </a:lnTo>
                  <a:lnTo>
                    <a:pt x="388670" y="114528"/>
                  </a:lnTo>
                  <a:lnTo>
                    <a:pt x="380111" y="115697"/>
                  </a:lnTo>
                  <a:lnTo>
                    <a:pt x="372262" y="118427"/>
                  </a:lnTo>
                  <a:lnTo>
                    <a:pt x="365125" y="122745"/>
                  </a:lnTo>
                  <a:lnTo>
                    <a:pt x="365125" y="32880"/>
                  </a:lnTo>
                  <a:lnTo>
                    <a:pt x="365125" y="12"/>
                  </a:lnTo>
                  <a:lnTo>
                    <a:pt x="320370" y="12"/>
                  </a:lnTo>
                  <a:lnTo>
                    <a:pt x="296621" y="84137"/>
                  </a:lnTo>
                  <a:lnTo>
                    <a:pt x="281724" y="32880"/>
                  </a:lnTo>
                  <a:lnTo>
                    <a:pt x="272186" y="12"/>
                  </a:lnTo>
                  <a:lnTo>
                    <a:pt x="227647" y="12"/>
                  </a:lnTo>
                  <a:lnTo>
                    <a:pt x="227647" y="9207"/>
                  </a:lnTo>
                  <a:lnTo>
                    <a:pt x="231127" y="11595"/>
                  </a:lnTo>
                  <a:lnTo>
                    <a:pt x="234492" y="14363"/>
                  </a:lnTo>
                  <a:lnTo>
                    <a:pt x="254965" y="47104"/>
                  </a:lnTo>
                  <a:lnTo>
                    <a:pt x="256984" y="58445"/>
                  </a:lnTo>
                  <a:lnTo>
                    <a:pt x="257492" y="58445"/>
                  </a:lnTo>
                  <a:lnTo>
                    <a:pt x="257238" y="32880"/>
                  </a:lnTo>
                  <a:lnTo>
                    <a:pt x="282003" y="119011"/>
                  </a:lnTo>
                  <a:lnTo>
                    <a:pt x="274701" y="115862"/>
                  </a:lnTo>
                  <a:lnTo>
                    <a:pt x="266687" y="114236"/>
                  </a:lnTo>
                  <a:lnTo>
                    <a:pt x="258076" y="113982"/>
                  </a:lnTo>
                  <a:lnTo>
                    <a:pt x="257619" y="70154"/>
                  </a:lnTo>
                  <a:lnTo>
                    <a:pt x="257111" y="70154"/>
                  </a:lnTo>
                  <a:lnTo>
                    <a:pt x="241096" y="109486"/>
                  </a:lnTo>
                  <a:lnTo>
                    <a:pt x="228942" y="120230"/>
                  </a:lnTo>
                  <a:lnTo>
                    <a:pt x="226390" y="121907"/>
                  </a:lnTo>
                  <a:lnTo>
                    <a:pt x="225259" y="122796"/>
                  </a:lnTo>
                  <a:lnTo>
                    <a:pt x="223913" y="123545"/>
                  </a:lnTo>
                  <a:lnTo>
                    <a:pt x="222364" y="124472"/>
                  </a:lnTo>
                  <a:lnTo>
                    <a:pt x="203263" y="131356"/>
                  </a:lnTo>
                  <a:lnTo>
                    <a:pt x="203263" y="164731"/>
                  </a:lnTo>
                  <a:lnTo>
                    <a:pt x="228523" y="164731"/>
                  </a:lnTo>
                  <a:lnTo>
                    <a:pt x="229069" y="160451"/>
                  </a:lnTo>
                  <a:lnTo>
                    <a:pt x="231724" y="156159"/>
                  </a:lnTo>
                  <a:lnTo>
                    <a:pt x="241122" y="147345"/>
                  </a:lnTo>
                  <a:lnTo>
                    <a:pt x="247675" y="145122"/>
                  </a:lnTo>
                  <a:lnTo>
                    <a:pt x="264464" y="145122"/>
                  </a:lnTo>
                  <a:lnTo>
                    <a:pt x="271005" y="147345"/>
                  </a:lnTo>
                  <a:lnTo>
                    <a:pt x="280416" y="156159"/>
                  </a:lnTo>
                  <a:lnTo>
                    <a:pt x="283057" y="160451"/>
                  </a:lnTo>
                  <a:lnTo>
                    <a:pt x="283641" y="164642"/>
                  </a:lnTo>
                  <a:lnTo>
                    <a:pt x="228523" y="164731"/>
                  </a:lnTo>
                  <a:lnTo>
                    <a:pt x="228523" y="192646"/>
                  </a:lnTo>
                  <a:lnTo>
                    <a:pt x="319874" y="192646"/>
                  </a:lnTo>
                  <a:lnTo>
                    <a:pt x="320408" y="175602"/>
                  </a:lnTo>
                  <a:lnTo>
                    <a:pt x="317703" y="160058"/>
                  </a:lnTo>
                  <a:lnTo>
                    <a:pt x="311746" y="145986"/>
                  </a:lnTo>
                  <a:lnTo>
                    <a:pt x="311111" y="145122"/>
                  </a:lnTo>
                  <a:lnTo>
                    <a:pt x="302539" y="133413"/>
                  </a:lnTo>
                  <a:lnTo>
                    <a:pt x="301523" y="132359"/>
                  </a:lnTo>
                  <a:lnTo>
                    <a:pt x="300380" y="131356"/>
                  </a:lnTo>
                  <a:lnTo>
                    <a:pt x="299389" y="130429"/>
                  </a:lnTo>
                  <a:lnTo>
                    <a:pt x="307276" y="130429"/>
                  </a:lnTo>
                  <a:lnTo>
                    <a:pt x="310578" y="119011"/>
                  </a:lnTo>
                  <a:lnTo>
                    <a:pt x="320675" y="84137"/>
                  </a:lnTo>
                  <a:lnTo>
                    <a:pt x="335521" y="32880"/>
                  </a:lnTo>
                  <a:lnTo>
                    <a:pt x="334479" y="130429"/>
                  </a:lnTo>
                  <a:lnTo>
                    <a:pt x="354965" y="130429"/>
                  </a:lnTo>
                  <a:lnTo>
                    <a:pt x="334721" y="166268"/>
                  </a:lnTo>
                  <a:lnTo>
                    <a:pt x="333552" y="179425"/>
                  </a:lnTo>
                  <a:lnTo>
                    <a:pt x="334733" y="192684"/>
                  </a:lnTo>
                  <a:lnTo>
                    <a:pt x="362724" y="234594"/>
                  </a:lnTo>
                  <a:lnTo>
                    <a:pt x="399542" y="245402"/>
                  </a:lnTo>
                  <a:lnTo>
                    <a:pt x="411264" y="244500"/>
                  </a:lnTo>
                  <a:lnTo>
                    <a:pt x="449440" y="223164"/>
                  </a:lnTo>
                  <a:lnTo>
                    <a:pt x="457682" y="211112"/>
                  </a:lnTo>
                  <a:lnTo>
                    <a:pt x="460832" y="205028"/>
                  </a:lnTo>
                  <a:lnTo>
                    <a:pt x="464223" y="194614"/>
                  </a:lnTo>
                  <a:close/>
                </a:path>
                <a:path w="626110" h="246379">
                  <a:moveTo>
                    <a:pt x="618350" y="239750"/>
                  </a:moveTo>
                  <a:lnTo>
                    <a:pt x="618210" y="239458"/>
                  </a:lnTo>
                  <a:lnTo>
                    <a:pt x="618096" y="239102"/>
                  </a:lnTo>
                  <a:lnTo>
                    <a:pt x="617994" y="238213"/>
                  </a:lnTo>
                  <a:lnTo>
                    <a:pt x="617728" y="234594"/>
                  </a:lnTo>
                  <a:lnTo>
                    <a:pt x="617499" y="233768"/>
                  </a:lnTo>
                  <a:lnTo>
                    <a:pt x="616788" y="232714"/>
                  </a:lnTo>
                  <a:lnTo>
                    <a:pt x="616064" y="232168"/>
                  </a:lnTo>
                  <a:lnTo>
                    <a:pt x="615137" y="231876"/>
                  </a:lnTo>
                  <a:lnTo>
                    <a:pt x="616902" y="231216"/>
                  </a:lnTo>
                  <a:lnTo>
                    <a:pt x="617131" y="231127"/>
                  </a:lnTo>
                  <a:lnTo>
                    <a:pt x="618121" y="229793"/>
                  </a:lnTo>
                  <a:lnTo>
                    <a:pt x="618121" y="226949"/>
                  </a:lnTo>
                  <a:lnTo>
                    <a:pt x="616089" y="224256"/>
                  </a:lnTo>
                  <a:lnTo>
                    <a:pt x="616089" y="225996"/>
                  </a:lnTo>
                  <a:lnTo>
                    <a:pt x="616026" y="228841"/>
                  </a:lnTo>
                  <a:lnTo>
                    <a:pt x="611670" y="231216"/>
                  </a:lnTo>
                  <a:lnTo>
                    <a:pt x="607555" y="231216"/>
                  </a:lnTo>
                  <a:lnTo>
                    <a:pt x="607555" y="224980"/>
                  </a:lnTo>
                  <a:lnTo>
                    <a:pt x="614730" y="224980"/>
                  </a:lnTo>
                  <a:lnTo>
                    <a:pt x="616089" y="225996"/>
                  </a:lnTo>
                  <a:lnTo>
                    <a:pt x="616089" y="224256"/>
                  </a:lnTo>
                  <a:lnTo>
                    <a:pt x="615149" y="223875"/>
                  </a:lnTo>
                  <a:lnTo>
                    <a:pt x="614540" y="223697"/>
                  </a:lnTo>
                  <a:lnTo>
                    <a:pt x="613473" y="223507"/>
                  </a:lnTo>
                  <a:lnTo>
                    <a:pt x="612927" y="223456"/>
                  </a:lnTo>
                  <a:lnTo>
                    <a:pt x="605548" y="223456"/>
                  </a:lnTo>
                  <a:lnTo>
                    <a:pt x="605548" y="239750"/>
                  </a:lnTo>
                  <a:lnTo>
                    <a:pt x="607555" y="239750"/>
                  </a:lnTo>
                  <a:lnTo>
                    <a:pt x="607555" y="232714"/>
                  </a:lnTo>
                  <a:lnTo>
                    <a:pt x="612546" y="232714"/>
                  </a:lnTo>
                  <a:lnTo>
                    <a:pt x="615975" y="238213"/>
                  </a:lnTo>
                  <a:lnTo>
                    <a:pt x="616140" y="239458"/>
                  </a:lnTo>
                  <a:lnTo>
                    <a:pt x="616343" y="239750"/>
                  </a:lnTo>
                  <a:lnTo>
                    <a:pt x="618350" y="239750"/>
                  </a:lnTo>
                  <a:close/>
                </a:path>
                <a:path w="626110" h="246379">
                  <a:moveTo>
                    <a:pt x="625932" y="227647"/>
                  </a:moveTo>
                  <a:lnTo>
                    <a:pt x="624560" y="224282"/>
                  </a:lnTo>
                  <a:lnTo>
                    <a:pt x="624179" y="223901"/>
                  </a:lnTo>
                  <a:lnTo>
                    <a:pt x="624179" y="235140"/>
                  </a:lnTo>
                  <a:lnTo>
                    <a:pt x="622960" y="238137"/>
                  </a:lnTo>
                  <a:lnTo>
                    <a:pt x="618109" y="243014"/>
                  </a:lnTo>
                  <a:lnTo>
                    <a:pt x="615149" y="244246"/>
                  </a:lnTo>
                  <a:lnTo>
                    <a:pt x="608152" y="244246"/>
                  </a:lnTo>
                  <a:lnTo>
                    <a:pt x="605167" y="243014"/>
                  </a:lnTo>
                  <a:lnTo>
                    <a:pt x="600329" y="238137"/>
                  </a:lnTo>
                  <a:lnTo>
                    <a:pt x="599122" y="235140"/>
                  </a:lnTo>
                  <a:lnTo>
                    <a:pt x="599122" y="228079"/>
                  </a:lnTo>
                  <a:lnTo>
                    <a:pt x="600329" y="225094"/>
                  </a:lnTo>
                  <a:lnTo>
                    <a:pt x="605116" y="220167"/>
                  </a:lnTo>
                  <a:lnTo>
                    <a:pt x="608101" y="218935"/>
                  </a:lnTo>
                  <a:lnTo>
                    <a:pt x="615264" y="218935"/>
                  </a:lnTo>
                  <a:lnTo>
                    <a:pt x="618223" y="220167"/>
                  </a:lnTo>
                  <a:lnTo>
                    <a:pt x="622985" y="225132"/>
                  </a:lnTo>
                  <a:lnTo>
                    <a:pt x="624166" y="228079"/>
                  </a:lnTo>
                  <a:lnTo>
                    <a:pt x="624179" y="235140"/>
                  </a:lnTo>
                  <a:lnTo>
                    <a:pt x="624179" y="223901"/>
                  </a:lnTo>
                  <a:lnTo>
                    <a:pt x="619315" y="218935"/>
                  </a:lnTo>
                  <a:lnTo>
                    <a:pt x="619099" y="218719"/>
                  </a:lnTo>
                  <a:lnTo>
                    <a:pt x="615734" y="217322"/>
                  </a:lnTo>
                  <a:lnTo>
                    <a:pt x="607644" y="217322"/>
                  </a:lnTo>
                  <a:lnTo>
                    <a:pt x="604240" y="218719"/>
                  </a:lnTo>
                  <a:lnTo>
                    <a:pt x="598754" y="224282"/>
                  </a:lnTo>
                  <a:lnTo>
                    <a:pt x="597369" y="227647"/>
                  </a:lnTo>
                  <a:lnTo>
                    <a:pt x="597369" y="235597"/>
                  </a:lnTo>
                  <a:lnTo>
                    <a:pt x="598754" y="238975"/>
                  </a:lnTo>
                  <a:lnTo>
                    <a:pt x="604278" y="244475"/>
                  </a:lnTo>
                  <a:lnTo>
                    <a:pt x="607656" y="245846"/>
                  </a:lnTo>
                  <a:lnTo>
                    <a:pt x="615632" y="245846"/>
                  </a:lnTo>
                  <a:lnTo>
                    <a:pt x="618998" y="244462"/>
                  </a:lnTo>
                  <a:lnTo>
                    <a:pt x="619213" y="244246"/>
                  </a:lnTo>
                  <a:lnTo>
                    <a:pt x="624547" y="238950"/>
                  </a:lnTo>
                  <a:lnTo>
                    <a:pt x="625919" y="235597"/>
                  </a:lnTo>
                  <a:lnTo>
                    <a:pt x="625932" y="227647"/>
                  </a:lnTo>
                  <a:close/>
                </a:path>
              </a:pathLst>
            </a:custGeom>
            <a:solidFill>
              <a:srgbClr val="030BA6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ADB015EC-9CFB-56D8-B0BD-DD8D67690FC4}"/>
              </a:ext>
            </a:extLst>
          </p:cNvPr>
          <p:cNvSpPr txBox="1"/>
          <p:nvPr/>
        </p:nvSpPr>
        <p:spPr>
          <a:xfrm>
            <a:off x="2613862" y="5944361"/>
            <a:ext cx="865455" cy="18311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>
              <a:spcBef>
                <a:spcPts val="122"/>
              </a:spcBef>
            </a:pPr>
            <a:r>
              <a:rPr sz="1088" spc="-14" dirty="0">
                <a:solidFill>
                  <a:srgbClr val="030BA6"/>
                </a:solidFill>
                <a:latin typeface="Lucida Sans Unicode"/>
                <a:cs typeface="Lucida Sans Unicode"/>
              </a:rPr>
              <a:t>Netherlands</a:t>
            </a:r>
            <a:endParaRPr sz="1088">
              <a:latin typeface="Lucida Sans Unicode"/>
              <a:cs typeface="Lucida Sans Unicod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870C6E-6740-DF8C-E6C9-533EAD72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32" y="1123362"/>
            <a:ext cx="3946761" cy="39467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E07F90-C9B0-8950-0380-272DF99909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08"/>
          <a:stretch/>
        </p:blipFill>
        <p:spPr>
          <a:xfrm>
            <a:off x="5039833" y="1146529"/>
            <a:ext cx="9193927" cy="85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12E1FC-E850-F663-D7CA-FEE579CBD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0E9F0F8-58F1-A4B5-FD3B-0A09C8478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0" y="539096"/>
            <a:ext cx="9393944" cy="584266"/>
          </a:xfrm>
          <a:prstGeom prst="rect">
            <a:avLst/>
          </a:prstGeom>
        </p:spPr>
        <p:txBody>
          <a:bodyPr spcFirstLastPara="1" vert="horz" wrap="square" lIns="0" tIns="17275" rIns="0" bIns="0" rtlCol="0" anchor="ctr" anchorCtr="0">
            <a:spAutoFit/>
          </a:bodyPr>
          <a:lstStyle/>
          <a:p>
            <a:pPr marL="17275">
              <a:spcBef>
                <a:spcPts val="136"/>
              </a:spcBef>
            </a:pPr>
            <a:r>
              <a:rPr lang="en-US" sz="3600" spc="13" dirty="0">
                <a:solidFill>
                  <a:srgbClr val="120E95"/>
                </a:solidFill>
                <a:latin typeface="Poppins Bold"/>
                <a:cs typeface="Poppins Bold"/>
                <a:sym typeface="Poppins Bold"/>
              </a:rPr>
              <a:t>MICRO-CREDENCIALES PROGRAMA WIT</a:t>
            </a:r>
            <a:endParaRPr spc="-14" dirty="0"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61FFD6A-EBED-74B3-EFBE-4700D829A985}"/>
              </a:ext>
            </a:extLst>
          </p:cNvPr>
          <p:cNvGrpSpPr/>
          <p:nvPr/>
        </p:nvGrpSpPr>
        <p:grpSpPr>
          <a:xfrm>
            <a:off x="2626287" y="5602019"/>
            <a:ext cx="851636" cy="335125"/>
            <a:chOff x="554974" y="4118521"/>
            <a:chExt cx="626110" cy="246379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AB1C1A5-7963-94C8-9D3E-AAF65884321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571" y="4118528"/>
              <a:ext cx="109931" cy="245389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C94F6B1-571B-41F8-DDB2-8F2D12A4D7B9}"/>
                </a:ext>
              </a:extLst>
            </p:cNvPr>
            <p:cNvSpPr/>
            <p:nvPr/>
          </p:nvSpPr>
          <p:spPr>
            <a:xfrm>
              <a:off x="554964" y="4118520"/>
              <a:ext cx="626110" cy="246379"/>
            </a:xfrm>
            <a:custGeom>
              <a:avLst/>
              <a:gdLst/>
              <a:ahLst/>
              <a:cxnLst/>
              <a:rect l="l" t="t" r="r" b="b"/>
              <a:pathLst>
                <a:path w="626110" h="246379">
                  <a:moveTo>
                    <a:pt x="167055" y="12"/>
                  </a:moveTo>
                  <a:lnTo>
                    <a:pt x="133502" y="12"/>
                  </a:lnTo>
                  <a:lnTo>
                    <a:pt x="125882" y="36271"/>
                  </a:lnTo>
                  <a:lnTo>
                    <a:pt x="129235" y="28981"/>
                  </a:lnTo>
                  <a:lnTo>
                    <a:pt x="133870" y="22428"/>
                  </a:lnTo>
                  <a:lnTo>
                    <a:pt x="166839" y="800"/>
                  </a:lnTo>
                  <a:lnTo>
                    <a:pt x="167055" y="12"/>
                  </a:lnTo>
                  <a:close/>
                </a:path>
                <a:path w="626110" h="246379">
                  <a:moveTo>
                    <a:pt x="174040" y="131597"/>
                  </a:moveTo>
                  <a:lnTo>
                    <a:pt x="139115" y="112877"/>
                  </a:lnTo>
                  <a:lnTo>
                    <a:pt x="138569" y="112331"/>
                  </a:lnTo>
                  <a:lnTo>
                    <a:pt x="138099" y="111747"/>
                  </a:lnTo>
                  <a:lnTo>
                    <a:pt x="137553" y="111201"/>
                  </a:lnTo>
                  <a:lnTo>
                    <a:pt x="129743" y="101168"/>
                  </a:lnTo>
                  <a:lnTo>
                    <a:pt x="124142" y="90411"/>
                  </a:lnTo>
                  <a:lnTo>
                    <a:pt x="122605" y="85178"/>
                  </a:lnTo>
                  <a:lnTo>
                    <a:pt x="120764" y="78955"/>
                  </a:lnTo>
                  <a:lnTo>
                    <a:pt x="119634" y="66751"/>
                  </a:lnTo>
                  <a:lnTo>
                    <a:pt x="119672" y="65786"/>
                  </a:lnTo>
                  <a:lnTo>
                    <a:pt x="115608" y="85178"/>
                  </a:lnTo>
                  <a:lnTo>
                    <a:pt x="106857" y="46139"/>
                  </a:lnTo>
                  <a:lnTo>
                    <a:pt x="103809" y="32562"/>
                  </a:lnTo>
                  <a:lnTo>
                    <a:pt x="103809" y="130429"/>
                  </a:lnTo>
                  <a:lnTo>
                    <a:pt x="102717" y="131813"/>
                  </a:lnTo>
                  <a:lnTo>
                    <a:pt x="101536" y="133362"/>
                  </a:lnTo>
                  <a:lnTo>
                    <a:pt x="100241" y="135128"/>
                  </a:lnTo>
                  <a:lnTo>
                    <a:pt x="100241" y="130429"/>
                  </a:lnTo>
                  <a:lnTo>
                    <a:pt x="100241" y="122110"/>
                  </a:lnTo>
                  <a:lnTo>
                    <a:pt x="65735" y="122110"/>
                  </a:lnTo>
                  <a:lnTo>
                    <a:pt x="74434" y="84836"/>
                  </a:lnTo>
                  <a:lnTo>
                    <a:pt x="83451" y="46139"/>
                  </a:lnTo>
                  <a:lnTo>
                    <a:pt x="103809" y="130429"/>
                  </a:lnTo>
                  <a:lnTo>
                    <a:pt x="103809" y="32562"/>
                  </a:lnTo>
                  <a:lnTo>
                    <a:pt x="96507" y="0"/>
                  </a:lnTo>
                  <a:lnTo>
                    <a:pt x="70853" y="0"/>
                  </a:lnTo>
                  <a:lnTo>
                    <a:pt x="51587" y="84836"/>
                  </a:lnTo>
                  <a:lnTo>
                    <a:pt x="33870" y="0"/>
                  </a:lnTo>
                  <a:lnTo>
                    <a:pt x="0" y="0"/>
                  </a:lnTo>
                  <a:lnTo>
                    <a:pt x="31572" y="122110"/>
                  </a:lnTo>
                  <a:lnTo>
                    <a:pt x="0" y="122110"/>
                  </a:lnTo>
                  <a:lnTo>
                    <a:pt x="0" y="245402"/>
                  </a:lnTo>
                  <a:lnTo>
                    <a:pt x="36893" y="245402"/>
                  </a:lnTo>
                  <a:lnTo>
                    <a:pt x="36893" y="130429"/>
                  </a:lnTo>
                  <a:lnTo>
                    <a:pt x="65735" y="130429"/>
                  </a:lnTo>
                  <a:lnTo>
                    <a:pt x="65735" y="245402"/>
                  </a:lnTo>
                  <a:lnTo>
                    <a:pt x="102628" y="245402"/>
                  </a:lnTo>
                  <a:lnTo>
                    <a:pt x="102717" y="170141"/>
                  </a:lnTo>
                  <a:lnTo>
                    <a:pt x="104101" y="164261"/>
                  </a:lnTo>
                  <a:lnTo>
                    <a:pt x="107086" y="159562"/>
                  </a:lnTo>
                  <a:lnTo>
                    <a:pt x="110020" y="154851"/>
                  </a:lnTo>
                  <a:lnTo>
                    <a:pt x="115646" y="152501"/>
                  </a:lnTo>
                  <a:lnTo>
                    <a:pt x="131432" y="152501"/>
                  </a:lnTo>
                  <a:lnTo>
                    <a:pt x="136512" y="154774"/>
                  </a:lnTo>
                  <a:lnTo>
                    <a:pt x="139192" y="159346"/>
                  </a:lnTo>
                  <a:lnTo>
                    <a:pt x="141884" y="163880"/>
                  </a:lnTo>
                  <a:lnTo>
                    <a:pt x="143230" y="170141"/>
                  </a:lnTo>
                  <a:lnTo>
                    <a:pt x="143230" y="245402"/>
                  </a:lnTo>
                  <a:lnTo>
                    <a:pt x="174040" y="245402"/>
                  </a:lnTo>
                  <a:lnTo>
                    <a:pt x="174040" y="192684"/>
                  </a:lnTo>
                  <a:lnTo>
                    <a:pt x="148259" y="192684"/>
                  </a:lnTo>
                  <a:lnTo>
                    <a:pt x="148259" y="164719"/>
                  </a:lnTo>
                  <a:lnTo>
                    <a:pt x="174040" y="164719"/>
                  </a:lnTo>
                  <a:lnTo>
                    <a:pt x="174040" y="152501"/>
                  </a:lnTo>
                  <a:lnTo>
                    <a:pt x="174040" y="135128"/>
                  </a:lnTo>
                  <a:lnTo>
                    <a:pt x="174040" y="131597"/>
                  </a:lnTo>
                  <a:close/>
                </a:path>
                <a:path w="626110" h="246379">
                  <a:moveTo>
                    <a:pt x="223926" y="65392"/>
                  </a:moveTo>
                  <a:lnTo>
                    <a:pt x="203225" y="29870"/>
                  </a:lnTo>
                  <a:lnTo>
                    <a:pt x="188480" y="26860"/>
                  </a:lnTo>
                  <a:lnTo>
                    <a:pt x="180721" y="27584"/>
                  </a:lnTo>
                  <a:lnTo>
                    <a:pt x="153466" y="57683"/>
                  </a:lnTo>
                  <a:lnTo>
                    <a:pt x="152869" y="65049"/>
                  </a:lnTo>
                  <a:lnTo>
                    <a:pt x="153479" y="72618"/>
                  </a:lnTo>
                  <a:lnTo>
                    <a:pt x="181127" y="102882"/>
                  </a:lnTo>
                  <a:lnTo>
                    <a:pt x="188823" y="103593"/>
                  </a:lnTo>
                  <a:lnTo>
                    <a:pt x="196278" y="103593"/>
                  </a:lnTo>
                  <a:lnTo>
                    <a:pt x="202768" y="101523"/>
                  </a:lnTo>
                  <a:lnTo>
                    <a:pt x="213779" y="93268"/>
                  </a:lnTo>
                  <a:lnTo>
                    <a:pt x="217766" y="88366"/>
                  </a:lnTo>
                  <a:lnTo>
                    <a:pt x="220230" y="82689"/>
                  </a:lnTo>
                  <a:lnTo>
                    <a:pt x="222694" y="77012"/>
                  </a:lnTo>
                  <a:lnTo>
                    <a:pt x="223926" y="71247"/>
                  </a:lnTo>
                  <a:lnTo>
                    <a:pt x="223926" y="65392"/>
                  </a:lnTo>
                  <a:close/>
                </a:path>
                <a:path w="626110" h="246379">
                  <a:moveTo>
                    <a:pt x="316623" y="202857"/>
                  </a:moveTo>
                  <a:lnTo>
                    <a:pt x="278866" y="202857"/>
                  </a:lnTo>
                  <a:lnTo>
                    <a:pt x="273799" y="210527"/>
                  </a:lnTo>
                  <a:lnTo>
                    <a:pt x="266344" y="214363"/>
                  </a:lnTo>
                  <a:lnTo>
                    <a:pt x="256501" y="214363"/>
                  </a:lnTo>
                  <a:lnTo>
                    <a:pt x="249123" y="214363"/>
                  </a:lnTo>
                  <a:lnTo>
                    <a:pt x="242722" y="212331"/>
                  </a:lnTo>
                  <a:lnTo>
                    <a:pt x="231863" y="204241"/>
                  </a:lnTo>
                  <a:lnTo>
                    <a:pt x="229222" y="199034"/>
                  </a:lnTo>
                  <a:lnTo>
                    <a:pt x="228511" y="192671"/>
                  </a:lnTo>
                  <a:lnTo>
                    <a:pt x="203276" y="192671"/>
                  </a:lnTo>
                  <a:lnTo>
                    <a:pt x="203276" y="218008"/>
                  </a:lnTo>
                  <a:lnTo>
                    <a:pt x="205409" y="220929"/>
                  </a:lnTo>
                  <a:lnTo>
                    <a:pt x="243611" y="244221"/>
                  </a:lnTo>
                  <a:lnTo>
                    <a:pt x="256501" y="245402"/>
                  </a:lnTo>
                  <a:lnTo>
                    <a:pt x="266026" y="244716"/>
                  </a:lnTo>
                  <a:lnTo>
                    <a:pt x="306044" y="220827"/>
                  </a:lnTo>
                  <a:lnTo>
                    <a:pt x="311810" y="212394"/>
                  </a:lnTo>
                  <a:lnTo>
                    <a:pt x="316623" y="202857"/>
                  </a:lnTo>
                  <a:close/>
                </a:path>
                <a:path w="626110" h="246379">
                  <a:moveTo>
                    <a:pt x="464223" y="194614"/>
                  </a:moveTo>
                  <a:lnTo>
                    <a:pt x="426656" y="194614"/>
                  </a:lnTo>
                  <a:lnTo>
                    <a:pt x="421652" y="201828"/>
                  </a:lnTo>
                  <a:lnTo>
                    <a:pt x="415531" y="206984"/>
                  </a:lnTo>
                  <a:lnTo>
                    <a:pt x="408305" y="210083"/>
                  </a:lnTo>
                  <a:lnTo>
                    <a:pt x="399961" y="211112"/>
                  </a:lnTo>
                  <a:lnTo>
                    <a:pt x="391274" y="211112"/>
                  </a:lnTo>
                  <a:lnTo>
                    <a:pt x="384225" y="208127"/>
                  </a:lnTo>
                  <a:lnTo>
                    <a:pt x="373392" y="196291"/>
                  </a:lnTo>
                  <a:lnTo>
                    <a:pt x="370662" y="188734"/>
                  </a:lnTo>
                  <a:lnTo>
                    <a:pt x="370662" y="170649"/>
                  </a:lnTo>
                  <a:lnTo>
                    <a:pt x="373341" y="163131"/>
                  </a:lnTo>
                  <a:lnTo>
                    <a:pt x="378675" y="157048"/>
                  </a:lnTo>
                  <a:lnTo>
                    <a:pt x="384175" y="150837"/>
                  </a:lnTo>
                  <a:lnTo>
                    <a:pt x="391274" y="147942"/>
                  </a:lnTo>
                  <a:lnTo>
                    <a:pt x="399961" y="148399"/>
                  </a:lnTo>
                  <a:lnTo>
                    <a:pt x="408470" y="149479"/>
                  </a:lnTo>
                  <a:lnTo>
                    <a:pt x="415759" y="152717"/>
                  </a:lnTo>
                  <a:lnTo>
                    <a:pt x="421817" y="158140"/>
                  </a:lnTo>
                  <a:lnTo>
                    <a:pt x="426656" y="165735"/>
                  </a:lnTo>
                  <a:lnTo>
                    <a:pt x="463969" y="165735"/>
                  </a:lnTo>
                  <a:lnTo>
                    <a:pt x="461035" y="155549"/>
                  </a:lnTo>
                  <a:lnTo>
                    <a:pt x="457428" y="147942"/>
                  </a:lnTo>
                  <a:lnTo>
                    <a:pt x="456641" y="146265"/>
                  </a:lnTo>
                  <a:lnTo>
                    <a:pt x="450786" y="137896"/>
                  </a:lnTo>
                  <a:lnTo>
                    <a:pt x="443496" y="130429"/>
                  </a:lnTo>
                  <a:lnTo>
                    <a:pt x="462508" y="130429"/>
                  </a:lnTo>
                  <a:lnTo>
                    <a:pt x="462508" y="122745"/>
                  </a:lnTo>
                  <a:lnTo>
                    <a:pt x="462508" y="101180"/>
                  </a:lnTo>
                  <a:lnTo>
                    <a:pt x="421868" y="101180"/>
                  </a:lnTo>
                  <a:lnTo>
                    <a:pt x="421868" y="78803"/>
                  </a:lnTo>
                  <a:lnTo>
                    <a:pt x="461124" y="78803"/>
                  </a:lnTo>
                  <a:lnTo>
                    <a:pt x="461124" y="49580"/>
                  </a:lnTo>
                  <a:lnTo>
                    <a:pt x="421868" y="49580"/>
                  </a:lnTo>
                  <a:lnTo>
                    <a:pt x="421868" y="29273"/>
                  </a:lnTo>
                  <a:lnTo>
                    <a:pt x="462508" y="29273"/>
                  </a:lnTo>
                  <a:lnTo>
                    <a:pt x="462508" y="12"/>
                  </a:lnTo>
                  <a:lnTo>
                    <a:pt x="388670" y="12"/>
                  </a:lnTo>
                  <a:lnTo>
                    <a:pt x="388670" y="114528"/>
                  </a:lnTo>
                  <a:lnTo>
                    <a:pt x="380111" y="115697"/>
                  </a:lnTo>
                  <a:lnTo>
                    <a:pt x="372262" y="118427"/>
                  </a:lnTo>
                  <a:lnTo>
                    <a:pt x="365125" y="122745"/>
                  </a:lnTo>
                  <a:lnTo>
                    <a:pt x="365125" y="32880"/>
                  </a:lnTo>
                  <a:lnTo>
                    <a:pt x="365125" y="12"/>
                  </a:lnTo>
                  <a:lnTo>
                    <a:pt x="320370" y="12"/>
                  </a:lnTo>
                  <a:lnTo>
                    <a:pt x="296621" y="84137"/>
                  </a:lnTo>
                  <a:lnTo>
                    <a:pt x="281724" y="32880"/>
                  </a:lnTo>
                  <a:lnTo>
                    <a:pt x="272186" y="12"/>
                  </a:lnTo>
                  <a:lnTo>
                    <a:pt x="227647" y="12"/>
                  </a:lnTo>
                  <a:lnTo>
                    <a:pt x="227647" y="9207"/>
                  </a:lnTo>
                  <a:lnTo>
                    <a:pt x="231127" y="11595"/>
                  </a:lnTo>
                  <a:lnTo>
                    <a:pt x="234492" y="14363"/>
                  </a:lnTo>
                  <a:lnTo>
                    <a:pt x="254965" y="47104"/>
                  </a:lnTo>
                  <a:lnTo>
                    <a:pt x="256984" y="58445"/>
                  </a:lnTo>
                  <a:lnTo>
                    <a:pt x="257492" y="58445"/>
                  </a:lnTo>
                  <a:lnTo>
                    <a:pt x="257238" y="32880"/>
                  </a:lnTo>
                  <a:lnTo>
                    <a:pt x="282003" y="119011"/>
                  </a:lnTo>
                  <a:lnTo>
                    <a:pt x="274701" y="115862"/>
                  </a:lnTo>
                  <a:lnTo>
                    <a:pt x="266687" y="114236"/>
                  </a:lnTo>
                  <a:lnTo>
                    <a:pt x="258076" y="113982"/>
                  </a:lnTo>
                  <a:lnTo>
                    <a:pt x="257619" y="70154"/>
                  </a:lnTo>
                  <a:lnTo>
                    <a:pt x="257111" y="70154"/>
                  </a:lnTo>
                  <a:lnTo>
                    <a:pt x="241096" y="109486"/>
                  </a:lnTo>
                  <a:lnTo>
                    <a:pt x="228942" y="120230"/>
                  </a:lnTo>
                  <a:lnTo>
                    <a:pt x="226390" y="121907"/>
                  </a:lnTo>
                  <a:lnTo>
                    <a:pt x="225259" y="122796"/>
                  </a:lnTo>
                  <a:lnTo>
                    <a:pt x="223913" y="123545"/>
                  </a:lnTo>
                  <a:lnTo>
                    <a:pt x="222364" y="124472"/>
                  </a:lnTo>
                  <a:lnTo>
                    <a:pt x="203263" y="131356"/>
                  </a:lnTo>
                  <a:lnTo>
                    <a:pt x="203263" y="164731"/>
                  </a:lnTo>
                  <a:lnTo>
                    <a:pt x="228523" y="164731"/>
                  </a:lnTo>
                  <a:lnTo>
                    <a:pt x="229069" y="160451"/>
                  </a:lnTo>
                  <a:lnTo>
                    <a:pt x="231724" y="156159"/>
                  </a:lnTo>
                  <a:lnTo>
                    <a:pt x="241122" y="147345"/>
                  </a:lnTo>
                  <a:lnTo>
                    <a:pt x="247675" y="145122"/>
                  </a:lnTo>
                  <a:lnTo>
                    <a:pt x="264464" y="145122"/>
                  </a:lnTo>
                  <a:lnTo>
                    <a:pt x="271005" y="147345"/>
                  </a:lnTo>
                  <a:lnTo>
                    <a:pt x="280416" y="156159"/>
                  </a:lnTo>
                  <a:lnTo>
                    <a:pt x="283057" y="160451"/>
                  </a:lnTo>
                  <a:lnTo>
                    <a:pt x="283641" y="164642"/>
                  </a:lnTo>
                  <a:lnTo>
                    <a:pt x="228523" y="164731"/>
                  </a:lnTo>
                  <a:lnTo>
                    <a:pt x="228523" y="192646"/>
                  </a:lnTo>
                  <a:lnTo>
                    <a:pt x="319874" y="192646"/>
                  </a:lnTo>
                  <a:lnTo>
                    <a:pt x="320408" y="175602"/>
                  </a:lnTo>
                  <a:lnTo>
                    <a:pt x="317703" y="160058"/>
                  </a:lnTo>
                  <a:lnTo>
                    <a:pt x="311746" y="145986"/>
                  </a:lnTo>
                  <a:lnTo>
                    <a:pt x="311111" y="145122"/>
                  </a:lnTo>
                  <a:lnTo>
                    <a:pt x="302539" y="133413"/>
                  </a:lnTo>
                  <a:lnTo>
                    <a:pt x="301523" y="132359"/>
                  </a:lnTo>
                  <a:lnTo>
                    <a:pt x="300380" y="131356"/>
                  </a:lnTo>
                  <a:lnTo>
                    <a:pt x="299389" y="130429"/>
                  </a:lnTo>
                  <a:lnTo>
                    <a:pt x="307276" y="130429"/>
                  </a:lnTo>
                  <a:lnTo>
                    <a:pt x="310578" y="119011"/>
                  </a:lnTo>
                  <a:lnTo>
                    <a:pt x="320675" y="84137"/>
                  </a:lnTo>
                  <a:lnTo>
                    <a:pt x="335521" y="32880"/>
                  </a:lnTo>
                  <a:lnTo>
                    <a:pt x="334479" y="130429"/>
                  </a:lnTo>
                  <a:lnTo>
                    <a:pt x="354965" y="130429"/>
                  </a:lnTo>
                  <a:lnTo>
                    <a:pt x="334721" y="166268"/>
                  </a:lnTo>
                  <a:lnTo>
                    <a:pt x="333552" y="179425"/>
                  </a:lnTo>
                  <a:lnTo>
                    <a:pt x="334733" y="192684"/>
                  </a:lnTo>
                  <a:lnTo>
                    <a:pt x="362724" y="234594"/>
                  </a:lnTo>
                  <a:lnTo>
                    <a:pt x="399542" y="245402"/>
                  </a:lnTo>
                  <a:lnTo>
                    <a:pt x="411264" y="244500"/>
                  </a:lnTo>
                  <a:lnTo>
                    <a:pt x="449440" y="223164"/>
                  </a:lnTo>
                  <a:lnTo>
                    <a:pt x="457682" y="211112"/>
                  </a:lnTo>
                  <a:lnTo>
                    <a:pt x="460832" y="205028"/>
                  </a:lnTo>
                  <a:lnTo>
                    <a:pt x="464223" y="194614"/>
                  </a:lnTo>
                  <a:close/>
                </a:path>
                <a:path w="626110" h="246379">
                  <a:moveTo>
                    <a:pt x="618350" y="239750"/>
                  </a:moveTo>
                  <a:lnTo>
                    <a:pt x="618210" y="239458"/>
                  </a:lnTo>
                  <a:lnTo>
                    <a:pt x="618096" y="239102"/>
                  </a:lnTo>
                  <a:lnTo>
                    <a:pt x="617994" y="238213"/>
                  </a:lnTo>
                  <a:lnTo>
                    <a:pt x="617728" y="234594"/>
                  </a:lnTo>
                  <a:lnTo>
                    <a:pt x="617499" y="233768"/>
                  </a:lnTo>
                  <a:lnTo>
                    <a:pt x="616788" y="232714"/>
                  </a:lnTo>
                  <a:lnTo>
                    <a:pt x="616064" y="232168"/>
                  </a:lnTo>
                  <a:lnTo>
                    <a:pt x="615137" y="231876"/>
                  </a:lnTo>
                  <a:lnTo>
                    <a:pt x="616902" y="231216"/>
                  </a:lnTo>
                  <a:lnTo>
                    <a:pt x="617131" y="231127"/>
                  </a:lnTo>
                  <a:lnTo>
                    <a:pt x="618121" y="229793"/>
                  </a:lnTo>
                  <a:lnTo>
                    <a:pt x="618121" y="226949"/>
                  </a:lnTo>
                  <a:lnTo>
                    <a:pt x="616089" y="224256"/>
                  </a:lnTo>
                  <a:lnTo>
                    <a:pt x="616089" y="225996"/>
                  </a:lnTo>
                  <a:lnTo>
                    <a:pt x="616026" y="228841"/>
                  </a:lnTo>
                  <a:lnTo>
                    <a:pt x="611670" y="231216"/>
                  </a:lnTo>
                  <a:lnTo>
                    <a:pt x="607555" y="231216"/>
                  </a:lnTo>
                  <a:lnTo>
                    <a:pt x="607555" y="224980"/>
                  </a:lnTo>
                  <a:lnTo>
                    <a:pt x="614730" y="224980"/>
                  </a:lnTo>
                  <a:lnTo>
                    <a:pt x="616089" y="225996"/>
                  </a:lnTo>
                  <a:lnTo>
                    <a:pt x="616089" y="224256"/>
                  </a:lnTo>
                  <a:lnTo>
                    <a:pt x="615149" y="223875"/>
                  </a:lnTo>
                  <a:lnTo>
                    <a:pt x="614540" y="223697"/>
                  </a:lnTo>
                  <a:lnTo>
                    <a:pt x="613473" y="223507"/>
                  </a:lnTo>
                  <a:lnTo>
                    <a:pt x="612927" y="223456"/>
                  </a:lnTo>
                  <a:lnTo>
                    <a:pt x="605548" y="223456"/>
                  </a:lnTo>
                  <a:lnTo>
                    <a:pt x="605548" y="239750"/>
                  </a:lnTo>
                  <a:lnTo>
                    <a:pt x="607555" y="239750"/>
                  </a:lnTo>
                  <a:lnTo>
                    <a:pt x="607555" y="232714"/>
                  </a:lnTo>
                  <a:lnTo>
                    <a:pt x="612546" y="232714"/>
                  </a:lnTo>
                  <a:lnTo>
                    <a:pt x="615975" y="238213"/>
                  </a:lnTo>
                  <a:lnTo>
                    <a:pt x="616140" y="239458"/>
                  </a:lnTo>
                  <a:lnTo>
                    <a:pt x="616343" y="239750"/>
                  </a:lnTo>
                  <a:lnTo>
                    <a:pt x="618350" y="239750"/>
                  </a:lnTo>
                  <a:close/>
                </a:path>
                <a:path w="626110" h="246379">
                  <a:moveTo>
                    <a:pt x="625932" y="227647"/>
                  </a:moveTo>
                  <a:lnTo>
                    <a:pt x="624560" y="224282"/>
                  </a:lnTo>
                  <a:lnTo>
                    <a:pt x="624179" y="223901"/>
                  </a:lnTo>
                  <a:lnTo>
                    <a:pt x="624179" y="235140"/>
                  </a:lnTo>
                  <a:lnTo>
                    <a:pt x="622960" y="238137"/>
                  </a:lnTo>
                  <a:lnTo>
                    <a:pt x="618109" y="243014"/>
                  </a:lnTo>
                  <a:lnTo>
                    <a:pt x="615149" y="244246"/>
                  </a:lnTo>
                  <a:lnTo>
                    <a:pt x="608152" y="244246"/>
                  </a:lnTo>
                  <a:lnTo>
                    <a:pt x="605167" y="243014"/>
                  </a:lnTo>
                  <a:lnTo>
                    <a:pt x="600329" y="238137"/>
                  </a:lnTo>
                  <a:lnTo>
                    <a:pt x="599122" y="235140"/>
                  </a:lnTo>
                  <a:lnTo>
                    <a:pt x="599122" y="228079"/>
                  </a:lnTo>
                  <a:lnTo>
                    <a:pt x="600329" y="225094"/>
                  </a:lnTo>
                  <a:lnTo>
                    <a:pt x="605116" y="220167"/>
                  </a:lnTo>
                  <a:lnTo>
                    <a:pt x="608101" y="218935"/>
                  </a:lnTo>
                  <a:lnTo>
                    <a:pt x="615264" y="218935"/>
                  </a:lnTo>
                  <a:lnTo>
                    <a:pt x="618223" y="220167"/>
                  </a:lnTo>
                  <a:lnTo>
                    <a:pt x="622985" y="225132"/>
                  </a:lnTo>
                  <a:lnTo>
                    <a:pt x="624166" y="228079"/>
                  </a:lnTo>
                  <a:lnTo>
                    <a:pt x="624179" y="235140"/>
                  </a:lnTo>
                  <a:lnTo>
                    <a:pt x="624179" y="223901"/>
                  </a:lnTo>
                  <a:lnTo>
                    <a:pt x="619315" y="218935"/>
                  </a:lnTo>
                  <a:lnTo>
                    <a:pt x="619099" y="218719"/>
                  </a:lnTo>
                  <a:lnTo>
                    <a:pt x="615734" y="217322"/>
                  </a:lnTo>
                  <a:lnTo>
                    <a:pt x="607644" y="217322"/>
                  </a:lnTo>
                  <a:lnTo>
                    <a:pt x="604240" y="218719"/>
                  </a:lnTo>
                  <a:lnTo>
                    <a:pt x="598754" y="224282"/>
                  </a:lnTo>
                  <a:lnTo>
                    <a:pt x="597369" y="227647"/>
                  </a:lnTo>
                  <a:lnTo>
                    <a:pt x="597369" y="235597"/>
                  </a:lnTo>
                  <a:lnTo>
                    <a:pt x="598754" y="238975"/>
                  </a:lnTo>
                  <a:lnTo>
                    <a:pt x="604278" y="244475"/>
                  </a:lnTo>
                  <a:lnTo>
                    <a:pt x="607656" y="245846"/>
                  </a:lnTo>
                  <a:lnTo>
                    <a:pt x="615632" y="245846"/>
                  </a:lnTo>
                  <a:lnTo>
                    <a:pt x="618998" y="244462"/>
                  </a:lnTo>
                  <a:lnTo>
                    <a:pt x="619213" y="244246"/>
                  </a:lnTo>
                  <a:lnTo>
                    <a:pt x="624547" y="238950"/>
                  </a:lnTo>
                  <a:lnTo>
                    <a:pt x="625919" y="235597"/>
                  </a:lnTo>
                  <a:lnTo>
                    <a:pt x="625932" y="227647"/>
                  </a:lnTo>
                  <a:close/>
                </a:path>
              </a:pathLst>
            </a:custGeom>
            <a:solidFill>
              <a:srgbClr val="030BA6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9BDB59E7-79D1-42D6-A64A-CF10D7CF319F}"/>
              </a:ext>
            </a:extLst>
          </p:cNvPr>
          <p:cNvSpPr txBox="1"/>
          <p:nvPr/>
        </p:nvSpPr>
        <p:spPr>
          <a:xfrm>
            <a:off x="2613862" y="5944361"/>
            <a:ext cx="865455" cy="18311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>
              <a:spcBef>
                <a:spcPts val="122"/>
              </a:spcBef>
            </a:pPr>
            <a:r>
              <a:rPr sz="1088" spc="-14" dirty="0">
                <a:solidFill>
                  <a:srgbClr val="030BA6"/>
                </a:solidFill>
                <a:latin typeface="Lucida Sans Unicode"/>
                <a:cs typeface="Lucida Sans Unicode"/>
              </a:rPr>
              <a:t>Netherlands</a:t>
            </a:r>
            <a:endParaRPr sz="1088">
              <a:latin typeface="Lucida Sans Unicode"/>
              <a:cs typeface="Lucida Sans Unicod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2C9FAA-BCA7-412C-0C92-197212EBB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32" y="1123362"/>
            <a:ext cx="3946761" cy="3946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3A59E6-995B-D3A3-9662-817B96E69BB7}"/>
              </a:ext>
            </a:extLst>
          </p:cNvPr>
          <p:cNvSpPr txBox="1"/>
          <p:nvPr/>
        </p:nvSpPr>
        <p:spPr>
          <a:xfrm>
            <a:off x="5934633" y="1671813"/>
            <a:ext cx="97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120E95"/>
                </a:solidFill>
              </a:rPr>
              <a:t>¿QUIENES RECIBIRÁN MICRO - CREDENCIALES?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C63517-7B23-D28A-1726-5C66CBD4C148}"/>
              </a:ext>
            </a:extLst>
          </p:cNvPr>
          <p:cNvSpPr txBox="1"/>
          <p:nvPr/>
        </p:nvSpPr>
        <p:spPr>
          <a:xfrm>
            <a:off x="4787152" y="2743484"/>
            <a:ext cx="12496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2">
                    <a:lumMod val="75000"/>
                  </a:schemeClr>
                </a:solidFill>
              </a:rPr>
              <a:t>Mujeres que se inscriban a los programas </a:t>
            </a:r>
            <a:r>
              <a:rPr lang="es-CO" sz="2400" dirty="0" err="1">
                <a:solidFill>
                  <a:schemeClr val="accent2">
                    <a:lumMod val="75000"/>
                  </a:schemeClr>
                </a:solidFill>
              </a:rPr>
              <a:t>STEAMexplorer</a:t>
            </a:r>
            <a:r>
              <a:rPr lang="es-CO" sz="240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s-CO" sz="2400" dirty="0" err="1">
                <a:solidFill>
                  <a:schemeClr val="accent2">
                    <a:lumMod val="75000"/>
                  </a:schemeClr>
                </a:solidFill>
              </a:rPr>
              <a:t>Connect</a:t>
            </a:r>
            <a:r>
              <a:rPr lang="es-CO" sz="2400" dirty="0">
                <a:solidFill>
                  <a:schemeClr val="accent2">
                    <a:lumMod val="75000"/>
                  </a:schemeClr>
                </a:solidFill>
              </a:rPr>
              <a:t> STEAM y los finalicen.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Equipos que participen a la </a:t>
            </a:r>
            <a:r>
              <a:rPr lang="es-CO" sz="2400" dirty="0" err="1">
                <a:solidFill>
                  <a:schemeClr val="accent6">
                    <a:lumMod val="75000"/>
                  </a:schemeClr>
                </a:solidFill>
              </a:rPr>
              <a:t>HackSTEAM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 y queden en los finalistas o sea el equipo ganador.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7030A0"/>
                </a:solidFill>
              </a:rPr>
              <a:t>Voluntarias que participen en el desarrollo de las actividades de Women in Tech Colombia.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7030A0"/>
                </a:solidFill>
              </a:rPr>
              <a:t>Conferencistas y Talleristas que participen en actividades WIT Colombia. </a:t>
            </a:r>
          </a:p>
        </p:txBody>
      </p:sp>
    </p:spTree>
    <p:extLst>
      <p:ext uri="{BB962C8B-B14F-4D97-AF65-F5344CB8AC3E}">
        <p14:creationId xmlns:p14="http://schemas.microsoft.com/office/powerpoint/2010/main" val="19330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59877-7CC6-1CFF-990F-6B8B86319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A9F5836-822A-D61F-AC00-E231675A1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0" y="539096"/>
            <a:ext cx="9393944" cy="584266"/>
          </a:xfrm>
          <a:prstGeom prst="rect">
            <a:avLst/>
          </a:prstGeom>
        </p:spPr>
        <p:txBody>
          <a:bodyPr spcFirstLastPara="1" vert="horz" wrap="square" lIns="0" tIns="17275" rIns="0" bIns="0" rtlCol="0" anchor="ctr" anchorCtr="0">
            <a:spAutoFit/>
          </a:bodyPr>
          <a:lstStyle/>
          <a:p>
            <a:pPr marL="17275">
              <a:spcBef>
                <a:spcPts val="136"/>
              </a:spcBef>
            </a:pPr>
            <a:r>
              <a:rPr lang="en-US" sz="3600" spc="13" dirty="0">
                <a:solidFill>
                  <a:srgbClr val="120E95"/>
                </a:solidFill>
                <a:latin typeface="Poppins Bold"/>
                <a:cs typeface="Poppins Bold"/>
                <a:sym typeface="Poppins Bold"/>
              </a:rPr>
              <a:t>MICRO-CREDENCIALES PROGRAMA WIT</a:t>
            </a:r>
            <a:endParaRPr spc="-14" dirty="0"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BFA29363-AB88-2527-BD17-4A0B31067949}"/>
              </a:ext>
            </a:extLst>
          </p:cNvPr>
          <p:cNvGrpSpPr/>
          <p:nvPr/>
        </p:nvGrpSpPr>
        <p:grpSpPr>
          <a:xfrm>
            <a:off x="2626287" y="5602019"/>
            <a:ext cx="851636" cy="335125"/>
            <a:chOff x="554974" y="4118521"/>
            <a:chExt cx="626110" cy="246379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A3DFAC47-4C0D-031B-DE3A-91B6E9C045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571" y="4118528"/>
              <a:ext cx="109931" cy="245389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7D5DB88-358D-E690-40A8-DBDEF9FEB1F6}"/>
                </a:ext>
              </a:extLst>
            </p:cNvPr>
            <p:cNvSpPr/>
            <p:nvPr/>
          </p:nvSpPr>
          <p:spPr>
            <a:xfrm>
              <a:off x="554964" y="4118520"/>
              <a:ext cx="626110" cy="246379"/>
            </a:xfrm>
            <a:custGeom>
              <a:avLst/>
              <a:gdLst/>
              <a:ahLst/>
              <a:cxnLst/>
              <a:rect l="l" t="t" r="r" b="b"/>
              <a:pathLst>
                <a:path w="626110" h="246379">
                  <a:moveTo>
                    <a:pt x="167055" y="12"/>
                  </a:moveTo>
                  <a:lnTo>
                    <a:pt x="133502" y="12"/>
                  </a:lnTo>
                  <a:lnTo>
                    <a:pt x="125882" y="36271"/>
                  </a:lnTo>
                  <a:lnTo>
                    <a:pt x="129235" y="28981"/>
                  </a:lnTo>
                  <a:lnTo>
                    <a:pt x="133870" y="22428"/>
                  </a:lnTo>
                  <a:lnTo>
                    <a:pt x="166839" y="800"/>
                  </a:lnTo>
                  <a:lnTo>
                    <a:pt x="167055" y="12"/>
                  </a:lnTo>
                  <a:close/>
                </a:path>
                <a:path w="626110" h="246379">
                  <a:moveTo>
                    <a:pt x="174040" y="131597"/>
                  </a:moveTo>
                  <a:lnTo>
                    <a:pt x="139115" y="112877"/>
                  </a:lnTo>
                  <a:lnTo>
                    <a:pt x="138569" y="112331"/>
                  </a:lnTo>
                  <a:lnTo>
                    <a:pt x="138099" y="111747"/>
                  </a:lnTo>
                  <a:lnTo>
                    <a:pt x="137553" y="111201"/>
                  </a:lnTo>
                  <a:lnTo>
                    <a:pt x="129743" y="101168"/>
                  </a:lnTo>
                  <a:lnTo>
                    <a:pt x="124142" y="90411"/>
                  </a:lnTo>
                  <a:lnTo>
                    <a:pt x="122605" y="85178"/>
                  </a:lnTo>
                  <a:lnTo>
                    <a:pt x="120764" y="78955"/>
                  </a:lnTo>
                  <a:lnTo>
                    <a:pt x="119634" y="66751"/>
                  </a:lnTo>
                  <a:lnTo>
                    <a:pt x="119672" y="65786"/>
                  </a:lnTo>
                  <a:lnTo>
                    <a:pt x="115608" y="85178"/>
                  </a:lnTo>
                  <a:lnTo>
                    <a:pt x="106857" y="46139"/>
                  </a:lnTo>
                  <a:lnTo>
                    <a:pt x="103809" y="32562"/>
                  </a:lnTo>
                  <a:lnTo>
                    <a:pt x="103809" y="130429"/>
                  </a:lnTo>
                  <a:lnTo>
                    <a:pt x="102717" y="131813"/>
                  </a:lnTo>
                  <a:lnTo>
                    <a:pt x="101536" y="133362"/>
                  </a:lnTo>
                  <a:lnTo>
                    <a:pt x="100241" y="135128"/>
                  </a:lnTo>
                  <a:lnTo>
                    <a:pt x="100241" y="130429"/>
                  </a:lnTo>
                  <a:lnTo>
                    <a:pt x="100241" y="122110"/>
                  </a:lnTo>
                  <a:lnTo>
                    <a:pt x="65735" y="122110"/>
                  </a:lnTo>
                  <a:lnTo>
                    <a:pt x="74434" y="84836"/>
                  </a:lnTo>
                  <a:lnTo>
                    <a:pt x="83451" y="46139"/>
                  </a:lnTo>
                  <a:lnTo>
                    <a:pt x="103809" y="130429"/>
                  </a:lnTo>
                  <a:lnTo>
                    <a:pt x="103809" y="32562"/>
                  </a:lnTo>
                  <a:lnTo>
                    <a:pt x="96507" y="0"/>
                  </a:lnTo>
                  <a:lnTo>
                    <a:pt x="70853" y="0"/>
                  </a:lnTo>
                  <a:lnTo>
                    <a:pt x="51587" y="84836"/>
                  </a:lnTo>
                  <a:lnTo>
                    <a:pt x="33870" y="0"/>
                  </a:lnTo>
                  <a:lnTo>
                    <a:pt x="0" y="0"/>
                  </a:lnTo>
                  <a:lnTo>
                    <a:pt x="31572" y="122110"/>
                  </a:lnTo>
                  <a:lnTo>
                    <a:pt x="0" y="122110"/>
                  </a:lnTo>
                  <a:lnTo>
                    <a:pt x="0" y="245402"/>
                  </a:lnTo>
                  <a:lnTo>
                    <a:pt x="36893" y="245402"/>
                  </a:lnTo>
                  <a:lnTo>
                    <a:pt x="36893" y="130429"/>
                  </a:lnTo>
                  <a:lnTo>
                    <a:pt x="65735" y="130429"/>
                  </a:lnTo>
                  <a:lnTo>
                    <a:pt x="65735" y="245402"/>
                  </a:lnTo>
                  <a:lnTo>
                    <a:pt x="102628" y="245402"/>
                  </a:lnTo>
                  <a:lnTo>
                    <a:pt x="102717" y="170141"/>
                  </a:lnTo>
                  <a:lnTo>
                    <a:pt x="104101" y="164261"/>
                  </a:lnTo>
                  <a:lnTo>
                    <a:pt x="107086" y="159562"/>
                  </a:lnTo>
                  <a:lnTo>
                    <a:pt x="110020" y="154851"/>
                  </a:lnTo>
                  <a:lnTo>
                    <a:pt x="115646" y="152501"/>
                  </a:lnTo>
                  <a:lnTo>
                    <a:pt x="131432" y="152501"/>
                  </a:lnTo>
                  <a:lnTo>
                    <a:pt x="136512" y="154774"/>
                  </a:lnTo>
                  <a:lnTo>
                    <a:pt x="139192" y="159346"/>
                  </a:lnTo>
                  <a:lnTo>
                    <a:pt x="141884" y="163880"/>
                  </a:lnTo>
                  <a:lnTo>
                    <a:pt x="143230" y="170141"/>
                  </a:lnTo>
                  <a:lnTo>
                    <a:pt x="143230" y="245402"/>
                  </a:lnTo>
                  <a:lnTo>
                    <a:pt x="174040" y="245402"/>
                  </a:lnTo>
                  <a:lnTo>
                    <a:pt x="174040" y="192684"/>
                  </a:lnTo>
                  <a:lnTo>
                    <a:pt x="148259" y="192684"/>
                  </a:lnTo>
                  <a:lnTo>
                    <a:pt x="148259" y="164719"/>
                  </a:lnTo>
                  <a:lnTo>
                    <a:pt x="174040" y="164719"/>
                  </a:lnTo>
                  <a:lnTo>
                    <a:pt x="174040" y="152501"/>
                  </a:lnTo>
                  <a:lnTo>
                    <a:pt x="174040" y="135128"/>
                  </a:lnTo>
                  <a:lnTo>
                    <a:pt x="174040" y="131597"/>
                  </a:lnTo>
                  <a:close/>
                </a:path>
                <a:path w="626110" h="246379">
                  <a:moveTo>
                    <a:pt x="223926" y="65392"/>
                  </a:moveTo>
                  <a:lnTo>
                    <a:pt x="203225" y="29870"/>
                  </a:lnTo>
                  <a:lnTo>
                    <a:pt x="188480" y="26860"/>
                  </a:lnTo>
                  <a:lnTo>
                    <a:pt x="180721" y="27584"/>
                  </a:lnTo>
                  <a:lnTo>
                    <a:pt x="153466" y="57683"/>
                  </a:lnTo>
                  <a:lnTo>
                    <a:pt x="152869" y="65049"/>
                  </a:lnTo>
                  <a:lnTo>
                    <a:pt x="153479" y="72618"/>
                  </a:lnTo>
                  <a:lnTo>
                    <a:pt x="181127" y="102882"/>
                  </a:lnTo>
                  <a:lnTo>
                    <a:pt x="188823" y="103593"/>
                  </a:lnTo>
                  <a:lnTo>
                    <a:pt x="196278" y="103593"/>
                  </a:lnTo>
                  <a:lnTo>
                    <a:pt x="202768" y="101523"/>
                  </a:lnTo>
                  <a:lnTo>
                    <a:pt x="213779" y="93268"/>
                  </a:lnTo>
                  <a:lnTo>
                    <a:pt x="217766" y="88366"/>
                  </a:lnTo>
                  <a:lnTo>
                    <a:pt x="220230" y="82689"/>
                  </a:lnTo>
                  <a:lnTo>
                    <a:pt x="222694" y="77012"/>
                  </a:lnTo>
                  <a:lnTo>
                    <a:pt x="223926" y="71247"/>
                  </a:lnTo>
                  <a:lnTo>
                    <a:pt x="223926" y="65392"/>
                  </a:lnTo>
                  <a:close/>
                </a:path>
                <a:path w="626110" h="246379">
                  <a:moveTo>
                    <a:pt x="316623" y="202857"/>
                  </a:moveTo>
                  <a:lnTo>
                    <a:pt x="278866" y="202857"/>
                  </a:lnTo>
                  <a:lnTo>
                    <a:pt x="273799" y="210527"/>
                  </a:lnTo>
                  <a:lnTo>
                    <a:pt x="266344" y="214363"/>
                  </a:lnTo>
                  <a:lnTo>
                    <a:pt x="256501" y="214363"/>
                  </a:lnTo>
                  <a:lnTo>
                    <a:pt x="249123" y="214363"/>
                  </a:lnTo>
                  <a:lnTo>
                    <a:pt x="242722" y="212331"/>
                  </a:lnTo>
                  <a:lnTo>
                    <a:pt x="231863" y="204241"/>
                  </a:lnTo>
                  <a:lnTo>
                    <a:pt x="229222" y="199034"/>
                  </a:lnTo>
                  <a:lnTo>
                    <a:pt x="228511" y="192671"/>
                  </a:lnTo>
                  <a:lnTo>
                    <a:pt x="203276" y="192671"/>
                  </a:lnTo>
                  <a:lnTo>
                    <a:pt x="203276" y="218008"/>
                  </a:lnTo>
                  <a:lnTo>
                    <a:pt x="205409" y="220929"/>
                  </a:lnTo>
                  <a:lnTo>
                    <a:pt x="243611" y="244221"/>
                  </a:lnTo>
                  <a:lnTo>
                    <a:pt x="256501" y="245402"/>
                  </a:lnTo>
                  <a:lnTo>
                    <a:pt x="266026" y="244716"/>
                  </a:lnTo>
                  <a:lnTo>
                    <a:pt x="306044" y="220827"/>
                  </a:lnTo>
                  <a:lnTo>
                    <a:pt x="311810" y="212394"/>
                  </a:lnTo>
                  <a:lnTo>
                    <a:pt x="316623" y="202857"/>
                  </a:lnTo>
                  <a:close/>
                </a:path>
                <a:path w="626110" h="246379">
                  <a:moveTo>
                    <a:pt x="464223" y="194614"/>
                  </a:moveTo>
                  <a:lnTo>
                    <a:pt x="426656" y="194614"/>
                  </a:lnTo>
                  <a:lnTo>
                    <a:pt x="421652" y="201828"/>
                  </a:lnTo>
                  <a:lnTo>
                    <a:pt x="415531" y="206984"/>
                  </a:lnTo>
                  <a:lnTo>
                    <a:pt x="408305" y="210083"/>
                  </a:lnTo>
                  <a:lnTo>
                    <a:pt x="399961" y="211112"/>
                  </a:lnTo>
                  <a:lnTo>
                    <a:pt x="391274" y="211112"/>
                  </a:lnTo>
                  <a:lnTo>
                    <a:pt x="384225" y="208127"/>
                  </a:lnTo>
                  <a:lnTo>
                    <a:pt x="373392" y="196291"/>
                  </a:lnTo>
                  <a:lnTo>
                    <a:pt x="370662" y="188734"/>
                  </a:lnTo>
                  <a:lnTo>
                    <a:pt x="370662" y="170649"/>
                  </a:lnTo>
                  <a:lnTo>
                    <a:pt x="373341" y="163131"/>
                  </a:lnTo>
                  <a:lnTo>
                    <a:pt x="378675" y="157048"/>
                  </a:lnTo>
                  <a:lnTo>
                    <a:pt x="384175" y="150837"/>
                  </a:lnTo>
                  <a:lnTo>
                    <a:pt x="391274" y="147942"/>
                  </a:lnTo>
                  <a:lnTo>
                    <a:pt x="399961" y="148399"/>
                  </a:lnTo>
                  <a:lnTo>
                    <a:pt x="408470" y="149479"/>
                  </a:lnTo>
                  <a:lnTo>
                    <a:pt x="415759" y="152717"/>
                  </a:lnTo>
                  <a:lnTo>
                    <a:pt x="421817" y="158140"/>
                  </a:lnTo>
                  <a:lnTo>
                    <a:pt x="426656" y="165735"/>
                  </a:lnTo>
                  <a:lnTo>
                    <a:pt x="463969" y="165735"/>
                  </a:lnTo>
                  <a:lnTo>
                    <a:pt x="461035" y="155549"/>
                  </a:lnTo>
                  <a:lnTo>
                    <a:pt x="457428" y="147942"/>
                  </a:lnTo>
                  <a:lnTo>
                    <a:pt x="456641" y="146265"/>
                  </a:lnTo>
                  <a:lnTo>
                    <a:pt x="450786" y="137896"/>
                  </a:lnTo>
                  <a:lnTo>
                    <a:pt x="443496" y="130429"/>
                  </a:lnTo>
                  <a:lnTo>
                    <a:pt x="462508" y="130429"/>
                  </a:lnTo>
                  <a:lnTo>
                    <a:pt x="462508" y="122745"/>
                  </a:lnTo>
                  <a:lnTo>
                    <a:pt x="462508" y="101180"/>
                  </a:lnTo>
                  <a:lnTo>
                    <a:pt x="421868" y="101180"/>
                  </a:lnTo>
                  <a:lnTo>
                    <a:pt x="421868" y="78803"/>
                  </a:lnTo>
                  <a:lnTo>
                    <a:pt x="461124" y="78803"/>
                  </a:lnTo>
                  <a:lnTo>
                    <a:pt x="461124" y="49580"/>
                  </a:lnTo>
                  <a:lnTo>
                    <a:pt x="421868" y="49580"/>
                  </a:lnTo>
                  <a:lnTo>
                    <a:pt x="421868" y="29273"/>
                  </a:lnTo>
                  <a:lnTo>
                    <a:pt x="462508" y="29273"/>
                  </a:lnTo>
                  <a:lnTo>
                    <a:pt x="462508" y="12"/>
                  </a:lnTo>
                  <a:lnTo>
                    <a:pt x="388670" y="12"/>
                  </a:lnTo>
                  <a:lnTo>
                    <a:pt x="388670" y="114528"/>
                  </a:lnTo>
                  <a:lnTo>
                    <a:pt x="380111" y="115697"/>
                  </a:lnTo>
                  <a:lnTo>
                    <a:pt x="372262" y="118427"/>
                  </a:lnTo>
                  <a:lnTo>
                    <a:pt x="365125" y="122745"/>
                  </a:lnTo>
                  <a:lnTo>
                    <a:pt x="365125" y="32880"/>
                  </a:lnTo>
                  <a:lnTo>
                    <a:pt x="365125" y="12"/>
                  </a:lnTo>
                  <a:lnTo>
                    <a:pt x="320370" y="12"/>
                  </a:lnTo>
                  <a:lnTo>
                    <a:pt x="296621" y="84137"/>
                  </a:lnTo>
                  <a:lnTo>
                    <a:pt x="281724" y="32880"/>
                  </a:lnTo>
                  <a:lnTo>
                    <a:pt x="272186" y="12"/>
                  </a:lnTo>
                  <a:lnTo>
                    <a:pt x="227647" y="12"/>
                  </a:lnTo>
                  <a:lnTo>
                    <a:pt x="227647" y="9207"/>
                  </a:lnTo>
                  <a:lnTo>
                    <a:pt x="231127" y="11595"/>
                  </a:lnTo>
                  <a:lnTo>
                    <a:pt x="234492" y="14363"/>
                  </a:lnTo>
                  <a:lnTo>
                    <a:pt x="254965" y="47104"/>
                  </a:lnTo>
                  <a:lnTo>
                    <a:pt x="256984" y="58445"/>
                  </a:lnTo>
                  <a:lnTo>
                    <a:pt x="257492" y="58445"/>
                  </a:lnTo>
                  <a:lnTo>
                    <a:pt x="257238" y="32880"/>
                  </a:lnTo>
                  <a:lnTo>
                    <a:pt x="282003" y="119011"/>
                  </a:lnTo>
                  <a:lnTo>
                    <a:pt x="274701" y="115862"/>
                  </a:lnTo>
                  <a:lnTo>
                    <a:pt x="266687" y="114236"/>
                  </a:lnTo>
                  <a:lnTo>
                    <a:pt x="258076" y="113982"/>
                  </a:lnTo>
                  <a:lnTo>
                    <a:pt x="257619" y="70154"/>
                  </a:lnTo>
                  <a:lnTo>
                    <a:pt x="257111" y="70154"/>
                  </a:lnTo>
                  <a:lnTo>
                    <a:pt x="241096" y="109486"/>
                  </a:lnTo>
                  <a:lnTo>
                    <a:pt x="228942" y="120230"/>
                  </a:lnTo>
                  <a:lnTo>
                    <a:pt x="226390" y="121907"/>
                  </a:lnTo>
                  <a:lnTo>
                    <a:pt x="225259" y="122796"/>
                  </a:lnTo>
                  <a:lnTo>
                    <a:pt x="223913" y="123545"/>
                  </a:lnTo>
                  <a:lnTo>
                    <a:pt x="222364" y="124472"/>
                  </a:lnTo>
                  <a:lnTo>
                    <a:pt x="203263" y="131356"/>
                  </a:lnTo>
                  <a:lnTo>
                    <a:pt x="203263" y="164731"/>
                  </a:lnTo>
                  <a:lnTo>
                    <a:pt x="228523" y="164731"/>
                  </a:lnTo>
                  <a:lnTo>
                    <a:pt x="229069" y="160451"/>
                  </a:lnTo>
                  <a:lnTo>
                    <a:pt x="231724" y="156159"/>
                  </a:lnTo>
                  <a:lnTo>
                    <a:pt x="241122" y="147345"/>
                  </a:lnTo>
                  <a:lnTo>
                    <a:pt x="247675" y="145122"/>
                  </a:lnTo>
                  <a:lnTo>
                    <a:pt x="264464" y="145122"/>
                  </a:lnTo>
                  <a:lnTo>
                    <a:pt x="271005" y="147345"/>
                  </a:lnTo>
                  <a:lnTo>
                    <a:pt x="280416" y="156159"/>
                  </a:lnTo>
                  <a:lnTo>
                    <a:pt x="283057" y="160451"/>
                  </a:lnTo>
                  <a:lnTo>
                    <a:pt x="283641" y="164642"/>
                  </a:lnTo>
                  <a:lnTo>
                    <a:pt x="228523" y="164731"/>
                  </a:lnTo>
                  <a:lnTo>
                    <a:pt x="228523" y="192646"/>
                  </a:lnTo>
                  <a:lnTo>
                    <a:pt x="319874" y="192646"/>
                  </a:lnTo>
                  <a:lnTo>
                    <a:pt x="320408" y="175602"/>
                  </a:lnTo>
                  <a:lnTo>
                    <a:pt x="317703" y="160058"/>
                  </a:lnTo>
                  <a:lnTo>
                    <a:pt x="311746" y="145986"/>
                  </a:lnTo>
                  <a:lnTo>
                    <a:pt x="311111" y="145122"/>
                  </a:lnTo>
                  <a:lnTo>
                    <a:pt x="302539" y="133413"/>
                  </a:lnTo>
                  <a:lnTo>
                    <a:pt x="301523" y="132359"/>
                  </a:lnTo>
                  <a:lnTo>
                    <a:pt x="300380" y="131356"/>
                  </a:lnTo>
                  <a:lnTo>
                    <a:pt x="299389" y="130429"/>
                  </a:lnTo>
                  <a:lnTo>
                    <a:pt x="307276" y="130429"/>
                  </a:lnTo>
                  <a:lnTo>
                    <a:pt x="310578" y="119011"/>
                  </a:lnTo>
                  <a:lnTo>
                    <a:pt x="320675" y="84137"/>
                  </a:lnTo>
                  <a:lnTo>
                    <a:pt x="335521" y="32880"/>
                  </a:lnTo>
                  <a:lnTo>
                    <a:pt x="334479" y="130429"/>
                  </a:lnTo>
                  <a:lnTo>
                    <a:pt x="354965" y="130429"/>
                  </a:lnTo>
                  <a:lnTo>
                    <a:pt x="334721" y="166268"/>
                  </a:lnTo>
                  <a:lnTo>
                    <a:pt x="333552" y="179425"/>
                  </a:lnTo>
                  <a:lnTo>
                    <a:pt x="334733" y="192684"/>
                  </a:lnTo>
                  <a:lnTo>
                    <a:pt x="362724" y="234594"/>
                  </a:lnTo>
                  <a:lnTo>
                    <a:pt x="399542" y="245402"/>
                  </a:lnTo>
                  <a:lnTo>
                    <a:pt x="411264" y="244500"/>
                  </a:lnTo>
                  <a:lnTo>
                    <a:pt x="449440" y="223164"/>
                  </a:lnTo>
                  <a:lnTo>
                    <a:pt x="457682" y="211112"/>
                  </a:lnTo>
                  <a:lnTo>
                    <a:pt x="460832" y="205028"/>
                  </a:lnTo>
                  <a:lnTo>
                    <a:pt x="464223" y="194614"/>
                  </a:lnTo>
                  <a:close/>
                </a:path>
                <a:path w="626110" h="246379">
                  <a:moveTo>
                    <a:pt x="618350" y="239750"/>
                  </a:moveTo>
                  <a:lnTo>
                    <a:pt x="618210" y="239458"/>
                  </a:lnTo>
                  <a:lnTo>
                    <a:pt x="618096" y="239102"/>
                  </a:lnTo>
                  <a:lnTo>
                    <a:pt x="617994" y="238213"/>
                  </a:lnTo>
                  <a:lnTo>
                    <a:pt x="617728" y="234594"/>
                  </a:lnTo>
                  <a:lnTo>
                    <a:pt x="617499" y="233768"/>
                  </a:lnTo>
                  <a:lnTo>
                    <a:pt x="616788" y="232714"/>
                  </a:lnTo>
                  <a:lnTo>
                    <a:pt x="616064" y="232168"/>
                  </a:lnTo>
                  <a:lnTo>
                    <a:pt x="615137" y="231876"/>
                  </a:lnTo>
                  <a:lnTo>
                    <a:pt x="616902" y="231216"/>
                  </a:lnTo>
                  <a:lnTo>
                    <a:pt x="617131" y="231127"/>
                  </a:lnTo>
                  <a:lnTo>
                    <a:pt x="618121" y="229793"/>
                  </a:lnTo>
                  <a:lnTo>
                    <a:pt x="618121" y="226949"/>
                  </a:lnTo>
                  <a:lnTo>
                    <a:pt x="616089" y="224256"/>
                  </a:lnTo>
                  <a:lnTo>
                    <a:pt x="616089" y="225996"/>
                  </a:lnTo>
                  <a:lnTo>
                    <a:pt x="616026" y="228841"/>
                  </a:lnTo>
                  <a:lnTo>
                    <a:pt x="611670" y="231216"/>
                  </a:lnTo>
                  <a:lnTo>
                    <a:pt x="607555" y="231216"/>
                  </a:lnTo>
                  <a:lnTo>
                    <a:pt x="607555" y="224980"/>
                  </a:lnTo>
                  <a:lnTo>
                    <a:pt x="614730" y="224980"/>
                  </a:lnTo>
                  <a:lnTo>
                    <a:pt x="616089" y="225996"/>
                  </a:lnTo>
                  <a:lnTo>
                    <a:pt x="616089" y="224256"/>
                  </a:lnTo>
                  <a:lnTo>
                    <a:pt x="615149" y="223875"/>
                  </a:lnTo>
                  <a:lnTo>
                    <a:pt x="614540" y="223697"/>
                  </a:lnTo>
                  <a:lnTo>
                    <a:pt x="613473" y="223507"/>
                  </a:lnTo>
                  <a:lnTo>
                    <a:pt x="612927" y="223456"/>
                  </a:lnTo>
                  <a:lnTo>
                    <a:pt x="605548" y="223456"/>
                  </a:lnTo>
                  <a:lnTo>
                    <a:pt x="605548" y="239750"/>
                  </a:lnTo>
                  <a:lnTo>
                    <a:pt x="607555" y="239750"/>
                  </a:lnTo>
                  <a:lnTo>
                    <a:pt x="607555" y="232714"/>
                  </a:lnTo>
                  <a:lnTo>
                    <a:pt x="612546" y="232714"/>
                  </a:lnTo>
                  <a:lnTo>
                    <a:pt x="615975" y="238213"/>
                  </a:lnTo>
                  <a:lnTo>
                    <a:pt x="616140" y="239458"/>
                  </a:lnTo>
                  <a:lnTo>
                    <a:pt x="616343" y="239750"/>
                  </a:lnTo>
                  <a:lnTo>
                    <a:pt x="618350" y="239750"/>
                  </a:lnTo>
                  <a:close/>
                </a:path>
                <a:path w="626110" h="246379">
                  <a:moveTo>
                    <a:pt x="625932" y="227647"/>
                  </a:moveTo>
                  <a:lnTo>
                    <a:pt x="624560" y="224282"/>
                  </a:lnTo>
                  <a:lnTo>
                    <a:pt x="624179" y="223901"/>
                  </a:lnTo>
                  <a:lnTo>
                    <a:pt x="624179" y="235140"/>
                  </a:lnTo>
                  <a:lnTo>
                    <a:pt x="622960" y="238137"/>
                  </a:lnTo>
                  <a:lnTo>
                    <a:pt x="618109" y="243014"/>
                  </a:lnTo>
                  <a:lnTo>
                    <a:pt x="615149" y="244246"/>
                  </a:lnTo>
                  <a:lnTo>
                    <a:pt x="608152" y="244246"/>
                  </a:lnTo>
                  <a:lnTo>
                    <a:pt x="605167" y="243014"/>
                  </a:lnTo>
                  <a:lnTo>
                    <a:pt x="600329" y="238137"/>
                  </a:lnTo>
                  <a:lnTo>
                    <a:pt x="599122" y="235140"/>
                  </a:lnTo>
                  <a:lnTo>
                    <a:pt x="599122" y="228079"/>
                  </a:lnTo>
                  <a:lnTo>
                    <a:pt x="600329" y="225094"/>
                  </a:lnTo>
                  <a:lnTo>
                    <a:pt x="605116" y="220167"/>
                  </a:lnTo>
                  <a:lnTo>
                    <a:pt x="608101" y="218935"/>
                  </a:lnTo>
                  <a:lnTo>
                    <a:pt x="615264" y="218935"/>
                  </a:lnTo>
                  <a:lnTo>
                    <a:pt x="618223" y="220167"/>
                  </a:lnTo>
                  <a:lnTo>
                    <a:pt x="622985" y="225132"/>
                  </a:lnTo>
                  <a:lnTo>
                    <a:pt x="624166" y="228079"/>
                  </a:lnTo>
                  <a:lnTo>
                    <a:pt x="624179" y="235140"/>
                  </a:lnTo>
                  <a:lnTo>
                    <a:pt x="624179" y="223901"/>
                  </a:lnTo>
                  <a:lnTo>
                    <a:pt x="619315" y="218935"/>
                  </a:lnTo>
                  <a:lnTo>
                    <a:pt x="619099" y="218719"/>
                  </a:lnTo>
                  <a:lnTo>
                    <a:pt x="615734" y="217322"/>
                  </a:lnTo>
                  <a:lnTo>
                    <a:pt x="607644" y="217322"/>
                  </a:lnTo>
                  <a:lnTo>
                    <a:pt x="604240" y="218719"/>
                  </a:lnTo>
                  <a:lnTo>
                    <a:pt x="598754" y="224282"/>
                  </a:lnTo>
                  <a:lnTo>
                    <a:pt x="597369" y="227647"/>
                  </a:lnTo>
                  <a:lnTo>
                    <a:pt x="597369" y="235597"/>
                  </a:lnTo>
                  <a:lnTo>
                    <a:pt x="598754" y="238975"/>
                  </a:lnTo>
                  <a:lnTo>
                    <a:pt x="604278" y="244475"/>
                  </a:lnTo>
                  <a:lnTo>
                    <a:pt x="607656" y="245846"/>
                  </a:lnTo>
                  <a:lnTo>
                    <a:pt x="615632" y="245846"/>
                  </a:lnTo>
                  <a:lnTo>
                    <a:pt x="618998" y="244462"/>
                  </a:lnTo>
                  <a:lnTo>
                    <a:pt x="619213" y="244246"/>
                  </a:lnTo>
                  <a:lnTo>
                    <a:pt x="624547" y="238950"/>
                  </a:lnTo>
                  <a:lnTo>
                    <a:pt x="625919" y="235597"/>
                  </a:lnTo>
                  <a:lnTo>
                    <a:pt x="625932" y="227647"/>
                  </a:lnTo>
                  <a:close/>
                </a:path>
              </a:pathLst>
            </a:custGeom>
            <a:solidFill>
              <a:srgbClr val="030BA6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052A5B94-F50D-3529-6578-358E2E2510FE}"/>
              </a:ext>
            </a:extLst>
          </p:cNvPr>
          <p:cNvSpPr txBox="1"/>
          <p:nvPr/>
        </p:nvSpPr>
        <p:spPr>
          <a:xfrm>
            <a:off x="2613862" y="5944361"/>
            <a:ext cx="865455" cy="18311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>
              <a:spcBef>
                <a:spcPts val="122"/>
              </a:spcBef>
            </a:pPr>
            <a:r>
              <a:rPr sz="1088" spc="-14" dirty="0">
                <a:solidFill>
                  <a:srgbClr val="030BA6"/>
                </a:solidFill>
                <a:latin typeface="Lucida Sans Unicode"/>
                <a:cs typeface="Lucida Sans Unicode"/>
              </a:rPr>
              <a:t>Netherlands</a:t>
            </a:r>
            <a:endParaRPr sz="1088">
              <a:latin typeface="Lucida Sans Unicode"/>
              <a:cs typeface="Lucida Sans Unicod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4FDF63-501C-89DD-DEF8-E9785332C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32" y="1123362"/>
            <a:ext cx="3946761" cy="39467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D4B092-4C47-936A-A1DE-8262D46ED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47" t="8982" r="13229" b="9111"/>
          <a:stretch/>
        </p:blipFill>
        <p:spPr>
          <a:xfrm>
            <a:off x="9034955" y="1701209"/>
            <a:ext cx="3553994" cy="39008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113E63-285B-CE0B-38EA-91D3BF72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2" t="7189" r="13213" b="8486"/>
          <a:stretch/>
        </p:blipFill>
        <p:spPr>
          <a:xfrm>
            <a:off x="9034955" y="5944361"/>
            <a:ext cx="3553994" cy="40160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AA42F5-7A6E-BA9B-262A-83057AD203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403" t="8530" r="11972" b="8598"/>
          <a:stretch/>
        </p:blipFill>
        <p:spPr>
          <a:xfrm>
            <a:off x="4696871" y="3168502"/>
            <a:ext cx="3553994" cy="394676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270ADD0-DCC4-58B3-6F6A-35D330FB19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903" t="8651" r="9238" b="7023"/>
          <a:stretch/>
        </p:blipFill>
        <p:spPr>
          <a:xfrm>
            <a:off x="13907386" y="3508744"/>
            <a:ext cx="3708032" cy="40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8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38783F2-8D16-8139-FE84-89DBE983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9EDCA25-A771-9C27-2F22-A3CAE1272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0" y="539096"/>
            <a:ext cx="9393944" cy="584266"/>
          </a:xfrm>
          <a:prstGeom prst="rect">
            <a:avLst/>
          </a:prstGeom>
        </p:spPr>
        <p:txBody>
          <a:bodyPr spcFirstLastPara="1" vert="horz" wrap="square" lIns="0" tIns="17275" rIns="0" bIns="0" rtlCol="0" anchor="ctr" anchorCtr="0">
            <a:spAutoFit/>
          </a:bodyPr>
          <a:lstStyle/>
          <a:p>
            <a:pPr marL="17275">
              <a:spcBef>
                <a:spcPts val="136"/>
              </a:spcBef>
            </a:pPr>
            <a:r>
              <a:rPr lang="en-US" sz="3600" spc="13" dirty="0">
                <a:solidFill>
                  <a:srgbClr val="120E95"/>
                </a:solidFill>
                <a:latin typeface="Poppins Bold"/>
                <a:cs typeface="Poppins Bold"/>
                <a:sym typeface="Poppins Bold"/>
              </a:rPr>
              <a:t>MICRO-CREDENCIALES PROGRAMA WIT</a:t>
            </a:r>
            <a:endParaRPr spc="-14" dirty="0"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872817C6-DE7C-5B57-D185-FE863A43B3AE}"/>
              </a:ext>
            </a:extLst>
          </p:cNvPr>
          <p:cNvGrpSpPr/>
          <p:nvPr/>
        </p:nvGrpSpPr>
        <p:grpSpPr>
          <a:xfrm>
            <a:off x="2626287" y="5602019"/>
            <a:ext cx="851636" cy="335125"/>
            <a:chOff x="554974" y="4118521"/>
            <a:chExt cx="626110" cy="246379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7CC4DDA-1C14-EA56-9FFC-20AEAD0B26C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571" y="4118528"/>
              <a:ext cx="109931" cy="245389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210EB1-3B0E-C1B3-7651-68F0F3CDB015}"/>
                </a:ext>
              </a:extLst>
            </p:cNvPr>
            <p:cNvSpPr/>
            <p:nvPr/>
          </p:nvSpPr>
          <p:spPr>
            <a:xfrm>
              <a:off x="554964" y="4118520"/>
              <a:ext cx="626110" cy="246379"/>
            </a:xfrm>
            <a:custGeom>
              <a:avLst/>
              <a:gdLst/>
              <a:ahLst/>
              <a:cxnLst/>
              <a:rect l="l" t="t" r="r" b="b"/>
              <a:pathLst>
                <a:path w="626110" h="246379">
                  <a:moveTo>
                    <a:pt x="167055" y="12"/>
                  </a:moveTo>
                  <a:lnTo>
                    <a:pt x="133502" y="12"/>
                  </a:lnTo>
                  <a:lnTo>
                    <a:pt x="125882" y="36271"/>
                  </a:lnTo>
                  <a:lnTo>
                    <a:pt x="129235" y="28981"/>
                  </a:lnTo>
                  <a:lnTo>
                    <a:pt x="133870" y="22428"/>
                  </a:lnTo>
                  <a:lnTo>
                    <a:pt x="166839" y="800"/>
                  </a:lnTo>
                  <a:lnTo>
                    <a:pt x="167055" y="12"/>
                  </a:lnTo>
                  <a:close/>
                </a:path>
                <a:path w="626110" h="246379">
                  <a:moveTo>
                    <a:pt x="174040" y="131597"/>
                  </a:moveTo>
                  <a:lnTo>
                    <a:pt x="139115" y="112877"/>
                  </a:lnTo>
                  <a:lnTo>
                    <a:pt x="138569" y="112331"/>
                  </a:lnTo>
                  <a:lnTo>
                    <a:pt x="138099" y="111747"/>
                  </a:lnTo>
                  <a:lnTo>
                    <a:pt x="137553" y="111201"/>
                  </a:lnTo>
                  <a:lnTo>
                    <a:pt x="129743" y="101168"/>
                  </a:lnTo>
                  <a:lnTo>
                    <a:pt x="124142" y="90411"/>
                  </a:lnTo>
                  <a:lnTo>
                    <a:pt x="122605" y="85178"/>
                  </a:lnTo>
                  <a:lnTo>
                    <a:pt x="120764" y="78955"/>
                  </a:lnTo>
                  <a:lnTo>
                    <a:pt x="119634" y="66751"/>
                  </a:lnTo>
                  <a:lnTo>
                    <a:pt x="119672" y="65786"/>
                  </a:lnTo>
                  <a:lnTo>
                    <a:pt x="115608" y="85178"/>
                  </a:lnTo>
                  <a:lnTo>
                    <a:pt x="106857" y="46139"/>
                  </a:lnTo>
                  <a:lnTo>
                    <a:pt x="103809" y="32562"/>
                  </a:lnTo>
                  <a:lnTo>
                    <a:pt x="103809" y="130429"/>
                  </a:lnTo>
                  <a:lnTo>
                    <a:pt x="102717" y="131813"/>
                  </a:lnTo>
                  <a:lnTo>
                    <a:pt x="101536" y="133362"/>
                  </a:lnTo>
                  <a:lnTo>
                    <a:pt x="100241" y="135128"/>
                  </a:lnTo>
                  <a:lnTo>
                    <a:pt x="100241" y="130429"/>
                  </a:lnTo>
                  <a:lnTo>
                    <a:pt x="100241" y="122110"/>
                  </a:lnTo>
                  <a:lnTo>
                    <a:pt x="65735" y="122110"/>
                  </a:lnTo>
                  <a:lnTo>
                    <a:pt x="74434" y="84836"/>
                  </a:lnTo>
                  <a:lnTo>
                    <a:pt x="83451" y="46139"/>
                  </a:lnTo>
                  <a:lnTo>
                    <a:pt x="103809" y="130429"/>
                  </a:lnTo>
                  <a:lnTo>
                    <a:pt x="103809" y="32562"/>
                  </a:lnTo>
                  <a:lnTo>
                    <a:pt x="96507" y="0"/>
                  </a:lnTo>
                  <a:lnTo>
                    <a:pt x="70853" y="0"/>
                  </a:lnTo>
                  <a:lnTo>
                    <a:pt x="51587" y="84836"/>
                  </a:lnTo>
                  <a:lnTo>
                    <a:pt x="33870" y="0"/>
                  </a:lnTo>
                  <a:lnTo>
                    <a:pt x="0" y="0"/>
                  </a:lnTo>
                  <a:lnTo>
                    <a:pt x="31572" y="122110"/>
                  </a:lnTo>
                  <a:lnTo>
                    <a:pt x="0" y="122110"/>
                  </a:lnTo>
                  <a:lnTo>
                    <a:pt x="0" y="245402"/>
                  </a:lnTo>
                  <a:lnTo>
                    <a:pt x="36893" y="245402"/>
                  </a:lnTo>
                  <a:lnTo>
                    <a:pt x="36893" y="130429"/>
                  </a:lnTo>
                  <a:lnTo>
                    <a:pt x="65735" y="130429"/>
                  </a:lnTo>
                  <a:lnTo>
                    <a:pt x="65735" y="245402"/>
                  </a:lnTo>
                  <a:lnTo>
                    <a:pt x="102628" y="245402"/>
                  </a:lnTo>
                  <a:lnTo>
                    <a:pt x="102717" y="170141"/>
                  </a:lnTo>
                  <a:lnTo>
                    <a:pt x="104101" y="164261"/>
                  </a:lnTo>
                  <a:lnTo>
                    <a:pt x="107086" y="159562"/>
                  </a:lnTo>
                  <a:lnTo>
                    <a:pt x="110020" y="154851"/>
                  </a:lnTo>
                  <a:lnTo>
                    <a:pt x="115646" y="152501"/>
                  </a:lnTo>
                  <a:lnTo>
                    <a:pt x="131432" y="152501"/>
                  </a:lnTo>
                  <a:lnTo>
                    <a:pt x="136512" y="154774"/>
                  </a:lnTo>
                  <a:lnTo>
                    <a:pt x="139192" y="159346"/>
                  </a:lnTo>
                  <a:lnTo>
                    <a:pt x="141884" y="163880"/>
                  </a:lnTo>
                  <a:lnTo>
                    <a:pt x="143230" y="170141"/>
                  </a:lnTo>
                  <a:lnTo>
                    <a:pt x="143230" y="245402"/>
                  </a:lnTo>
                  <a:lnTo>
                    <a:pt x="174040" y="245402"/>
                  </a:lnTo>
                  <a:lnTo>
                    <a:pt x="174040" y="192684"/>
                  </a:lnTo>
                  <a:lnTo>
                    <a:pt x="148259" y="192684"/>
                  </a:lnTo>
                  <a:lnTo>
                    <a:pt x="148259" y="164719"/>
                  </a:lnTo>
                  <a:lnTo>
                    <a:pt x="174040" y="164719"/>
                  </a:lnTo>
                  <a:lnTo>
                    <a:pt x="174040" y="152501"/>
                  </a:lnTo>
                  <a:lnTo>
                    <a:pt x="174040" y="135128"/>
                  </a:lnTo>
                  <a:lnTo>
                    <a:pt x="174040" y="131597"/>
                  </a:lnTo>
                  <a:close/>
                </a:path>
                <a:path w="626110" h="246379">
                  <a:moveTo>
                    <a:pt x="223926" y="65392"/>
                  </a:moveTo>
                  <a:lnTo>
                    <a:pt x="203225" y="29870"/>
                  </a:lnTo>
                  <a:lnTo>
                    <a:pt x="188480" y="26860"/>
                  </a:lnTo>
                  <a:lnTo>
                    <a:pt x="180721" y="27584"/>
                  </a:lnTo>
                  <a:lnTo>
                    <a:pt x="153466" y="57683"/>
                  </a:lnTo>
                  <a:lnTo>
                    <a:pt x="152869" y="65049"/>
                  </a:lnTo>
                  <a:lnTo>
                    <a:pt x="153479" y="72618"/>
                  </a:lnTo>
                  <a:lnTo>
                    <a:pt x="181127" y="102882"/>
                  </a:lnTo>
                  <a:lnTo>
                    <a:pt x="188823" y="103593"/>
                  </a:lnTo>
                  <a:lnTo>
                    <a:pt x="196278" y="103593"/>
                  </a:lnTo>
                  <a:lnTo>
                    <a:pt x="202768" y="101523"/>
                  </a:lnTo>
                  <a:lnTo>
                    <a:pt x="213779" y="93268"/>
                  </a:lnTo>
                  <a:lnTo>
                    <a:pt x="217766" y="88366"/>
                  </a:lnTo>
                  <a:lnTo>
                    <a:pt x="220230" y="82689"/>
                  </a:lnTo>
                  <a:lnTo>
                    <a:pt x="222694" y="77012"/>
                  </a:lnTo>
                  <a:lnTo>
                    <a:pt x="223926" y="71247"/>
                  </a:lnTo>
                  <a:lnTo>
                    <a:pt x="223926" y="65392"/>
                  </a:lnTo>
                  <a:close/>
                </a:path>
                <a:path w="626110" h="246379">
                  <a:moveTo>
                    <a:pt x="316623" y="202857"/>
                  </a:moveTo>
                  <a:lnTo>
                    <a:pt x="278866" y="202857"/>
                  </a:lnTo>
                  <a:lnTo>
                    <a:pt x="273799" y="210527"/>
                  </a:lnTo>
                  <a:lnTo>
                    <a:pt x="266344" y="214363"/>
                  </a:lnTo>
                  <a:lnTo>
                    <a:pt x="256501" y="214363"/>
                  </a:lnTo>
                  <a:lnTo>
                    <a:pt x="249123" y="214363"/>
                  </a:lnTo>
                  <a:lnTo>
                    <a:pt x="242722" y="212331"/>
                  </a:lnTo>
                  <a:lnTo>
                    <a:pt x="231863" y="204241"/>
                  </a:lnTo>
                  <a:lnTo>
                    <a:pt x="229222" y="199034"/>
                  </a:lnTo>
                  <a:lnTo>
                    <a:pt x="228511" y="192671"/>
                  </a:lnTo>
                  <a:lnTo>
                    <a:pt x="203276" y="192671"/>
                  </a:lnTo>
                  <a:lnTo>
                    <a:pt x="203276" y="218008"/>
                  </a:lnTo>
                  <a:lnTo>
                    <a:pt x="205409" y="220929"/>
                  </a:lnTo>
                  <a:lnTo>
                    <a:pt x="243611" y="244221"/>
                  </a:lnTo>
                  <a:lnTo>
                    <a:pt x="256501" y="245402"/>
                  </a:lnTo>
                  <a:lnTo>
                    <a:pt x="266026" y="244716"/>
                  </a:lnTo>
                  <a:lnTo>
                    <a:pt x="306044" y="220827"/>
                  </a:lnTo>
                  <a:lnTo>
                    <a:pt x="311810" y="212394"/>
                  </a:lnTo>
                  <a:lnTo>
                    <a:pt x="316623" y="202857"/>
                  </a:lnTo>
                  <a:close/>
                </a:path>
                <a:path w="626110" h="246379">
                  <a:moveTo>
                    <a:pt x="464223" y="194614"/>
                  </a:moveTo>
                  <a:lnTo>
                    <a:pt x="426656" y="194614"/>
                  </a:lnTo>
                  <a:lnTo>
                    <a:pt x="421652" y="201828"/>
                  </a:lnTo>
                  <a:lnTo>
                    <a:pt x="415531" y="206984"/>
                  </a:lnTo>
                  <a:lnTo>
                    <a:pt x="408305" y="210083"/>
                  </a:lnTo>
                  <a:lnTo>
                    <a:pt x="399961" y="211112"/>
                  </a:lnTo>
                  <a:lnTo>
                    <a:pt x="391274" y="211112"/>
                  </a:lnTo>
                  <a:lnTo>
                    <a:pt x="384225" y="208127"/>
                  </a:lnTo>
                  <a:lnTo>
                    <a:pt x="373392" y="196291"/>
                  </a:lnTo>
                  <a:lnTo>
                    <a:pt x="370662" y="188734"/>
                  </a:lnTo>
                  <a:lnTo>
                    <a:pt x="370662" y="170649"/>
                  </a:lnTo>
                  <a:lnTo>
                    <a:pt x="373341" y="163131"/>
                  </a:lnTo>
                  <a:lnTo>
                    <a:pt x="378675" y="157048"/>
                  </a:lnTo>
                  <a:lnTo>
                    <a:pt x="384175" y="150837"/>
                  </a:lnTo>
                  <a:lnTo>
                    <a:pt x="391274" y="147942"/>
                  </a:lnTo>
                  <a:lnTo>
                    <a:pt x="399961" y="148399"/>
                  </a:lnTo>
                  <a:lnTo>
                    <a:pt x="408470" y="149479"/>
                  </a:lnTo>
                  <a:lnTo>
                    <a:pt x="415759" y="152717"/>
                  </a:lnTo>
                  <a:lnTo>
                    <a:pt x="421817" y="158140"/>
                  </a:lnTo>
                  <a:lnTo>
                    <a:pt x="426656" y="165735"/>
                  </a:lnTo>
                  <a:lnTo>
                    <a:pt x="463969" y="165735"/>
                  </a:lnTo>
                  <a:lnTo>
                    <a:pt x="461035" y="155549"/>
                  </a:lnTo>
                  <a:lnTo>
                    <a:pt x="457428" y="147942"/>
                  </a:lnTo>
                  <a:lnTo>
                    <a:pt x="456641" y="146265"/>
                  </a:lnTo>
                  <a:lnTo>
                    <a:pt x="450786" y="137896"/>
                  </a:lnTo>
                  <a:lnTo>
                    <a:pt x="443496" y="130429"/>
                  </a:lnTo>
                  <a:lnTo>
                    <a:pt x="462508" y="130429"/>
                  </a:lnTo>
                  <a:lnTo>
                    <a:pt x="462508" y="122745"/>
                  </a:lnTo>
                  <a:lnTo>
                    <a:pt x="462508" y="101180"/>
                  </a:lnTo>
                  <a:lnTo>
                    <a:pt x="421868" y="101180"/>
                  </a:lnTo>
                  <a:lnTo>
                    <a:pt x="421868" y="78803"/>
                  </a:lnTo>
                  <a:lnTo>
                    <a:pt x="461124" y="78803"/>
                  </a:lnTo>
                  <a:lnTo>
                    <a:pt x="461124" y="49580"/>
                  </a:lnTo>
                  <a:lnTo>
                    <a:pt x="421868" y="49580"/>
                  </a:lnTo>
                  <a:lnTo>
                    <a:pt x="421868" y="29273"/>
                  </a:lnTo>
                  <a:lnTo>
                    <a:pt x="462508" y="29273"/>
                  </a:lnTo>
                  <a:lnTo>
                    <a:pt x="462508" y="12"/>
                  </a:lnTo>
                  <a:lnTo>
                    <a:pt x="388670" y="12"/>
                  </a:lnTo>
                  <a:lnTo>
                    <a:pt x="388670" y="114528"/>
                  </a:lnTo>
                  <a:lnTo>
                    <a:pt x="380111" y="115697"/>
                  </a:lnTo>
                  <a:lnTo>
                    <a:pt x="372262" y="118427"/>
                  </a:lnTo>
                  <a:lnTo>
                    <a:pt x="365125" y="122745"/>
                  </a:lnTo>
                  <a:lnTo>
                    <a:pt x="365125" y="32880"/>
                  </a:lnTo>
                  <a:lnTo>
                    <a:pt x="365125" y="12"/>
                  </a:lnTo>
                  <a:lnTo>
                    <a:pt x="320370" y="12"/>
                  </a:lnTo>
                  <a:lnTo>
                    <a:pt x="296621" y="84137"/>
                  </a:lnTo>
                  <a:lnTo>
                    <a:pt x="281724" y="32880"/>
                  </a:lnTo>
                  <a:lnTo>
                    <a:pt x="272186" y="12"/>
                  </a:lnTo>
                  <a:lnTo>
                    <a:pt x="227647" y="12"/>
                  </a:lnTo>
                  <a:lnTo>
                    <a:pt x="227647" y="9207"/>
                  </a:lnTo>
                  <a:lnTo>
                    <a:pt x="231127" y="11595"/>
                  </a:lnTo>
                  <a:lnTo>
                    <a:pt x="234492" y="14363"/>
                  </a:lnTo>
                  <a:lnTo>
                    <a:pt x="254965" y="47104"/>
                  </a:lnTo>
                  <a:lnTo>
                    <a:pt x="256984" y="58445"/>
                  </a:lnTo>
                  <a:lnTo>
                    <a:pt x="257492" y="58445"/>
                  </a:lnTo>
                  <a:lnTo>
                    <a:pt x="257238" y="32880"/>
                  </a:lnTo>
                  <a:lnTo>
                    <a:pt x="282003" y="119011"/>
                  </a:lnTo>
                  <a:lnTo>
                    <a:pt x="274701" y="115862"/>
                  </a:lnTo>
                  <a:lnTo>
                    <a:pt x="266687" y="114236"/>
                  </a:lnTo>
                  <a:lnTo>
                    <a:pt x="258076" y="113982"/>
                  </a:lnTo>
                  <a:lnTo>
                    <a:pt x="257619" y="70154"/>
                  </a:lnTo>
                  <a:lnTo>
                    <a:pt x="257111" y="70154"/>
                  </a:lnTo>
                  <a:lnTo>
                    <a:pt x="241096" y="109486"/>
                  </a:lnTo>
                  <a:lnTo>
                    <a:pt x="228942" y="120230"/>
                  </a:lnTo>
                  <a:lnTo>
                    <a:pt x="226390" y="121907"/>
                  </a:lnTo>
                  <a:lnTo>
                    <a:pt x="225259" y="122796"/>
                  </a:lnTo>
                  <a:lnTo>
                    <a:pt x="223913" y="123545"/>
                  </a:lnTo>
                  <a:lnTo>
                    <a:pt x="222364" y="124472"/>
                  </a:lnTo>
                  <a:lnTo>
                    <a:pt x="203263" y="131356"/>
                  </a:lnTo>
                  <a:lnTo>
                    <a:pt x="203263" y="164731"/>
                  </a:lnTo>
                  <a:lnTo>
                    <a:pt x="228523" y="164731"/>
                  </a:lnTo>
                  <a:lnTo>
                    <a:pt x="229069" y="160451"/>
                  </a:lnTo>
                  <a:lnTo>
                    <a:pt x="231724" y="156159"/>
                  </a:lnTo>
                  <a:lnTo>
                    <a:pt x="241122" y="147345"/>
                  </a:lnTo>
                  <a:lnTo>
                    <a:pt x="247675" y="145122"/>
                  </a:lnTo>
                  <a:lnTo>
                    <a:pt x="264464" y="145122"/>
                  </a:lnTo>
                  <a:lnTo>
                    <a:pt x="271005" y="147345"/>
                  </a:lnTo>
                  <a:lnTo>
                    <a:pt x="280416" y="156159"/>
                  </a:lnTo>
                  <a:lnTo>
                    <a:pt x="283057" y="160451"/>
                  </a:lnTo>
                  <a:lnTo>
                    <a:pt x="283641" y="164642"/>
                  </a:lnTo>
                  <a:lnTo>
                    <a:pt x="228523" y="164731"/>
                  </a:lnTo>
                  <a:lnTo>
                    <a:pt x="228523" y="192646"/>
                  </a:lnTo>
                  <a:lnTo>
                    <a:pt x="319874" y="192646"/>
                  </a:lnTo>
                  <a:lnTo>
                    <a:pt x="320408" y="175602"/>
                  </a:lnTo>
                  <a:lnTo>
                    <a:pt x="317703" y="160058"/>
                  </a:lnTo>
                  <a:lnTo>
                    <a:pt x="311746" y="145986"/>
                  </a:lnTo>
                  <a:lnTo>
                    <a:pt x="311111" y="145122"/>
                  </a:lnTo>
                  <a:lnTo>
                    <a:pt x="302539" y="133413"/>
                  </a:lnTo>
                  <a:lnTo>
                    <a:pt x="301523" y="132359"/>
                  </a:lnTo>
                  <a:lnTo>
                    <a:pt x="300380" y="131356"/>
                  </a:lnTo>
                  <a:lnTo>
                    <a:pt x="299389" y="130429"/>
                  </a:lnTo>
                  <a:lnTo>
                    <a:pt x="307276" y="130429"/>
                  </a:lnTo>
                  <a:lnTo>
                    <a:pt x="310578" y="119011"/>
                  </a:lnTo>
                  <a:lnTo>
                    <a:pt x="320675" y="84137"/>
                  </a:lnTo>
                  <a:lnTo>
                    <a:pt x="335521" y="32880"/>
                  </a:lnTo>
                  <a:lnTo>
                    <a:pt x="334479" y="130429"/>
                  </a:lnTo>
                  <a:lnTo>
                    <a:pt x="354965" y="130429"/>
                  </a:lnTo>
                  <a:lnTo>
                    <a:pt x="334721" y="166268"/>
                  </a:lnTo>
                  <a:lnTo>
                    <a:pt x="333552" y="179425"/>
                  </a:lnTo>
                  <a:lnTo>
                    <a:pt x="334733" y="192684"/>
                  </a:lnTo>
                  <a:lnTo>
                    <a:pt x="362724" y="234594"/>
                  </a:lnTo>
                  <a:lnTo>
                    <a:pt x="399542" y="245402"/>
                  </a:lnTo>
                  <a:lnTo>
                    <a:pt x="411264" y="244500"/>
                  </a:lnTo>
                  <a:lnTo>
                    <a:pt x="449440" y="223164"/>
                  </a:lnTo>
                  <a:lnTo>
                    <a:pt x="457682" y="211112"/>
                  </a:lnTo>
                  <a:lnTo>
                    <a:pt x="460832" y="205028"/>
                  </a:lnTo>
                  <a:lnTo>
                    <a:pt x="464223" y="194614"/>
                  </a:lnTo>
                  <a:close/>
                </a:path>
                <a:path w="626110" h="246379">
                  <a:moveTo>
                    <a:pt x="618350" y="239750"/>
                  </a:moveTo>
                  <a:lnTo>
                    <a:pt x="618210" y="239458"/>
                  </a:lnTo>
                  <a:lnTo>
                    <a:pt x="618096" y="239102"/>
                  </a:lnTo>
                  <a:lnTo>
                    <a:pt x="617994" y="238213"/>
                  </a:lnTo>
                  <a:lnTo>
                    <a:pt x="617728" y="234594"/>
                  </a:lnTo>
                  <a:lnTo>
                    <a:pt x="617499" y="233768"/>
                  </a:lnTo>
                  <a:lnTo>
                    <a:pt x="616788" y="232714"/>
                  </a:lnTo>
                  <a:lnTo>
                    <a:pt x="616064" y="232168"/>
                  </a:lnTo>
                  <a:lnTo>
                    <a:pt x="615137" y="231876"/>
                  </a:lnTo>
                  <a:lnTo>
                    <a:pt x="616902" y="231216"/>
                  </a:lnTo>
                  <a:lnTo>
                    <a:pt x="617131" y="231127"/>
                  </a:lnTo>
                  <a:lnTo>
                    <a:pt x="618121" y="229793"/>
                  </a:lnTo>
                  <a:lnTo>
                    <a:pt x="618121" y="226949"/>
                  </a:lnTo>
                  <a:lnTo>
                    <a:pt x="616089" y="224256"/>
                  </a:lnTo>
                  <a:lnTo>
                    <a:pt x="616089" y="225996"/>
                  </a:lnTo>
                  <a:lnTo>
                    <a:pt x="616026" y="228841"/>
                  </a:lnTo>
                  <a:lnTo>
                    <a:pt x="611670" y="231216"/>
                  </a:lnTo>
                  <a:lnTo>
                    <a:pt x="607555" y="231216"/>
                  </a:lnTo>
                  <a:lnTo>
                    <a:pt x="607555" y="224980"/>
                  </a:lnTo>
                  <a:lnTo>
                    <a:pt x="614730" y="224980"/>
                  </a:lnTo>
                  <a:lnTo>
                    <a:pt x="616089" y="225996"/>
                  </a:lnTo>
                  <a:lnTo>
                    <a:pt x="616089" y="224256"/>
                  </a:lnTo>
                  <a:lnTo>
                    <a:pt x="615149" y="223875"/>
                  </a:lnTo>
                  <a:lnTo>
                    <a:pt x="614540" y="223697"/>
                  </a:lnTo>
                  <a:lnTo>
                    <a:pt x="613473" y="223507"/>
                  </a:lnTo>
                  <a:lnTo>
                    <a:pt x="612927" y="223456"/>
                  </a:lnTo>
                  <a:lnTo>
                    <a:pt x="605548" y="223456"/>
                  </a:lnTo>
                  <a:lnTo>
                    <a:pt x="605548" y="239750"/>
                  </a:lnTo>
                  <a:lnTo>
                    <a:pt x="607555" y="239750"/>
                  </a:lnTo>
                  <a:lnTo>
                    <a:pt x="607555" y="232714"/>
                  </a:lnTo>
                  <a:lnTo>
                    <a:pt x="612546" y="232714"/>
                  </a:lnTo>
                  <a:lnTo>
                    <a:pt x="615975" y="238213"/>
                  </a:lnTo>
                  <a:lnTo>
                    <a:pt x="616140" y="239458"/>
                  </a:lnTo>
                  <a:lnTo>
                    <a:pt x="616343" y="239750"/>
                  </a:lnTo>
                  <a:lnTo>
                    <a:pt x="618350" y="239750"/>
                  </a:lnTo>
                  <a:close/>
                </a:path>
                <a:path w="626110" h="246379">
                  <a:moveTo>
                    <a:pt x="625932" y="227647"/>
                  </a:moveTo>
                  <a:lnTo>
                    <a:pt x="624560" y="224282"/>
                  </a:lnTo>
                  <a:lnTo>
                    <a:pt x="624179" y="223901"/>
                  </a:lnTo>
                  <a:lnTo>
                    <a:pt x="624179" y="235140"/>
                  </a:lnTo>
                  <a:lnTo>
                    <a:pt x="622960" y="238137"/>
                  </a:lnTo>
                  <a:lnTo>
                    <a:pt x="618109" y="243014"/>
                  </a:lnTo>
                  <a:lnTo>
                    <a:pt x="615149" y="244246"/>
                  </a:lnTo>
                  <a:lnTo>
                    <a:pt x="608152" y="244246"/>
                  </a:lnTo>
                  <a:lnTo>
                    <a:pt x="605167" y="243014"/>
                  </a:lnTo>
                  <a:lnTo>
                    <a:pt x="600329" y="238137"/>
                  </a:lnTo>
                  <a:lnTo>
                    <a:pt x="599122" y="235140"/>
                  </a:lnTo>
                  <a:lnTo>
                    <a:pt x="599122" y="228079"/>
                  </a:lnTo>
                  <a:lnTo>
                    <a:pt x="600329" y="225094"/>
                  </a:lnTo>
                  <a:lnTo>
                    <a:pt x="605116" y="220167"/>
                  </a:lnTo>
                  <a:lnTo>
                    <a:pt x="608101" y="218935"/>
                  </a:lnTo>
                  <a:lnTo>
                    <a:pt x="615264" y="218935"/>
                  </a:lnTo>
                  <a:lnTo>
                    <a:pt x="618223" y="220167"/>
                  </a:lnTo>
                  <a:lnTo>
                    <a:pt x="622985" y="225132"/>
                  </a:lnTo>
                  <a:lnTo>
                    <a:pt x="624166" y="228079"/>
                  </a:lnTo>
                  <a:lnTo>
                    <a:pt x="624179" y="235140"/>
                  </a:lnTo>
                  <a:lnTo>
                    <a:pt x="624179" y="223901"/>
                  </a:lnTo>
                  <a:lnTo>
                    <a:pt x="619315" y="218935"/>
                  </a:lnTo>
                  <a:lnTo>
                    <a:pt x="619099" y="218719"/>
                  </a:lnTo>
                  <a:lnTo>
                    <a:pt x="615734" y="217322"/>
                  </a:lnTo>
                  <a:lnTo>
                    <a:pt x="607644" y="217322"/>
                  </a:lnTo>
                  <a:lnTo>
                    <a:pt x="604240" y="218719"/>
                  </a:lnTo>
                  <a:lnTo>
                    <a:pt x="598754" y="224282"/>
                  </a:lnTo>
                  <a:lnTo>
                    <a:pt x="597369" y="227647"/>
                  </a:lnTo>
                  <a:lnTo>
                    <a:pt x="597369" y="235597"/>
                  </a:lnTo>
                  <a:lnTo>
                    <a:pt x="598754" y="238975"/>
                  </a:lnTo>
                  <a:lnTo>
                    <a:pt x="604278" y="244475"/>
                  </a:lnTo>
                  <a:lnTo>
                    <a:pt x="607656" y="245846"/>
                  </a:lnTo>
                  <a:lnTo>
                    <a:pt x="615632" y="245846"/>
                  </a:lnTo>
                  <a:lnTo>
                    <a:pt x="618998" y="244462"/>
                  </a:lnTo>
                  <a:lnTo>
                    <a:pt x="619213" y="244246"/>
                  </a:lnTo>
                  <a:lnTo>
                    <a:pt x="624547" y="238950"/>
                  </a:lnTo>
                  <a:lnTo>
                    <a:pt x="625919" y="235597"/>
                  </a:lnTo>
                  <a:lnTo>
                    <a:pt x="625932" y="227647"/>
                  </a:lnTo>
                  <a:close/>
                </a:path>
              </a:pathLst>
            </a:custGeom>
            <a:solidFill>
              <a:srgbClr val="030BA6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7858C15D-C6C5-52AF-4BE7-F0208644B7BC}"/>
              </a:ext>
            </a:extLst>
          </p:cNvPr>
          <p:cNvSpPr txBox="1"/>
          <p:nvPr/>
        </p:nvSpPr>
        <p:spPr>
          <a:xfrm>
            <a:off x="2613862" y="5944361"/>
            <a:ext cx="865455" cy="18311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>
              <a:spcBef>
                <a:spcPts val="122"/>
              </a:spcBef>
            </a:pPr>
            <a:r>
              <a:rPr sz="1088" spc="-14" dirty="0">
                <a:solidFill>
                  <a:srgbClr val="030BA6"/>
                </a:solidFill>
                <a:latin typeface="Lucida Sans Unicode"/>
                <a:cs typeface="Lucida Sans Unicode"/>
              </a:rPr>
              <a:t>Netherlands</a:t>
            </a:r>
            <a:endParaRPr sz="1088">
              <a:latin typeface="Lucida Sans Unicode"/>
              <a:cs typeface="Lucida Sans Unicod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72C1D0-5A1C-A1A7-8AD2-B489F2037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32" y="1123362"/>
            <a:ext cx="3946761" cy="39467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AA6D8D-13A3-BB64-793C-4796957FDE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45" t="7784" r="12001" b="8511"/>
          <a:stretch/>
        </p:blipFill>
        <p:spPr>
          <a:xfrm>
            <a:off x="5975498" y="5944361"/>
            <a:ext cx="3636335" cy="39864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A0EB3D-A329-9FEF-39CD-EB97CE0FD5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393" t="7596" r="13253" b="8699"/>
          <a:stretch/>
        </p:blipFill>
        <p:spPr>
          <a:xfrm>
            <a:off x="10334846" y="5963772"/>
            <a:ext cx="3636335" cy="39864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1673670-EC50-B2BE-6459-A3FC77BCF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222" y="1399745"/>
            <a:ext cx="4531760" cy="45317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5B008B3-29D3-8D74-07C9-C620C8CD72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760" y="1432013"/>
            <a:ext cx="4425462" cy="44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9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259B6020-6732-2373-DB80-EA6B3EAFC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85A0D72-EB51-FA95-67A6-59076904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dirty="0"/>
              <a:t>LOGRO DE MICROCREDENCIALES POR PARTICIPANTES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A99405E-61F4-8A20-9EE3-8F0F7FFAADCC}"/>
              </a:ext>
            </a:extLst>
          </p:cNvPr>
          <p:cNvSpPr/>
          <p:nvPr/>
        </p:nvSpPr>
        <p:spPr>
          <a:xfrm>
            <a:off x="2138208" y="4640557"/>
            <a:ext cx="13409775" cy="1273929"/>
          </a:xfrm>
          <a:custGeom>
            <a:avLst/>
            <a:gdLst/>
            <a:ahLst/>
            <a:cxnLst/>
            <a:rect l="l" t="t" r="r" b="b"/>
            <a:pathLst>
              <a:path w="13409775" h="1273929">
                <a:moveTo>
                  <a:pt x="0" y="0"/>
                </a:moveTo>
                <a:lnTo>
                  <a:pt x="13409775" y="0"/>
                </a:lnTo>
                <a:lnTo>
                  <a:pt x="13409775" y="1273929"/>
                </a:lnTo>
                <a:lnTo>
                  <a:pt x="0" y="1273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41DA2F4-82BF-39DE-E523-7D326ACD23FC}"/>
              </a:ext>
            </a:extLst>
          </p:cNvPr>
          <p:cNvSpPr/>
          <p:nvPr/>
        </p:nvSpPr>
        <p:spPr>
          <a:xfrm>
            <a:off x="1434842" y="2564773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D4E1F4F-50F1-BDE8-8062-491C5324BA62}"/>
              </a:ext>
            </a:extLst>
          </p:cNvPr>
          <p:cNvSpPr/>
          <p:nvPr/>
        </p:nvSpPr>
        <p:spPr>
          <a:xfrm>
            <a:off x="7952939" y="2692260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B1A73C-7B2D-ED3E-C21E-32873B237FF9}"/>
              </a:ext>
            </a:extLst>
          </p:cNvPr>
          <p:cNvSpPr/>
          <p:nvPr/>
        </p:nvSpPr>
        <p:spPr>
          <a:xfrm>
            <a:off x="4693891" y="6961412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3"/>
                </a:lnTo>
                <a:lnTo>
                  <a:pt x="0" y="1782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226640F-B5EA-0F10-0F8D-4421CBBBA9A8}"/>
              </a:ext>
            </a:extLst>
          </p:cNvPr>
          <p:cNvSpPr/>
          <p:nvPr/>
        </p:nvSpPr>
        <p:spPr>
          <a:xfrm>
            <a:off x="11209459" y="6961412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3" y="0"/>
                </a:lnTo>
                <a:lnTo>
                  <a:pt x="1782703" y="1782703"/>
                </a:lnTo>
                <a:lnTo>
                  <a:pt x="0" y="1782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A1E1623A-68A2-1CFC-A318-41E2DD515640}"/>
              </a:ext>
            </a:extLst>
          </p:cNvPr>
          <p:cNvSpPr/>
          <p:nvPr/>
        </p:nvSpPr>
        <p:spPr>
          <a:xfrm flipV="1">
            <a:off x="2326194" y="4023975"/>
            <a:ext cx="0" cy="1580909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895AEF4-B39C-D760-F4AB-03F7CFF47FD8}"/>
              </a:ext>
            </a:extLst>
          </p:cNvPr>
          <p:cNvSpPr/>
          <p:nvPr/>
        </p:nvSpPr>
        <p:spPr>
          <a:xfrm rot="-10800000">
            <a:off x="2041489" y="414125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05F9FE06-00A6-2911-5621-FBA2766CF984}"/>
              </a:ext>
            </a:extLst>
          </p:cNvPr>
          <p:cNvSpPr/>
          <p:nvPr/>
        </p:nvSpPr>
        <p:spPr>
          <a:xfrm flipV="1">
            <a:off x="8843096" y="4023975"/>
            <a:ext cx="0" cy="138498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D650DDE-1A60-C96B-1F22-1BE58A22960B}"/>
              </a:ext>
            </a:extLst>
          </p:cNvPr>
          <p:cNvSpPr/>
          <p:nvPr/>
        </p:nvSpPr>
        <p:spPr>
          <a:xfrm rot="-10800000">
            <a:off x="8558392" y="414125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8" y="0"/>
                </a:lnTo>
                <a:lnTo>
                  <a:pt x="569408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86460EF0-52F1-C67F-3C23-9B157870D601}"/>
              </a:ext>
            </a:extLst>
          </p:cNvPr>
          <p:cNvGrpSpPr/>
          <p:nvPr/>
        </p:nvGrpSpPr>
        <p:grpSpPr>
          <a:xfrm>
            <a:off x="8131385" y="2871900"/>
            <a:ext cx="1423422" cy="1423422"/>
            <a:chOff x="0" y="0"/>
            <a:chExt cx="812800" cy="812800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73C360D-132F-4D88-76B4-A1378E5D30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2314A846-762A-826E-CE4A-FEC2A18AE952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7">
            <a:extLst>
              <a:ext uri="{FF2B5EF4-FFF2-40B4-BE49-F238E27FC236}">
                <a16:creationId xmlns:a16="http://schemas.microsoft.com/office/drawing/2014/main" id="{D8307D1A-8174-E7C0-3959-8875B460742B}"/>
              </a:ext>
            </a:extLst>
          </p:cNvPr>
          <p:cNvSpPr/>
          <p:nvPr/>
        </p:nvSpPr>
        <p:spPr>
          <a:xfrm>
            <a:off x="14371223" y="2551759"/>
            <a:ext cx="1782703" cy="1782703"/>
          </a:xfrm>
          <a:custGeom>
            <a:avLst/>
            <a:gdLst/>
            <a:ahLst/>
            <a:cxnLst/>
            <a:rect l="l" t="t" r="r" b="b"/>
            <a:pathLst>
              <a:path w="1782703" h="1782703">
                <a:moveTo>
                  <a:pt x="0" y="0"/>
                </a:moveTo>
                <a:lnTo>
                  <a:pt x="1782702" y="0"/>
                </a:lnTo>
                <a:lnTo>
                  <a:pt x="1782702" y="1782702"/>
                </a:lnTo>
                <a:lnTo>
                  <a:pt x="0" y="1782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BFA684D3-80CF-EA51-759A-7AF7434BC17A}"/>
              </a:ext>
            </a:extLst>
          </p:cNvPr>
          <p:cNvSpPr/>
          <p:nvPr/>
        </p:nvSpPr>
        <p:spPr>
          <a:xfrm flipV="1">
            <a:off x="15369855" y="3858640"/>
            <a:ext cx="0" cy="174624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60E1D99F-5434-CD46-17F0-B3A03149BC52}"/>
              </a:ext>
            </a:extLst>
          </p:cNvPr>
          <p:cNvSpPr/>
          <p:nvPr/>
        </p:nvSpPr>
        <p:spPr>
          <a:xfrm rot="-10800000">
            <a:off x="15076546" y="3945923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0"/>
                </a:lnTo>
                <a:lnTo>
                  <a:pt x="0" y="493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3F92CEA0-5C05-F190-376D-1DE564C34DCD}"/>
              </a:ext>
            </a:extLst>
          </p:cNvPr>
          <p:cNvGrpSpPr/>
          <p:nvPr/>
        </p:nvGrpSpPr>
        <p:grpSpPr>
          <a:xfrm>
            <a:off x="14538384" y="2728171"/>
            <a:ext cx="1423422" cy="1423422"/>
            <a:chOff x="0" y="0"/>
            <a:chExt cx="812800" cy="81280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4750E89-7946-3319-126A-B6A3CA5A9C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79E8C540-60F7-8AD0-F512-8FC62CD6A746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5" name="AutoShape 23">
            <a:extLst>
              <a:ext uri="{FF2B5EF4-FFF2-40B4-BE49-F238E27FC236}">
                <a16:creationId xmlns:a16="http://schemas.microsoft.com/office/drawing/2014/main" id="{6A151542-3740-A3C1-77E4-C576F8F42F96}"/>
              </a:ext>
            </a:extLst>
          </p:cNvPr>
          <p:cNvSpPr/>
          <p:nvPr/>
        </p:nvSpPr>
        <p:spPr>
          <a:xfrm>
            <a:off x="5585242" y="5697416"/>
            <a:ext cx="0" cy="1746244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9ECCB93B-A61F-BECF-AEE9-1F88F7514CA0}"/>
              </a:ext>
            </a:extLst>
          </p:cNvPr>
          <p:cNvSpPr/>
          <p:nvPr/>
        </p:nvSpPr>
        <p:spPr>
          <a:xfrm>
            <a:off x="5300538" y="683313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1"/>
                </a:lnTo>
                <a:lnTo>
                  <a:pt x="0" y="49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F7570400-BF30-C0D5-93CB-2DA80F92E08A}"/>
              </a:ext>
            </a:extLst>
          </p:cNvPr>
          <p:cNvGrpSpPr/>
          <p:nvPr/>
        </p:nvGrpSpPr>
        <p:grpSpPr>
          <a:xfrm rot="-10800000">
            <a:off x="4873531" y="7172312"/>
            <a:ext cx="1423422" cy="1423422"/>
            <a:chOff x="0" y="0"/>
            <a:chExt cx="812800" cy="812800"/>
          </a:xfrm>
        </p:grpSpPr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315C60D-AF35-B1A5-2EBE-18C6729353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5EA3BC85-CE1E-CBDB-B946-7A01B7B4ED7E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0" name="AutoShape 28">
            <a:extLst>
              <a:ext uri="{FF2B5EF4-FFF2-40B4-BE49-F238E27FC236}">
                <a16:creationId xmlns:a16="http://schemas.microsoft.com/office/drawing/2014/main" id="{4CDDD3C6-EEE1-0267-6F98-F1C8867C68E0}"/>
              </a:ext>
            </a:extLst>
          </p:cNvPr>
          <p:cNvSpPr/>
          <p:nvPr/>
        </p:nvSpPr>
        <p:spPr>
          <a:xfrm>
            <a:off x="12102145" y="5235888"/>
            <a:ext cx="0" cy="2207772"/>
          </a:xfrm>
          <a:prstGeom prst="line">
            <a:avLst/>
          </a:prstGeom>
          <a:ln w="38100" cap="flat">
            <a:solidFill>
              <a:srgbClr val="0080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38B38A37-A1EB-1752-89D9-4B549DA91CE4}"/>
              </a:ext>
            </a:extLst>
          </p:cNvPr>
          <p:cNvSpPr/>
          <p:nvPr/>
        </p:nvSpPr>
        <p:spPr>
          <a:xfrm>
            <a:off x="11817440" y="6833132"/>
            <a:ext cx="569409" cy="493251"/>
          </a:xfrm>
          <a:custGeom>
            <a:avLst/>
            <a:gdLst/>
            <a:ahLst/>
            <a:cxnLst/>
            <a:rect l="l" t="t" r="r" b="b"/>
            <a:pathLst>
              <a:path w="569409" h="493251">
                <a:moveTo>
                  <a:pt x="0" y="0"/>
                </a:moveTo>
                <a:lnTo>
                  <a:pt x="569409" y="0"/>
                </a:lnTo>
                <a:lnTo>
                  <a:pt x="569409" y="493251"/>
                </a:lnTo>
                <a:lnTo>
                  <a:pt x="0" y="49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D9EBF01A-8D15-BCDB-65CB-2B1EF4276299}"/>
              </a:ext>
            </a:extLst>
          </p:cNvPr>
          <p:cNvGrpSpPr/>
          <p:nvPr/>
        </p:nvGrpSpPr>
        <p:grpSpPr>
          <a:xfrm rot="-10800000">
            <a:off x="11390434" y="7172312"/>
            <a:ext cx="1423422" cy="1423422"/>
            <a:chOff x="0" y="0"/>
            <a:chExt cx="812800" cy="812800"/>
          </a:xfrm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4A7F29F-D2ED-FABB-525B-69776C2B5B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4A72D144-27FD-27FB-A604-6E357CD0FDC2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5" name="Freeform 37">
            <a:extLst>
              <a:ext uri="{FF2B5EF4-FFF2-40B4-BE49-F238E27FC236}">
                <a16:creationId xmlns:a16="http://schemas.microsoft.com/office/drawing/2014/main" id="{B7AB03B8-4D24-EAD0-254B-B337D1EC5FAC}"/>
              </a:ext>
            </a:extLst>
          </p:cNvPr>
          <p:cNvSpPr/>
          <p:nvPr/>
        </p:nvSpPr>
        <p:spPr>
          <a:xfrm>
            <a:off x="9378016" y="9369660"/>
            <a:ext cx="927380" cy="755815"/>
          </a:xfrm>
          <a:custGeom>
            <a:avLst/>
            <a:gdLst/>
            <a:ahLst/>
            <a:cxnLst/>
            <a:rect l="l" t="t" r="r" b="b"/>
            <a:pathLst>
              <a:path w="927380" h="755815">
                <a:moveTo>
                  <a:pt x="0" y="0"/>
                </a:moveTo>
                <a:lnTo>
                  <a:pt x="927381" y="0"/>
                </a:lnTo>
                <a:lnTo>
                  <a:pt x="927381" y="755815"/>
                </a:lnTo>
                <a:lnTo>
                  <a:pt x="0" y="755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00802F90-57F1-B7F9-FD85-FF78D10C5C08}"/>
              </a:ext>
            </a:extLst>
          </p:cNvPr>
          <p:cNvSpPr/>
          <p:nvPr/>
        </p:nvSpPr>
        <p:spPr>
          <a:xfrm>
            <a:off x="14981794" y="3082583"/>
            <a:ext cx="677059" cy="713632"/>
          </a:xfrm>
          <a:custGeom>
            <a:avLst/>
            <a:gdLst/>
            <a:ahLst/>
            <a:cxnLst/>
            <a:rect l="l" t="t" r="r" b="b"/>
            <a:pathLst>
              <a:path w="677059" h="713632">
                <a:moveTo>
                  <a:pt x="0" y="0"/>
                </a:moveTo>
                <a:lnTo>
                  <a:pt x="677058" y="0"/>
                </a:lnTo>
                <a:lnTo>
                  <a:pt x="677058" y="713632"/>
                </a:lnTo>
                <a:lnTo>
                  <a:pt x="0" y="7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B430667E-2E12-0065-91D4-A1AC20E042BA}"/>
              </a:ext>
            </a:extLst>
          </p:cNvPr>
          <p:cNvSpPr/>
          <p:nvPr/>
        </p:nvSpPr>
        <p:spPr>
          <a:xfrm>
            <a:off x="8444975" y="3226795"/>
            <a:ext cx="796243" cy="713632"/>
          </a:xfrm>
          <a:custGeom>
            <a:avLst/>
            <a:gdLst/>
            <a:ahLst/>
            <a:cxnLst/>
            <a:rect l="l" t="t" r="r" b="b"/>
            <a:pathLst>
              <a:path w="796243" h="713632">
                <a:moveTo>
                  <a:pt x="0" y="0"/>
                </a:moveTo>
                <a:lnTo>
                  <a:pt x="796242" y="0"/>
                </a:lnTo>
                <a:lnTo>
                  <a:pt x="796242" y="713632"/>
                </a:lnTo>
                <a:lnTo>
                  <a:pt x="0" y="71363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id="{CC9476AD-C980-843F-01F3-A87B1A8B0959}"/>
              </a:ext>
            </a:extLst>
          </p:cNvPr>
          <p:cNvGrpSpPr/>
          <p:nvPr/>
        </p:nvGrpSpPr>
        <p:grpSpPr>
          <a:xfrm>
            <a:off x="2149147" y="5366096"/>
            <a:ext cx="369333" cy="369333"/>
            <a:chOff x="0" y="0"/>
            <a:chExt cx="812800" cy="812800"/>
          </a:xfrm>
        </p:grpSpPr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EF43CD6B-DC91-BF6B-D134-11F7E02D43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8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6">
              <a:extLst>
                <a:ext uri="{FF2B5EF4-FFF2-40B4-BE49-F238E27FC236}">
                  <a16:creationId xmlns:a16="http://schemas.microsoft.com/office/drawing/2014/main" id="{09B5169E-E4ED-FD9E-9D49-6527D48CFDFF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46" name="Freeform 48">
            <a:extLst>
              <a:ext uri="{FF2B5EF4-FFF2-40B4-BE49-F238E27FC236}">
                <a16:creationId xmlns:a16="http://schemas.microsoft.com/office/drawing/2014/main" id="{4354E74A-A47F-0DE3-9334-161D7C69351C}"/>
              </a:ext>
            </a:extLst>
          </p:cNvPr>
          <p:cNvSpPr/>
          <p:nvPr/>
        </p:nvSpPr>
        <p:spPr>
          <a:xfrm>
            <a:off x="5121582" y="7478385"/>
            <a:ext cx="856519" cy="942524"/>
          </a:xfrm>
          <a:custGeom>
            <a:avLst/>
            <a:gdLst/>
            <a:ahLst/>
            <a:cxnLst/>
            <a:rect l="l" t="t" r="r" b="b"/>
            <a:pathLst>
              <a:path w="856519" h="942524">
                <a:moveTo>
                  <a:pt x="0" y="0"/>
                </a:moveTo>
                <a:lnTo>
                  <a:pt x="856519" y="0"/>
                </a:lnTo>
                <a:lnTo>
                  <a:pt x="856519" y="942524"/>
                </a:lnTo>
                <a:lnTo>
                  <a:pt x="0" y="942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3831D2FA-898A-90F3-570D-DFBDCF02A3E6}"/>
              </a:ext>
            </a:extLst>
          </p:cNvPr>
          <p:cNvSpPr/>
          <p:nvPr/>
        </p:nvSpPr>
        <p:spPr>
          <a:xfrm>
            <a:off x="11601300" y="7568042"/>
            <a:ext cx="999021" cy="569442"/>
          </a:xfrm>
          <a:custGeom>
            <a:avLst/>
            <a:gdLst/>
            <a:ahLst/>
            <a:cxnLst/>
            <a:rect l="l" t="t" r="r" b="b"/>
            <a:pathLst>
              <a:path w="999021" h="569442">
                <a:moveTo>
                  <a:pt x="0" y="0"/>
                </a:moveTo>
                <a:lnTo>
                  <a:pt x="999021" y="0"/>
                </a:lnTo>
                <a:lnTo>
                  <a:pt x="999021" y="569442"/>
                </a:lnTo>
                <a:lnTo>
                  <a:pt x="0" y="5694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48" name="Group 50">
            <a:extLst>
              <a:ext uri="{FF2B5EF4-FFF2-40B4-BE49-F238E27FC236}">
                <a16:creationId xmlns:a16="http://schemas.microsoft.com/office/drawing/2014/main" id="{402E1FCA-8B5B-3600-6440-E3E33F3B4DEA}"/>
              </a:ext>
            </a:extLst>
          </p:cNvPr>
          <p:cNvGrpSpPr/>
          <p:nvPr/>
        </p:nvGrpSpPr>
        <p:grpSpPr>
          <a:xfrm>
            <a:off x="465174" y="6169686"/>
            <a:ext cx="3907511" cy="2045171"/>
            <a:chOff x="-1" y="-66675"/>
            <a:chExt cx="5210014" cy="2726895"/>
          </a:xfrm>
        </p:grpSpPr>
        <p:sp>
          <p:nvSpPr>
            <p:cNvPr id="49" name="TextBox 51">
              <a:extLst>
                <a:ext uri="{FF2B5EF4-FFF2-40B4-BE49-F238E27FC236}">
                  <a16:creationId xmlns:a16="http://schemas.microsoft.com/office/drawing/2014/main" id="{536AB8E6-4EC0-432C-5D62-CC5AE08CC9AE}"/>
                </a:ext>
              </a:extLst>
            </p:cNvPr>
            <p:cNvSpPr txBox="1"/>
            <p:nvPr/>
          </p:nvSpPr>
          <p:spPr>
            <a:xfrm>
              <a:off x="0" y="-66675"/>
              <a:ext cx="4892997" cy="70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1" spc="14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WeTalk: Mujeres STEAM que Inspiran 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b="1" spc="14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(Charlas Hibridas)</a:t>
              </a:r>
            </a:p>
          </p:txBody>
        </p:sp>
        <p:sp>
          <p:nvSpPr>
            <p:cNvPr id="50" name="TextBox 52">
              <a:extLst>
                <a:ext uri="{FF2B5EF4-FFF2-40B4-BE49-F238E27FC236}">
                  <a16:creationId xmlns:a16="http://schemas.microsoft.com/office/drawing/2014/main" id="{732D763D-FC2A-A516-346F-1DFB6BD62960}"/>
                </a:ext>
              </a:extLst>
            </p:cNvPr>
            <p:cNvSpPr txBox="1"/>
            <p:nvPr/>
          </p:nvSpPr>
          <p:spPr>
            <a:xfrm>
              <a:off x="-1" y="882810"/>
              <a:ext cx="5210014" cy="1777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6 al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año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META: 50 a 100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por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conferencia</a:t>
              </a:r>
              <a:endParaRPr lang="en-US" sz="1400" spc="14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:  Marzo -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Septiembre</a:t>
              </a:r>
              <a:endParaRPr lang="en-US" sz="1400" spc="14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02270" lvl="1" indent="-151135" algn="l">
                <a:lnSpc>
                  <a:spcPts val="2100"/>
                </a:lnSpc>
                <a:buFont typeface="Arial"/>
                <a:buChar char="•"/>
              </a:pP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Convocatoria</a:t>
              </a:r>
              <a:r>
                <a:rPr lang="en-US" sz="1400" spc="14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: </a:t>
              </a:r>
              <a:r>
                <a:rPr lang="en-US" sz="1400" spc="14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Conferencistas</a:t>
              </a:r>
              <a:endParaRPr lang="en-US" sz="1400" spc="14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" name="Group 53">
            <a:extLst>
              <a:ext uri="{FF2B5EF4-FFF2-40B4-BE49-F238E27FC236}">
                <a16:creationId xmlns:a16="http://schemas.microsoft.com/office/drawing/2014/main" id="{0B78D7AD-064F-3658-C14F-917E94CDC9BC}"/>
              </a:ext>
            </a:extLst>
          </p:cNvPr>
          <p:cNvGrpSpPr/>
          <p:nvPr/>
        </p:nvGrpSpPr>
        <p:grpSpPr>
          <a:xfrm>
            <a:off x="3585664" y="2840651"/>
            <a:ext cx="4301364" cy="2068095"/>
            <a:chOff x="0" y="-47625"/>
            <a:chExt cx="5735152" cy="2757459"/>
          </a:xfrm>
        </p:grpSpPr>
        <p:sp>
          <p:nvSpPr>
            <p:cNvPr id="52" name="TextBox 54">
              <a:extLst>
                <a:ext uri="{FF2B5EF4-FFF2-40B4-BE49-F238E27FC236}">
                  <a16:creationId xmlns:a16="http://schemas.microsoft.com/office/drawing/2014/main" id="{B769F3DE-27B2-9A99-5E4E-B9AB564334BF}"/>
                </a:ext>
              </a:extLst>
            </p:cNvPr>
            <p:cNvSpPr txBox="1"/>
            <p:nvPr/>
          </p:nvSpPr>
          <p:spPr>
            <a:xfrm>
              <a:off x="0" y="-47625"/>
              <a:ext cx="5175183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STEAMXplorer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Red de 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Aprendizaje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y 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Creación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algn="ctr"/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Grupos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16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Aprendizaje</a:t>
              </a:r>
              <a:r>
                <a:rPr lang="en-US" sz="16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STEAM)</a:t>
              </a:r>
            </a:p>
          </p:txBody>
        </p:sp>
        <p:sp>
          <p:nvSpPr>
            <p:cNvPr id="53" name="TextBox 55">
              <a:extLst>
                <a:ext uri="{FF2B5EF4-FFF2-40B4-BE49-F238E27FC236}">
                  <a16:creationId xmlns:a16="http://schemas.microsoft.com/office/drawing/2014/main" id="{2B8ABE93-B8F8-3562-1DC3-3D8E31455F09}"/>
                </a:ext>
              </a:extLst>
            </p:cNvPr>
            <p:cNvSpPr txBox="1"/>
            <p:nvPr/>
          </p:nvSpPr>
          <p:spPr>
            <a:xfrm>
              <a:off x="0" y="1186341"/>
              <a:ext cx="5735152" cy="15234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6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módulos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temas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). </a:t>
              </a: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: Marzo -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Septiembre</a:t>
              </a:r>
              <a:endParaRPr lang="en-US" sz="1200" spc="12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-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Convocatoria</a:t>
              </a:r>
              <a:r>
                <a:rPr lang="en-US" sz="1200" spc="12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: </a:t>
              </a:r>
              <a:r>
                <a:rPr lang="en-US" sz="1200" spc="12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Instructores</a:t>
              </a:r>
              <a:endParaRPr lang="en-US" sz="1200" spc="12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59091" lvl="1" indent="-129546" algn="l">
                <a:lnSpc>
                  <a:spcPts val="1800"/>
                </a:lnSpc>
                <a:buFont typeface="Arial"/>
                <a:buChar char="•"/>
              </a:pPr>
              <a:r>
                <a:rPr lang="en-US" sz="1200" i="1" spc="12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Fundación OTERO LIEVANO</a:t>
              </a:r>
            </a:p>
          </p:txBody>
        </p:sp>
      </p:grpSp>
      <p:grpSp>
        <p:nvGrpSpPr>
          <p:cNvPr id="54" name="Group 57">
            <a:extLst>
              <a:ext uri="{FF2B5EF4-FFF2-40B4-BE49-F238E27FC236}">
                <a16:creationId xmlns:a16="http://schemas.microsoft.com/office/drawing/2014/main" id="{D9F56A0D-BE8F-E735-3A3B-2713BD22E378}"/>
              </a:ext>
            </a:extLst>
          </p:cNvPr>
          <p:cNvGrpSpPr/>
          <p:nvPr/>
        </p:nvGrpSpPr>
        <p:grpSpPr>
          <a:xfrm>
            <a:off x="6575309" y="6072724"/>
            <a:ext cx="4291250" cy="1972456"/>
            <a:chOff x="0" y="-66675"/>
            <a:chExt cx="6701321" cy="2629942"/>
          </a:xfrm>
        </p:grpSpPr>
        <p:sp>
          <p:nvSpPr>
            <p:cNvPr id="55" name="TextBox 58">
              <a:extLst>
                <a:ext uri="{FF2B5EF4-FFF2-40B4-BE49-F238E27FC236}">
                  <a16:creationId xmlns:a16="http://schemas.microsoft.com/office/drawing/2014/main" id="{A9FACE2C-DDD2-15C1-FC21-E6A6C6BBA532}"/>
                </a:ext>
              </a:extLst>
            </p:cNvPr>
            <p:cNvSpPr txBox="1"/>
            <p:nvPr/>
          </p:nvSpPr>
          <p:spPr>
            <a:xfrm>
              <a:off x="0" y="-66675"/>
              <a:ext cx="6701321" cy="700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ConectaSTEAM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Fortaleciendo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Ser (Desarrollo y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fortalecimiento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Habilidades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spc="14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Socioemocionales</a:t>
              </a:r>
              <a:r>
                <a:rPr lang="en-US" sz="1400" b="1" spc="14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)</a:t>
              </a:r>
            </a:p>
          </p:txBody>
        </p:sp>
        <p:sp>
          <p:nvSpPr>
            <p:cNvPr id="56" name="TextBox 59">
              <a:extLst>
                <a:ext uri="{FF2B5EF4-FFF2-40B4-BE49-F238E27FC236}">
                  <a16:creationId xmlns:a16="http://schemas.microsoft.com/office/drawing/2014/main" id="{C65757FE-9B93-3B4E-5BEF-2AA5A1B45F26}"/>
                </a:ext>
              </a:extLst>
            </p:cNvPr>
            <p:cNvSpPr txBox="1"/>
            <p:nvPr/>
          </p:nvSpPr>
          <p:spPr>
            <a:xfrm>
              <a:off x="399481" y="1214180"/>
              <a:ext cx="5752370" cy="1349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6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modulos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 (Grupo de 20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por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reg)</a:t>
              </a: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 : Marzo -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Septiembre</a:t>
              </a:r>
              <a:endParaRPr lang="en-US" sz="1300" spc="13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Convocatoria</a:t>
              </a:r>
              <a:r>
                <a:rPr lang="en-US" sz="1300" spc="13" dirty="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: </a:t>
              </a:r>
              <a:r>
                <a:rPr lang="en-US" sz="1300" spc="13" dirty="0" err="1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Instructores</a:t>
              </a:r>
              <a:endParaRPr lang="en-US" sz="1300" spc="13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7" name="Group 60">
            <a:extLst>
              <a:ext uri="{FF2B5EF4-FFF2-40B4-BE49-F238E27FC236}">
                <a16:creationId xmlns:a16="http://schemas.microsoft.com/office/drawing/2014/main" id="{28726426-FC6A-56CD-4BA6-EFDF2BE8F341}"/>
              </a:ext>
            </a:extLst>
          </p:cNvPr>
          <p:cNvGrpSpPr/>
          <p:nvPr/>
        </p:nvGrpSpPr>
        <p:grpSpPr>
          <a:xfrm>
            <a:off x="9913958" y="2332643"/>
            <a:ext cx="4193086" cy="2106531"/>
            <a:chOff x="0" y="-38100"/>
            <a:chExt cx="5351818" cy="2808708"/>
          </a:xfrm>
        </p:grpSpPr>
        <p:sp>
          <p:nvSpPr>
            <p:cNvPr id="58" name="TextBox 61">
              <a:extLst>
                <a:ext uri="{FF2B5EF4-FFF2-40B4-BE49-F238E27FC236}">
                  <a16:creationId xmlns:a16="http://schemas.microsoft.com/office/drawing/2014/main" id="{4B61320B-21FB-2904-3382-21CE6562D90C}"/>
                </a:ext>
              </a:extLst>
            </p:cNvPr>
            <p:cNvSpPr txBox="1"/>
            <p:nvPr/>
          </p:nvSpPr>
          <p:spPr>
            <a:xfrm>
              <a:off x="0" y="-38100"/>
              <a:ext cx="5351818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HackSTEAM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Innovando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Futuro</a:t>
              </a:r>
              <a:r>
                <a:rPr lang="en-US" sz="1600" b="1" spc="11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con </a:t>
              </a:r>
              <a:r>
                <a:rPr lang="en-US" sz="1600" b="1" spc="11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Propósito</a:t>
              </a:r>
              <a:endParaRPr lang="en-US" sz="1600" b="1" spc="11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59" name="TextBox 62">
              <a:extLst>
                <a:ext uri="{FF2B5EF4-FFF2-40B4-BE49-F238E27FC236}">
                  <a16:creationId xmlns:a16="http://schemas.microsoft.com/office/drawing/2014/main" id="{0C3B298E-7904-D295-054C-2FF4440C14B1}"/>
                </a:ext>
              </a:extLst>
            </p:cNvPr>
            <p:cNvSpPr txBox="1"/>
            <p:nvPr/>
          </p:nvSpPr>
          <p:spPr>
            <a:xfrm>
              <a:off x="531988" y="767496"/>
              <a:ext cx="4639424" cy="20031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Por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a.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META: 80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participantes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por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niñas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)</a:t>
              </a: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: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Octubre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Convocatoria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: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Grupos</a:t>
              </a:r>
              <a:r>
                <a:rPr lang="en-US" sz="1100" spc="11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con </a:t>
              </a:r>
              <a:r>
                <a:rPr lang="en-US" sz="1100" spc="11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soluciones</a:t>
              </a: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613" lvl="1" indent="-118806" algn="l">
                <a:lnSpc>
                  <a:spcPct val="150000"/>
                </a:lnSpc>
                <a:buFont typeface="Arial"/>
                <a:buChar char="•"/>
              </a:pPr>
              <a:endParaRPr lang="en-US" sz="1100" spc="1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" name="Group 63">
            <a:extLst>
              <a:ext uri="{FF2B5EF4-FFF2-40B4-BE49-F238E27FC236}">
                <a16:creationId xmlns:a16="http://schemas.microsoft.com/office/drawing/2014/main" id="{9D3CB2B4-FBBD-3CDF-2708-094C13EBE3C3}"/>
              </a:ext>
            </a:extLst>
          </p:cNvPr>
          <p:cNvGrpSpPr/>
          <p:nvPr/>
        </p:nvGrpSpPr>
        <p:grpSpPr>
          <a:xfrm>
            <a:off x="13858466" y="5995901"/>
            <a:ext cx="2888432" cy="2141583"/>
            <a:chOff x="0" y="-47625"/>
            <a:chExt cx="5964932" cy="2855443"/>
          </a:xfrm>
        </p:grpSpPr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034A5189-9AE3-3E84-015C-08763342B2BF}"/>
                </a:ext>
              </a:extLst>
            </p:cNvPr>
            <p:cNvSpPr txBox="1"/>
            <p:nvPr/>
          </p:nvSpPr>
          <p:spPr>
            <a:xfrm>
              <a:off x="0" y="-47625"/>
              <a:ext cx="5376985" cy="100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Talento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por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competencias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STEAM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Acción</a:t>
              </a: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 </a:t>
              </a:r>
            </a:p>
            <a:p>
              <a:pPr algn="ctr">
                <a:lnSpc>
                  <a:spcPts val="1950"/>
                </a:lnSpc>
              </a:pPr>
              <a:r>
                <a:rPr lang="en-US" sz="1300" b="1" spc="13" dirty="0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Feria de </a:t>
              </a:r>
              <a:r>
                <a:rPr lang="en-US" sz="1300" b="1" spc="13" dirty="0" err="1">
                  <a:solidFill>
                    <a:srgbClr val="00336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Empleabilidad</a:t>
              </a:r>
              <a:endParaRPr lang="en-US" sz="1300" b="1" spc="13" dirty="0">
                <a:solidFill>
                  <a:srgbClr val="003366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62" name="TextBox 65">
              <a:extLst>
                <a:ext uri="{FF2B5EF4-FFF2-40B4-BE49-F238E27FC236}">
                  <a16:creationId xmlns:a16="http://schemas.microsoft.com/office/drawing/2014/main" id="{2AF35115-3640-6CB5-6454-1D271CC900D2}"/>
                </a:ext>
              </a:extLst>
            </p:cNvPr>
            <p:cNvSpPr txBox="1"/>
            <p:nvPr/>
          </p:nvSpPr>
          <p:spPr>
            <a:xfrm>
              <a:off x="241525" y="1116757"/>
              <a:ext cx="5723407" cy="169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50"/>
                </a:lnSpc>
              </a:pP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Por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endParaRPr lang="en-US" sz="1300" spc="13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Dirigido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a: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jóvenes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mujeres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Fecha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inicio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: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Noviembre</a:t>
              </a:r>
              <a:endParaRPr lang="en-US" sz="1300" spc="13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81" lvl="1" indent="-140340" algn="l">
                <a:lnSpc>
                  <a:spcPts val="1950"/>
                </a:lnSpc>
                <a:buFont typeface="Arial"/>
                <a:buChar char="•"/>
              </a:pP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Alianzas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: CC de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región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y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Empresas</a:t>
              </a:r>
              <a:r>
                <a:rPr lang="en-US" sz="1300" spc="13" dirty="0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300" spc="13" dirty="0" err="1">
                  <a:solidFill>
                    <a:schemeClr val="tx1"/>
                  </a:solidFill>
                  <a:latin typeface="Poppins"/>
                  <a:ea typeface="Poppins"/>
                  <a:cs typeface="Poppins"/>
                  <a:sym typeface="Poppins"/>
                </a:rPr>
                <a:t>empleadoras</a:t>
              </a:r>
              <a:endParaRPr lang="en-US" sz="1300" spc="13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id="{49C877EA-14FD-5747-D3C2-7206DA825A51}"/>
              </a:ext>
            </a:extLst>
          </p:cNvPr>
          <p:cNvGrpSpPr/>
          <p:nvPr/>
        </p:nvGrpSpPr>
        <p:grpSpPr>
          <a:xfrm>
            <a:off x="1683169" y="2784655"/>
            <a:ext cx="1268126" cy="1265573"/>
            <a:chOff x="0" y="0"/>
            <a:chExt cx="812800" cy="812800"/>
          </a:xfrm>
        </p:grpSpPr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75F9DE61-D463-FC2E-4E66-C6793611FB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8080"/>
              </a:solidFill>
              <a:prstDash val="solid"/>
              <a:miter/>
            </a:ln>
          </p:spPr>
          <p:txBody>
            <a:bodyPr/>
            <a:lstStyle/>
            <a:p>
              <a:endParaRPr lang="es-CO">
                <a:highlight>
                  <a:srgbClr val="05F2F2"/>
                </a:highlight>
              </a:endParaRPr>
            </a:p>
          </p:txBody>
        </p:sp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EEF3084A-6E55-D5A5-8C4F-FAC31EA2B035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77851" tIns="77851" rIns="77851" bIns="77851" rtlCol="0" anchor="ctr"/>
            <a:lstStyle/>
            <a:p>
              <a:pPr algn="ctr">
                <a:lnSpc>
                  <a:spcPts val="3750"/>
                </a:lnSpc>
              </a:pPr>
              <a:endParaRPr>
                <a:highlight>
                  <a:srgbClr val="05F2F2"/>
                </a:highlight>
              </a:endParaRPr>
            </a:p>
          </p:txBody>
        </p:sp>
      </p:grpSp>
      <p:pic>
        <p:nvPicPr>
          <p:cNvPr id="68" name="Gráfico 67" descr="Meeting con relleno sólido">
            <a:extLst>
              <a:ext uri="{FF2B5EF4-FFF2-40B4-BE49-F238E27FC236}">
                <a16:creationId xmlns:a16="http://schemas.microsoft.com/office/drawing/2014/main" id="{54989E9F-35B8-76D5-C568-7CE5D1A9738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2056" y="2944240"/>
            <a:ext cx="914400" cy="914400"/>
          </a:xfrm>
          <a:prstGeom prst="rect">
            <a:avLst/>
          </a:prstGeom>
        </p:spPr>
      </p:pic>
      <p:sp>
        <p:nvSpPr>
          <p:cNvPr id="6" name="Flecha derecha 5">
            <a:extLst>
              <a:ext uri="{FF2B5EF4-FFF2-40B4-BE49-F238E27FC236}">
                <a16:creationId xmlns:a16="http://schemas.microsoft.com/office/drawing/2014/main" id="{D8BFB0B5-BE9F-83F2-5C73-A755A6D52C66}"/>
              </a:ext>
            </a:extLst>
          </p:cNvPr>
          <p:cNvSpPr/>
          <p:nvPr/>
        </p:nvSpPr>
        <p:spPr>
          <a:xfrm>
            <a:off x="6575309" y="8955015"/>
            <a:ext cx="7390389" cy="80682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200415" dist="3025" dir="17700000" sx="104000" sy="104000" algn="b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MENTORIAS CONEXIÓN ACCION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EC4A3EE-1ED9-F47D-9FD0-578BDB16315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2727" t="7561" r="11288" b="8690"/>
          <a:stretch/>
        </p:blipFill>
        <p:spPr>
          <a:xfrm>
            <a:off x="14185071" y="8744115"/>
            <a:ext cx="1321398" cy="145638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CDB88CF-1950-608D-16BE-83B397F79707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903" t="8651" r="9238" b="7023"/>
          <a:stretch/>
        </p:blipFill>
        <p:spPr>
          <a:xfrm>
            <a:off x="13323389" y="2564773"/>
            <a:ext cx="923758" cy="100048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868C914A-B360-C6D6-F9CD-143B59CCC141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11645" t="7784" r="12001" b="8511"/>
          <a:stretch/>
        </p:blipFill>
        <p:spPr>
          <a:xfrm>
            <a:off x="103945" y="5013223"/>
            <a:ext cx="1027968" cy="1126942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D4B95598-2622-88F8-0386-9B0A945C5A6A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12147" t="8982" r="13229" b="9111"/>
          <a:stretch/>
        </p:blipFill>
        <p:spPr>
          <a:xfrm>
            <a:off x="4616852" y="1922005"/>
            <a:ext cx="761327" cy="835621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BA35EBA8-3CB7-F69A-F9B9-DEE6C0F694BD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l="12162" t="7189" r="13213" b="8486"/>
          <a:stretch/>
        </p:blipFill>
        <p:spPr>
          <a:xfrm>
            <a:off x="5747006" y="6043247"/>
            <a:ext cx="730922" cy="825941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A0A9FD5-DF78-B757-EF11-C85D9C769BD4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13403" t="8530" r="11972" b="8598"/>
          <a:stretch/>
        </p:blipFill>
        <p:spPr>
          <a:xfrm>
            <a:off x="7059365" y="5281422"/>
            <a:ext cx="643377" cy="714479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7565111-8108-2ABB-18A3-8036C9052F36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l="10393" t="7596" r="13253" b="8699"/>
          <a:stretch/>
        </p:blipFill>
        <p:spPr>
          <a:xfrm>
            <a:off x="5978101" y="4778140"/>
            <a:ext cx="705206" cy="7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9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531</Words>
  <Application>Microsoft Macintosh PowerPoint</Application>
  <PresentationFormat>Personalizado</PresentationFormat>
  <Paragraphs>93</Paragraphs>
  <Slides>8</Slides>
  <Notes>3</Notes>
  <HiddenSlides>4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Poppins Bold</vt:lpstr>
      <vt:lpstr>Google Sans</vt:lpstr>
      <vt:lpstr>Poppins</vt:lpstr>
      <vt:lpstr>Arial</vt:lpstr>
      <vt:lpstr>Poppins Light</vt:lpstr>
      <vt:lpstr>Times New Roman</vt:lpstr>
      <vt:lpstr>Lucida Sans Unicode</vt:lpstr>
      <vt:lpstr>Office Theme</vt:lpstr>
      <vt:lpstr>Academia STEAM: Mujeres en Acción</vt:lpstr>
      <vt:lpstr>Academia STEAM: Mujeres en Acción</vt:lpstr>
      <vt:lpstr>STEAMXplorer</vt:lpstr>
      <vt:lpstr>ConectaSTEAM: Fortaleciendo el Ser</vt:lpstr>
      <vt:lpstr>MICRO-CREDENCIALES PROGRAMA WIT</vt:lpstr>
      <vt:lpstr>MICRO-CREDENCIALES PROGRAMA WIT</vt:lpstr>
      <vt:lpstr>MICRO-CREDENCIALES PROGRAMA WIT</vt:lpstr>
      <vt:lpstr>LOGRO DE MICROCREDENCIALES POR PARTICIPANTES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19544</dc:creator>
  <cp:lastModifiedBy>User</cp:lastModifiedBy>
  <cp:revision>43</cp:revision>
  <dcterms:modified xsi:type="dcterms:W3CDTF">2025-06-11T23:57:34Z</dcterms:modified>
</cp:coreProperties>
</file>