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
  </p:notesMasterIdLst>
  <p:sldIdLst>
    <p:sldId id="2147479080" r:id="rId5"/>
  </p:sldIdLst>
  <p:sldSz cx="12192000" cy="6858000"/>
  <p:notesSz cx="6858000" cy="9144000"/>
  <p:defaultTextStyle>
    <a:defPPr>
      <a:defRPr lang="en-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595D8D1-DF26-C298-2AD6-DAA3567E0F30}" name="Marta Maireles Gonzalez" initials="MM" userId="S::marta.maireles@maersk.com::52f7d499-dc7a-40b7-bde9-94435044db74"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0" d="100"/>
          <a:sy n="120" d="100"/>
        </p:scale>
        <p:origin x="1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8/10/relationships/authors" Target="authors.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D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5907B2-7AB3-43E1-97B2-491E6D47010A}" type="datetimeFigureOut">
              <a:rPr lang="en-DK" smtClean="0"/>
              <a:t>10/12/2025</a:t>
            </a:fld>
            <a:endParaRPr lang="en-D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D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D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D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ABD619-FABF-4F5E-A633-54823CBA42C1}" type="slidenum">
              <a:rPr lang="en-DK" smtClean="0"/>
              <a:t>‹#›</a:t>
            </a:fld>
            <a:endParaRPr lang="en-DK"/>
          </a:p>
        </p:txBody>
      </p:sp>
    </p:spTree>
    <p:extLst>
      <p:ext uri="{BB962C8B-B14F-4D97-AF65-F5344CB8AC3E}">
        <p14:creationId xmlns:p14="http://schemas.microsoft.com/office/powerpoint/2010/main" val="3549000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83660-0545-117F-F372-F428C13BAC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3D2FAA-CFA6-52C3-3445-102075C3C6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0891BD-AAF5-9922-0CFE-EE85C33001B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0BFA8EB8-2C6C-CBE8-D347-10B34334EBAC}"/>
              </a:ext>
            </a:extLst>
          </p:cNvPr>
          <p:cNvSpPr>
            <a:spLocks noGrp="1"/>
          </p:cNvSpPr>
          <p:nvPr>
            <p:ph type="sldNum" sz="quarter" idx="5"/>
          </p:nvPr>
        </p:nvSpPr>
        <p:spPr/>
        <p:txBody>
          <a:bodyPr/>
          <a:lstStyle/>
          <a:p>
            <a:fld id="{A16CFAD1-D197-4A88-B173-A6412E995EE5}" type="slidenum">
              <a:rPr lang="en-GB" smtClean="0"/>
              <a:pPr/>
              <a:t>1</a:t>
            </a:fld>
            <a:endParaRPr lang="en-GB"/>
          </a:p>
        </p:txBody>
      </p:sp>
    </p:spTree>
    <p:extLst>
      <p:ext uri="{BB962C8B-B14F-4D97-AF65-F5344CB8AC3E}">
        <p14:creationId xmlns:p14="http://schemas.microsoft.com/office/powerpoint/2010/main" val="39277393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
    <p:spTree>
      <p:nvGrpSpPr>
        <p:cNvPr id="1" name=""/>
        <p:cNvGrpSpPr/>
        <p:nvPr/>
      </p:nvGrpSpPr>
      <p:grpSpPr>
        <a:xfrm>
          <a:off x="0" y="0"/>
          <a:ext cx="0" cy="0"/>
          <a:chOff x="0" y="0"/>
          <a:chExt cx="0" cy="0"/>
        </a:xfrm>
      </p:grpSpPr>
      <p:sp>
        <p:nvSpPr>
          <p:cNvPr id="8" name="Picture Placeholder 7"/>
          <p:cNvSpPr>
            <a:spLocks noGrp="1"/>
          </p:cNvSpPr>
          <p:nvPr>
            <p:ph type="pic" sz="quarter" idx="13" hasCustomPrompt="1"/>
          </p:nvPr>
        </p:nvSpPr>
        <p:spPr>
          <a:xfrm>
            <a:off x="0" y="-1"/>
            <a:ext cx="12193200" cy="6861600"/>
          </a:xfrm>
          <a:solidFill>
            <a:schemeClr val="accent3"/>
          </a:solidFill>
        </p:spPr>
        <p:txBody>
          <a:bodyPr lIns="144000" tIns="108000"/>
          <a:lstStyle>
            <a:lvl1pPr marL="0" indent="0" algn="ctr">
              <a:buNone/>
              <a:defRPr sz="1200">
                <a:solidFill>
                  <a:schemeClr val="bg1"/>
                </a:solidFill>
              </a:defRPr>
            </a:lvl1pPr>
          </a:lstStyle>
          <a:p>
            <a:r>
              <a:rPr lang="en-GB"/>
              <a:t>Click here and insert picture via Templafy</a:t>
            </a:r>
          </a:p>
        </p:txBody>
      </p:sp>
      <p:sp>
        <p:nvSpPr>
          <p:cNvPr id="2" name="Title 1"/>
          <p:cNvSpPr>
            <a:spLocks noGrp="1"/>
          </p:cNvSpPr>
          <p:nvPr>
            <p:ph type="ctrTitle" hasCustomPrompt="1"/>
          </p:nvPr>
        </p:nvSpPr>
        <p:spPr>
          <a:xfrm>
            <a:off x="500063" y="2492375"/>
            <a:ext cx="5595937" cy="1816100"/>
          </a:xfrm>
        </p:spPr>
        <p:txBody>
          <a:bodyPr anchor="t"/>
          <a:lstStyle>
            <a:lvl1pPr algn="l">
              <a:defRPr sz="4000">
                <a:solidFill>
                  <a:schemeClr val="bg1"/>
                </a:solidFill>
              </a:defRPr>
            </a:lvl1pPr>
          </a:lstStyle>
          <a:p>
            <a:r>
              <a:rPr lang="en-GB"/>
              <a:t>Click to add title</a:t>
            </a:r>
          </a:p>
        </p:txBody>
      </p:sp>
      <p:sp>
        <p:nvSpPr>
          <p:cNvPr id="24" name="Text Placeholder 23">
            <a:extLst>
              <a:ext uri="{FF2B5EF4-FFF2-40B4-BE49-F238E27FC236}">
                <a16:creationId xmlns:a16="http://schemas.microsoft.com/office/drawing/2014/main" id="{0053EA21-14DD-464D-95CF-F4D04D57A477}"/>
              </a:ext>
            </a:extLst>
          </p:cNvPr>
          <p:cNvSpPr>
            <a:spLocks noGrp="1"/>
          </p:cNvSpPr>
          <p:nvPr>
            <p:ph type="body" sz="quarter" idx="18" hasCustomPrompt="1"/>
          </p:nvPr>
        </p:nvSpPr>
        <p:spPr>
          <a:xfrm>
            <a:off x="499669" y="6112252"/>
            <a:ext cx="2629369" cy="140506"/>
          </a:xfrm>
        </p:spPr>
        <p:txBody>
          <a:bodyPr/>
          <a:lstStyle>
            <a:lvl1pPr marL="0" indent="0">
              <a:buNone/>
              <a:defRPr sz="900">
                <a:solidFill>
                  <a:schemeClr val="bg1"/>
                </a:solidFill>
              </a:defRPr>
            </a:lvl1pPr>
          </a:lstStyle>
          <a:p>
            <a:pPr lvl="0"/>
            <a:r>
              <a:rPr lang="en-GB"/>
              <a:t>Insert presenter’s name and surname</a:t>
            </a:r>
          </a:p>
        </p:txBody>
      </p:sp>
      <p:sp>
        <p:nvSpPr>
          <p:cNvPr id="7" name="Date Placeholder 6">
            <a:extLst>
              <a:ext uri="{FF2B5EF4-FFF2-40B4-BE49-F238E27FC236}">
                <a16:creationId xmlns:a16="http://schemas.microsoft.com/office/drawing/2014/main" id="{68922A9B-8A21-4C62-B8E0-4E57BCB7F23C}"/>
              </a:ext>
            </a:extLst>
          </p:cNvPr>
          <p:cNvSpPr>
            <a:spLocks noGrp="1"/>
          </p:cNvSpPr>
          <p:nvPr>
            <p:ph type="dt" sz="half" idx="15"/>
          </p:nvPr>
        </p:nvSpPr>
        <p:spPr>
          <a:xfrm>
            <a:off x="501726" y="6247262"/>
            <a:ext cx="2627312" cy="140910"/>
          </a:xfrm>
        </p:spPr>
        <p:txBody>
          <a:bodyPr wrap="none" lIns="0" tIns="0" rIns="0" bIns="0"/>
          <a:lstStyle>
            <a:lvl1pPr>
              <a:defRPr sz="900">
                <a:solidFill>
                  <a:schemeClr val="bg1"/>
                </a:solidFill>
              </a:defRPr>
            </a:lvl1pPr>
          </a:lstStyle>
          <a:p>
            <a:endParaRPr lang="en-GB"/>
          </a:p>
        </p:txBody>
      </p:sp>
      <p:sp>
        <p:nvSpPr>
          <p:cNvPr id="10" name="Logo Placeholder 9"/>
          <p:cNvSpPr>
            <a:spLocks noGrp="1"/>
          </p:cNvSpPr>
          <p:nvPr>
            <p:ph type="body" sz="quarter" idx="14" hasCustomPrompt="1"/>
          </p:nvPr>
        </p:nvSpPr>
        <p:spPr>
          <a:xfrm>
            <a:off x="9784233" y="6057019"/>
            <a:ext cx="1905001" cy="426384"/>
          </a:xfrm>
          <a:blipFill>
            <a:blip r:embed="rId2"/>
            <a:stretch>
              <a:fillRect/>
            </a:stretch>
          </a:blipFill>
        </p:spPr>
        <p:txBody>
          <a:bodyPr/>
          <a:lstStyle>
            <a:lvl1pPr marL="0" indent="0">
              <a:buNone/>
              <a:defRPr sz="100">
                <a:noFill/>
              </a:defRPr>
            </a:lvl1pPr>
            <a:lvl2pPr>
              <a:defRPr sz="100"/>
            </a:lvl2pPr>
            <a:lvl3pPr>
              <a:defRPr sz="100"/>
            </a:lvl3pPr>
            <a:lvl4pPr>
              <a:defRPr sz="100"/>
            </a:lvl4pPr>
            <a:lvl5pPr>
              <a:defRPr sz="100"/>
            </a:lvl5pPr>
          </a:lstStyle>
          <a:p>
            <a:pPr lvl="0"/>
            <a:r>
              <a:rPr lang="en-GB" noProof="0"/>
              <a:t>.</a:t>
            </a:r>
          </a:p>
        </p:txBody>
      </p:sp>
      <p:sp>
        <p:nvSpPr>
          <p:cNvPr id="19" name="Footer Placeholder 18" hidden="1">
            <a:extLst>
              <a:ext uri="{FF2B5EF4-FFF2-40B4-BE49-F238E27FC236}">
                <a16:creationId xmlns:a16="http://schemas.microsoft.com/office/drawing/2014/main" id="{EF117A4B-54AF-45DE-842B-8168C527210F}"/>
              </a:ext>
            </a:extLst>
          </p:cNvPr>
          <p:cNvSpPr>
            <a:spLocks noGrp="1"/>
          </p:cNvSpPr>
          <p:nvPr>
            <p:ph type="ftr" sz="quarter" idx="16"/>
          </p:nvPr>
        </p:nvSpPr>
        <p:spPr>
          <a:xfrm>
            <a:off x="0" y="6858000"/>
            <a:ext cx="0" cy="0"/>
          </a:xfrm>
        </p:spPr>
        <p:txBody>
          <a:bodyPr/>
          <a:lstStyle>
            <a:lvl1pPr>
              <a:defRPr sz="100">
                <a:noFill/>
              </a:defRPr>
            </a:lvl1pPr>
          </a:lstStyle>
          <a:p>
            <a:r>
              <a:rPr lang="en-GB"/>
              <a:t>Insert presentation title via Header &amp; Footer</a:t>
            </a:r>
          </a:p>
        </p:txBody>
      </p:sp>
      <p:sp>
        <p:nvSpPr>
          <p:cNvPr id="20" name="Slide Number Placeholder 19" hidden="1">
            <a:extLst>
              <a:ext uri="{FF2B5EF4-FFF2-40B4-BE49-F238E27FC236}">
                <a16:creationId xmlns:a16="http://schemas.microsoft.com/office/drawing/2014/main" id="{6BB5F837-CD41-4FEA-B45A-2B3A60DC7C20}"/>
              </a:ext>
            </a:extLst>
          </p:cNvPr>
          <p:cNvSpPr>
            <a:spLocks noGrp="1"/>
          </p:cNvSpPr>
          <p:nvPr>
            <p:ph type="sldNum" sz="quarter" idx="17"/>
          </p:nvPr>
        </p:nvSpPr>
        <p:spPr>
          <a:xfrm>
            <a:off x="0" y="6858000"/>
            <a:ext cx="0" cy="0"/>
          </a:xfrm>
        </p:spPr>
        <p:txBody>
          <a:bodyPr/>
          <a:lstStyle>
            <a:lvl1pPr>
              <a:defRPr sz="100">
                <a:noFill/>
              </a:defRPr>
            </a:lvl1pPr>
          </a:lstStyle>
          <a:p>
            <a:r>
              <a:rPr lang="en-GB"/>
              <a:t>.</a:t>
            </a:r>
          </a:p>
        </p:txBody>
      </p:sp>
    </p:spTree>
    <p:extLst>
      <p:ext uri="{BB962C8B-B14F-4D97-AF65-F5344CB8AC3E}">
        <p14:creationId xmlns:p14="http://schemas.microsoft.com/office/powerpoint/2010/main" val="1778347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501649"/>
            <a:ext cx="11190287" cy="930275"/>
          </a:xfrm>
        </p:spPr>
        <p:txBody>
          <a:bodyPr/>
          <a:lstStyle>
            <a:lvl1pPr>
              <a:defRPr/>
            </a:lvl1pPr>
          </a:lstStyle>
          <a:p>
            <a:r>
              <a:rPr lang="en-GB"/>
              <a:t>Click to add title</a:t>
            </a:r>
          </a:p>
        </p:txBody>
      </p:sp>
      <p:sp>
        <p:nvSpPr>
          <p:cNvPr id="3" name="Content Placeholder 2"/>
          <p:cNvSpPr>
            <a:spLocks noGrp="1"/>
          </p:cNvSpPr>
          <p:nvPr>
            <p:ph sz="half" idx="1" hasCustomPrompt="1"/>
          </p:nvPr>
        </p:nvSpPr>
        <p:spPr>
          <a:xfrm>
            <a:off x="500063" y="1943100"/>
            <a:ext cx="3578225" cy="3694878"/>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hasCustomPrompt="1"/>
          </p:nvPr>
        </p:nvSpPr>
        <p:spPr>
          <a:xfrm>
            <a:off x="4314825" y="1943100"/>
            <a:ext cx="7375525" cy="3694878"/>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12" name="Footer Placeholder 11">
            <a:extLst>
              <a:ext uri="{FF2B5EF4-FFF2-40B4-BE49-F238E27FC236}">
                <a16:creationId xmlns:a16="http://schemas.microsoft.com/office/drawing/2014/main" id="{18C6ED01-FBEF-43FA-9DEC-6C188F0B9998}"/>
              </a:ext>
            </a:extLst>
          </p:cNvPr>
          <p:cNvSpPr>
            <a:spLocks noGrp="1"/>
          </p:cNvSpPr>
          <p:nvPr>
            <p:ph type="ftr" sz="quarter" idx="15"/>
          </p:nvPr>
        </p:nvSpPr>
        <p:spPr/>
        <p:txBody>
          <a:bodyPr/>
          <a:lstStyle/>
          <a:p>
            <a:r>
              <a:rPr lang="en-GB"/>
              <a:t>Insert presentation title via Header &amp; Footer</a:t>
            </a:r>
          </a:p>
        </p:txBody>
      </p:sp>
      <p:sp>
        <p:nvSpPr>
          <p:cNvPr id="13" name="Slide Number Placeholder 12">
            <a:extLst>
              <a:ext uri="{FF2B5EF4-FFF2-40B4-BE49-F238E27FC236}">
                <a16:creationId xmlns:a16="http://schemas.microsoft.com/office/drawing/2014/main" id="{E56BDAC3-1A7D-4E21-85A0-10315A7DA9F4}"/>
              </a:ext>
            </a:extLst>
          </p:cNvPr>
          <p:cNvSpPr>
            <a:spLocks noGrp="1"/>
          </p:cNvSpPr>
          <p:nvPr>
            <p:ph type="sldNum" sz="quarter" idx="16"/>
          </p:nvPr>
        </p:nvSpPr>
        <p:spPr/>
        <p:txBody>
          <a:bodyPr/>
          <a:lstStyle/>
          <a:p>
            <a:fld id="{43A204BC-C5BA-4EF4-ABC8-D45123A0C528}" type="slidenum">
              <a:rPr lang="en-GB" smtClean="0"/>
              <a:pPr/>
              <a:t>‹#›</a:t>
            </a:fld>
            <a:endParaRPr lang="en-GB"/>
          </a:p>
        </p:txBody>
      </p:sp>
      <p:sp>
        <p:nvSpPr>
          <p:cNvPr id="11" name="Date Placeholder 10" hidden="1">
            <a:extLst>
              <a:ext uri="{FF2B5EF4-FFF2-40B4-BE49-F238E27FC236}">
                <a16:creationId xmlns:a16="http://schemas.microsoft.com/office/drawing/2014/main" id="{C8F53383-3780-4626-A2BE-E67BBD0A1DFE}"/>
              </a:ext>
            </a:extLst>
          </p:cNvPr>
          <p:cNvSpPr>
            <a:spLocks noGrp="1"/>
          </p:cNvSpPr>
          <p:nvPr>
            <p:ph type="dt" sz="half" idx="14"/>
          </p:nvPr>
        </p:nvSpPr>
        <p:spPr/>
        <p:txBody>
          <a:bodyPr/>
          <a:lstStyle/>
          <a:p>
            <a:endParaRPr lang="en-GB"/>
          </a:p>
        </p:txBody>
      </p:sp>
    </p:spTree>
    <p:extLst>
      <p:ext uri="{BB962C8B-B14F-4D97-AF65-F5344CB8AC3E}">
        <p14:creationId xmlns:p14="http://schemas.microsoft.com/office/powerpoint/2010/main" val="1387433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and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501649"/>
            <a:ext cx="6675437" cy="930275"/>
          </a:xfrm>
        </p:spPr>
        <p:txBody>
          <a:bodyPr/>
          <a:lstStyle>
            <a:lvl1pPr>
              <a:defRPr/>
            </a:lvl1pPr>
          </a:lstStyle>
          <a:p>
            <a:r>
              <a:rPr lang="en-GB" noProof="0"/>
              <a:t>Click to add title</a:t>
            </a:r>
          </a:p>
        </p:txBody>
      </p:sp>
      <p:sp>
        <p:nvSpPr>
          <p:cNvPr id="7" name="Content Placeholder 2"/>
          <p:cNvSpPr>
            <a:spLocks noGrp="1"/>
          </p:cNvSpPr>
          <p:nvPr>
            <p:ph sz="quarter" idx="13" hasCustomPrompt="1"/>
          </p:nvPr>
        </p:nvSpPr>
        <p:spPr>
          <a:xfrm>
            <a:off x="500063" y="1943101"/>
            <a:ext cx="6675437" cy="1485900"/>
          </a:xfrm>
        </p:spPr>
        <p:txBody>
          <a:bodyPr/>
          <a:lstStyle>
            <a:lvl1pPr>
              <a:defRPr/>
            </a:lvl1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3" name="Picture Placeholder 3"/>
          <p:cNvSpPr>
            <a:spLocks noGrp="1"/>
          </p:cNvSpPr>
          <p:nvPr>
            <p:ph type="pic" sz="quarter" idx="14" hasCustomPrompt="1"/>
          </p:nvPr>
        </p:nvSpPr>
        <p:spPr>
          <a:xfrm>
            <a:off x="8129587" y="501650"/>
            <a:ext cx="3560763" cy="5135563"/>
          </a:xfrm>
        </p:spPr>
        <p:txBody>
          <a:bodyPr tIns="72000" anchor="t" anchorCtr="0"/>
          <a:lstStyle>
            <a:lvl1pPr marL="0" marR="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200"/>
            </a:lvl1pPr>
          </a:lstStyle>
          <a:p>
            <a:pPr marL="0" marR="0" lvl="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a:t>Click here and insert picture via Templafy</a:t>
            </a:r>
          </a:p>
        </p:txBody>
      </p:sp>
      <p:sp>
        <p:nvSpPr>
          <p:cNvPr id="8" name="Footer Placeholder 7">
            <a:extLst>
              <a:ext uri="{FF2B5EF4-FFF2-40B4-BE49-F238E27FC236}">
                <a16:creationId xmlns:a16="http://schemas.microsoft.com/office/drawing/2014/main" id="{C56DACA2-719F-4647-9BA8-281A8F2BFCA5}"/>
              </a:ext>
            </a:extLst>
          </p:cNvPr>
          <p:cNvSpPr>
            <a:spLocks noGrp="1"/>
          </p:cNvSpPr>
          <p:nvPr>
            <p:ph type="ftr" sz="quarter" idx="16"/>
          </p:nvPr>
        </p:nvSpPr>
        <p:spPr/>
        <p:txBody>
          <a:bodyPr/>
          <a:lstStyle/>
          <a:p>
            <a:r>
              <a:rPr lang="en-GB"/>
              <a:t>Insert presentation title via Header &amp; Footer</a:t>
            </a:r>
          </a:p>
        </p:txBody>
      </p:sp>
      <p:sp>
        <p:nvSpPr>
          <p:cNvPr id="9" name="Slide Number Placeholder 8">
            <a:extLst>
              <a:ext uri="{FF2B5EF4-FFF2-40B4-BE49-F238E27FC236}">
                <a16:creationId xmlns:a16="http://schemas.microsoft.com/office/drawing/2014/main" id="{DDAB2A36-6220-480C-B58F-CFF0A15787CF}"/>
              </a:ext>
            </a:extLst>
          </p:cNvPr>
          <p:cNvSpPr>
            <a:spLocks noGrp="1"/>
          </p:cNvSpPr>
          <p:nvPr>
            <p:ph type="sldNum" sz="quarter" idx="17"/>
          </p:nvPr>
        </p:nvSpPr>
        <p:spPr/>
        <p:txBody>
          <a:body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BC8FE318-906F-4EA5-9B25-B9CA26679122}"/>
              </a:ext>
            </a:extLst>
          </p:cNvPr>
          <p:cNvSpPr>
            <a:spLocks noGrp="1"/>
          </p:cNvSpPr>
          <p:nvPr>
            <p:ph type="dt" sz="half" idx="15"/>
          </p:nvPr>
        </p:nvSpPr>
        <p:spPr/>
        <p:txBody>
          <a:bodyPr/>
          <a:lstStyle/>
          <a:p>
            <a:endParaRPr lang="en-GB"/>
          </a:p>
        </p:txBody>
      </p:sp>
      <p:sp>
        <p:nvSpPr>
          <p:cNvPr id="10" name="Content Placeholder 2">
            <a:extLst>
              <a:ext uri="{FF2B5EF4-FFF2-40B4-BE49-F238E27FC236}">
                <a16:creationId xmlns:a16="http://schemas.microsoft.com/office/drawing/2014/main" id="{CA9E8C0B-1C97-4D16-9DD8-EB4FE101D0F5}"/>
              </a:ext>
            </a:extLst>
          </p:cNvPr>
          <p:cNvSpPr>
            <a:spLocks noGrp="1"/>
          </p:cNvSpPr>
          <p:nvPr>
            <p:ph sz="quarter" idx="18" hasCustomPrompt="1"/>
          </p:nvPr>
        </p:nvSpPr>
        <p:spPr>
          <a:xfrm>
            <a:off x="493714" y="4070350"/>
            <a:ext cx="6675436" cy="1566863"/>
          </a:xfrm>
        </p:spPr>
        <p:txBody>
          <a:bodyPr/>
          <a:lstStyle>
            <a:lvl1pPr>
              <a:defRPr/>
            </a:lvl1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41674381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501649"/>
            <a:ext cx="11209537" cy="930275"/>
          </a:xfrm>
        </p:spPr>
        <p:txBody>
          <a:bodyPr/>
          <a:lstStyle>
            <a:lvl1pPr>
              <a:defRPr/>
            </a:lvl1pPr>
          </a:lstStyle>
          <a:p>
            <a:r>
              <a:rPr lang="en-GB"/>
              <a:t>Click to add title</a:t>
            </a:r>
          </a:p>
        </p:txBody>
      </p:sp>
      <p:sp>
        <p:nvSpPr>
          <p:cNvPr id="3" name="Content Placeholder 2"/>
          <p:cNvSpPr>
            <a:spLocks noGrp="1"/>
          </p:cNvSpPr>
          <p:nvPr>
            <p:ph sz="half" idx="1" hasCustomPrompt="1"/>
          </p:nvPr>
        </p:nvSpPr>
        <p:spPr>
          <a:xfrm>
            <a:off x="500063" y="1950097"/>
            <a:ext cx="3560736" cy="3687881"/>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hasCustomPrompt="1"/>
          </p:nvPr>
        </p:nvSpPr>
        <p:spPr>
          <a:xfrm>
            <a:off x="4326138" y="1950097"/>
            <a:ext cx="3560736" cy="3687881"/>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8" name="Content Placeholder 3">
            <a:extLst>
              <a:ext uri="{FF2B5EF4-FFF2-40B4-BE49-F238E27FC236}">
                <a16:creationId xmlns:a16="http://schemas.microsoft.com/office/drawing/2014/main" id="{43327ACD-F89A-484C-8B15-F2161D2D5BCB}"/>
              </a:ext>
            </a:extLst>
          </p:cNvPr>
          <p:cNvSpPr>
            <a:spLocks noGrp="1"/>
          </p:cNvSpPr>
          <p:nvPr>
            <p:ph sz="half" idx="13" hasCustomPrompt="1"/>
          </p:nvPr>
        </p:nvSpPr>
        <p:spPr>
          <a:xfrm>
            <a:off x="8131175" y="1968500"/>
            <a:ext cx="3559175" cy="3669478"/>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12" name="Footer Placeholder 11">
            <a:extLst>
              <a:ext uri="{FF2B5EF4-FFF2-40B4-BE49-F238E27FC236}">
                <a16:creationId xmlns:a16="http://schemas.microsoft.com/office/drawing/2014/main" id="{18C6ED01-FBEF-43FA-9DEC-6C188F0B9998}"/>
              </a:ext>
            </a:extLst>
          </p:cNvPr>
          <p:cNvSpPr>
            <a:spLocks noGrp="1"/>
          </p:cNvSpPr>
          <p:nvPr>
            <p:ph type="ftr" sz="quarter" idx="15"/>
          </p:nvPr>
        </p:nvSpPr>
        <p:spPr/>
        <p:txBody>
          <a:bodyPr/>
          <a:lstStyle/>
          <a:p>
            <a:r>
              <a:rPr lang="en-GB"/>
              <a:t>Insert presentation title via Header &amp; Footer</a:t>
            </a:r>
          </a:p>
        </p:txBody>
      </p:sp>
      <p:sp>
        <p:nvSpPr>
          <p:cNvPr id="13" name="Slide Number Placeholder 12">
            <a:extLst>
              <a:ext uri="{FF2B5EF4-FFF2-40B4-BE49-F238E27FC236}">
                <a16:creationId xmlns:a16="http://schemas.microsoft.com/office/drawing/2014/main" id="{E56BDAC3-1A7D-4E21-85A0-10315A7DA9F4}"/>
              </a:ext>
            </a:extLst>
          </p:cNvPr>
          <p:cNvSpPr>
            <a:spLocks noGrp="1"/>
          </p:cNvSpPr>
          <p:nvPr>
            <p:ph type="sldNum" sz="quarter" idx="16"/>
          </p:nvPr>
        </p:nvSpPr>
        <p:spPr/>
        <p:txBody>
          <a:bodyPr/>
          <a:lstStyle/>
          <a:p>
            <a:fld id="{43A204BC-C5BA-4EF4-ABC8-D45123A0C528}" type="slidenum">
              <a:rPr lang="en-GB" smtClean="0"/>
              <a:pPr/>
              <a:t>‹#›</a:t>
            </a:fld>
            <a:endParaRPr lang="en-GB"/>
          </a:p>
        </p:txBody>
      </p:sp>
      <p:sp>
        <p:nvSpPr>
          <p:cNvPr id="11" name="Date Placeholder 10" hidden="1">
            <a:extLst>
              <a:ext uri="{FF2B5EF4-FFF2-40B4-BE49-F238E27FC236}">
                <a16:creationId xmlns:a16="http://schemas.microsoft.com/office/drawing/2014/main" id="{C8F53383-3780-4626-A2BE-E67BBD0A1DFE}"/>
              </a:ext>
            </a:extLst>
          </p:cNvPr>
          <p:cNvSpPr>
            <a:spLocks noGrp="1"/>
          </p:cNvSpPr>
          <p:nvPr>
            <p:ph type="dt" sz="half" idx="14"/>
          </p:nvPr>
        </p:nvSpPr>
        <p:spPr/>
        <p:txBody>
          <a:bodyPr/>
          <a:lstStyle/>
          <a:p>
            <a:endParaRPr lang="en-GB"/>
          </a:p>
        </p:txBody>
      </p:sp>
    </p:spTree>
    <p:extLst>
      <p:ext uri="{BB962C8B-B14F-4D97-AF65-F5344CB8AC3E}">
        <p14:creationId xmlns:p14="http://schemas.microsoft.com/office/powerpoint/2010/main" val="15736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our content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501649"/>
            <a:ext cx="11209537" cy="930275"/>
          </a:xfrm>
        </p:spPr>
        <p:txBody>
          <a:bodyPr/>
          <a:lstStyle>
            <a:lvl1pPr>
              <a:defRPr/>
            </a:lvl1pPr>
          </a:lstStyle>
          <a:p>
            <a:r>
              <a:rPr lang="en-GB"/>
              <a:t>Click to add title</a:t>
            </a:r>
          </a:p>
        </p:txBody>
      </p:sp>
      <p:sp>
        <p:nvSpPr>
          <p:cNvPr id="3" name="Content Placeholder 2"/>
          <p:cNvSpPr>
            <a:spLocks noGrp="1"/>
          </p:cNvSpPr>
          <p:nvPr>
            <p:ph sz="half" idx="1" hasCustomPrompt="1"/>
          </p:nvPr>
        </p:nvSpPr>
        <p:spPr>
          <a:xfrm>
            <a:off x="500063" y="1950097"/>
            <a:ext cx="2620800" cy="3687881"/>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hasCustomPrompt="1"/>
          </p:nvPr>
        </p:nvSpPr>
        <p:spPr>
          <a:xfrm>
            <a:off x="3360738" y="1950097"/>
            <a:ext cx="2619375" cy="3687881"/>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8" name="Content Placeholder 3">
            <a:extLst>
              <a:ext uri="{FF2B5EF4-FFF2-40B4-BE49-F238E27FC236}">
                <a16:creationId xmlns:a16="http://schemas.microsoft.com/office/drawing/2014/main" id="{43327ACD-F89A-484C-8B15-F2161D2D5BCB}"/>
              </a:ext>
            </a:extLst>
          </p:cNvPr>
          <p:cNvSpPr>
            <a:spLocks noGrp="1"/>
          </p:cNvSpPr>
          <p:nvPr>
            <p:ph sz="half" idx="13" hasCustomPrompt="1"/>
          </p:nvPr>
        </p:nvSpPr>
        <p:spPr>
          <a:xfrm>
            <a:off x="6219989" y="1950097"/>
            <a:ext cx="2619375" cy="3687881"/>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12" name="Footer Placeholder 11">
            <a:extLst>
              <a:ext uri="{FF2B5EF4-FFF2-40B4-BE49-F238E27FC236}">
                <a16:creationId xmlns:a16="http://schemas.microsoft.com/office/drawing/2014/main" id="{18C6ED01-FBEF-43FA-9DEC-6C188F0B9998}"/>
              </a:ext>
            </a:extLst>
          </p:cNvPr>
          <p:cNvSpPr>
            <a:spLocks noGrp="1"/>
          </p:cNvSpPr>
          <p:nvPr>
            <p:ph type="ftr" sz="quarter" idx="15"/>
          </p:nvPr>
        </p:nvSpPr>
        <p:spPr/>
        <p:txBody>
          <a:bodyPr/>
          <a:lstStyle/>
          <a:p>
            <a:r>
              <a:rPr lang="en-GB"/>
              <a:t>Insert presentation title via Header &amp; Footer</a:t>
            </a:r>
          </a:p>
        </p:txBody>
      </p:sp>
      <p:sp>
        <p:nvSpPr>
          <p:cNvPr id="13" name="Slide Number Placeholder 12">
            <a:extLst>
              <a:ext uri="{FF2B5EF4-FFF2-40B4-BE49-F238E27FC236}">
                <a16:creationId xmlns:a16="http://schemas.microsoft.com/office/drawing/2014/main" id="{E56BDAC3-1A7D-4E21-85A0-10315A7DA9F4}"/>
              </a:ext>
            </a:extLst>
          </p:cNvPr>
          <p:cNvSpPr>
            <a:spLocks noGrp="1"/>
          </p:cNvSpPr>
          <p:nvPr>
            <p:ph type="sldNum" sz="quarter" idx="16"/>
          </p:nvPr>
        </p:nvSpPr>
        <p:spPr/>
        <p:txBody>
          <a:bodyPr/>
          <a:lstStyle/>
          <a:p>
            <a:fld id="{43A204BC-C5BA-4EF4-ABC8-D45123A0C528}" type="slidenum">
              <a:rPr lang="en-GB" smtClean="0"/>
              <a:pPr/>
              <a:t>‹#›</a:t>
            </a:fld>
            <a:endParaRPr lang="en-GB"/>
          </a:p>
        </p:txBody>
      </p:sp>
      <p:sp>
        <p:nvSpPr>
          <p:cNvPr id="11" name="Date Placeholder 10" hidden="1">
            <a:extLst>
              <a:ext uri="{FF2B5EF4-FFF2-40B4-BE49-F238E27FC236}">
                <a16:creationId xmlns:a16="http://schemas.microsoft.com/office/drawing/2014/main" id="{C8F53383-3780-4626-A2BE-E67BBD0A1DFE}"/>
              </a:ext>
            </a:extLst>
          </p:cNvPr>
          <p:cNvSpPr>
            <a:spLocks noGrp="1"/>
          </p:cNvSpPr>
          <p:nvPr>
            <p:ph type="dt" sz="half" idx="14"/>
          </p:nvPr>
        </p:nvSpPr>
        <p:spPr/>
        <p:txBody>
          <a:bodyPr/>
          <a:lstStyle/>
          <a:p>
            <a:endParaRPr lang="en-GB"/>
          </a:p>
        </p:txBody>
      </p:sp>
      <p:sp>
        <p:nvSpPr>
          <p:cNvPr id="9" name="Content Placeholder 3">
            <a:extLst>
              <a:ext uri="{FF2B5EF4-FFF2-40B4-BE49-F238E27FC236}">
                <a16:creationId xmlns:a16="http://schemas.microsoft.com/office/drawing/2014/main" id="{8059DA8A-4391-4F2F-8A22-F32154823E87}"/>
              </a:ext>
            </a:extLst>
          </p:cNvPr>
          <p:cNvSpPr>
            <a:spLocks noGrp="1"/>
          </p:cNvSpPr>
          <p:nvPr>
            <p:ph sz="half" idx="17" hasCustomPrompt="1"/>
          </p:nvPr>
        </p:nvSpPr>
        <p:spPr>
          <a:xfrm>
            <a:off x="9069388" y="1950097"/>
            <a:ext cx="2619375" cy="3687881"/>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3439080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ed list with numbers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4" y="412442"/>
            <a:ext cx="11188800" cy="719138"/>
          </a:xfrm>
        </p:spPr>
        <p:txBody>
          <a:bodyPr/>
          <a:lstStyle>
            <a:lvl1pPr>
              <a:defRPr sz="2400"/>
            </a:lvl1pPr>
          </a:lstStyle>
          <a:p>
            <a:r>
              <a:rPr lang="en-GB" noProof="0"/>
              <a:t>Click to add title</a:t>
            </a:r>
          </a:p>
        </p:txBody>
      </p:sp>
      <p:sp>
        <p:nvSpPr>
          <p:cNvPr id="12" name="Text Placeholder 2">
            <a:extLst>
              <a:ext uri="{FF2B5EF4-FFF2-40B4-BE49-F238E27FC236}">
                <a16:creationId xmlns:a16="http://schemas.microsoft.com/office/drawing/2014/main" id="{C5027FDC-6FFF-4553-A164-9D1EA73663FE}"/>
              </a:ext>
            </a:extLst>
          </p:cNvPr>
          <p:cNvSpPr>
            <a:spLocks noGrp="1"/>
          </p:cNvSpPr>
          <p:nvPr>
            <p:ph type="body" sz="quarter" idx="19" hasCustomPrompt="1"/>
          </p:nvPr>
        </p:nvSpPr>
        <p:spPr>
          <a:xfrm>
            <a:off x="500064" y="1943099"/>
            <a:ext cx="715961" cy="3694113"/>
          </a:xfrm>
        </p:spPr>
        <p:txBody>
          <a:bodyPr/>
          <a:lstStyle>
            <a:lvl1pPr marL="0" indent="0">
              <a:spcAft>
                <a:spcPts val="2400"/>
              </a:spcAft>
              <a:buNone/>
              <a:defRPr lang="en-US" sz="2800" kern="1200" dirty="0" smtClean="0">
                <a:solidFill>
                  <a:schemeClr val="accent1"/>
                </a:solidFill>
                <a:latin typeface="+mj-lt"/>
                <a:ea typeface="+mn-ea"/>
                <a:cs typeface="+mn-cs"/>
              </a:defRPr>
            </a:lvl1pPr>
          </a:lstStyle>
          <a:p>
            <a:pPr lvl="0"/>
            <a:r>
              <a:rPr lang="en-GB"/>
              <a:t>01 -</a:t>
            </a:r>
          </a:p>
        </p:txBody>
      </p:sp>
      <p:sp>
        <p:nvSpPr>
          <p:cNvPr id="14" name="Text Placeholder 3">
            <a:extLst>
              <a:ext uri="{FF2B5EF4-FFF2-40B4-BE49-F238E27FC236}">
                <a16:creationId xmlns:a16="http://schemas.microsoft.com/office/drawing/2014/main" id="{7049ABFC-94E9-40A1-97A7-B001CEAD3292}"/>
              </a:ext>
            </a:extLst>
          </p:cNvPr>
          <p:cNvSpPr>
            <a:spLocks noGrp="1"/>
          </p:cNvSpPr>
          <p:nvPr>
            <p:ph type="body" sz="quarter" idx="20" hasCustomPrompt="1"/>
          </p:nvPr>
        </p:nvSpPr>
        <p:spPr>
          <a:xfrm>
            <a:off x="1454148" y="1943099"/>
            <a:ext cx="9302400" cy="3694113"/>
          </a:xfrm>
        </p:spPr>
        <p:txBody>
          <a:bodyPr/>
          <a:lstStyle>
            <a:lvl1pPr marL="0" indent="0">
              <a:spcAft>
                <a:spcPts val="2400"/>
              </a:spcAft>
              <a:buNone/>
              <a:defRPr lang="en-US" sz="2800" kern="1200" dirty="0" smtClean="0">
                <a:solidFill>
                  <a:schemeClr val="tx1"/>
                </a:solidFill>
                <a:latin typeface="+mj-lt"/>
                <a:ea typeface="+mn-ea"/>
                <a:cs typeface="+mn-cs"/>
              </a:defRPr>
            </a:lvl1pPr>
          </a:lstStyle>
          <a:p>
            <a:pPr lvl="0"/>
            <a:r>
              <a:rPr lang="en-GB" noProof="0"/>
              <a:t>Click to add text</a:t>
            </a:r>
            <a:endParaRPr lang="en-GB"/>
          </a:p>
        </p:txBody>
      </p:sp>
      <p:sp>
        <p:nvSpPr>
          <p:cNvPr id="8" name="Footer Placeholder 7">
            <a:extLst>
              <a:ext uri="{FF2B5EF4-FFF2-40B4-BE49-F238E27FC236}">
                <a16:creationId xmlns:a16="http://schemas.microsoft.com/office/drawing/2014/main" id="{C56DACA2-719F-4647-9BA8-281A8F2BFCA5}"/>
              </a:ext>
            </a:extLst>
          </p:cNvPr>
          <p:cNvSpPr>
            <a:spLocks noGrp="1"/>
          </p:cNvSpPr>
          <p:nvPr>
            <p:ph type="ftr" sz="quarter" idx="16"/>
          </p:nvPr>
        </p:nvSpPr>
        <p:spPr/>
        <p:txBody>
          <a:bodyPr/>
          <a:lstStyle/>
          <a:p>
            <a:r>
              <a:rPr lang="en-GB"/>
              <a:t>Insert presentation title via Header &amp; Footer</a:t>
            </a:r>
          </a:p>
        </p:txBody>
      </p:sp>
      <p:sp>
        <p:nvSpPr>
          <p:cNvPr id="9" name="Slide Number Placeholder 8">
            <a:extLst>
              <a:ext uri="{FF2B5EF4-FFF2-40B4-BE49-F238E27FC236}">
                <a16:creationId xmlns:a16="http://schemas.microsoft.com/office/drawing/2014/main" id="{DDAB2A36-6220-480C-B58F-CFF0A15787CF}"/>
              </a:ext>
            </a:extLst>
          </p:cNvPr>
          <p:cNvSpPr>
            <a:spLocks noGrp="1"/>
          </p:cNvSpPr>
          <p:nvPr>
            <p:ph type="sldNum" sz="quarter" idx="17"/>
          </p:nvPr>
        </p:nvSpPr>
        <p:spPr/>
        <p:txBody>
          <a:body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BC8FE318-906F-4EA5-9B25-B9CA26679122}"/>
              </a:ext>
            </a:extLst>
          </p:cNvPr>
          <p:cNvSpPr>
            <a:spLocks noGrp="1"/>
          </p:cNvSpPr>
          <p:nvPr>
            <p:ph type="dt" sz="half" idx="15"/>
          </p:nvPr>
        </p:nvSpPr>
        <p:spPr/>
        <p:txBody>
          <a:bodyPr/>
          <a:lstStyle/>
          <a:p>
            <a:endParaRPr lang="en-GB"/>
          </a:p>
        </p:txBody>
      </p:sp>
    </p:spTree>
    <p:extLst>
      <p:ext uri="{BB962C8B-B14F-4D97-AF65-F5344CB8AC3E}">
        <p14:creationId xmlns:p14="http://schemas.microsoft.com/office/powerpoint/2010/main" val="31198739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ed list with numbers B">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A5975426-E16F-4D12-98B6-8FE2A0F7895B}"/>
              </a:ext>
            </a:extLst>
          </p:cNvPr>
          <p:cNvSpPr/>
          <p:nvPr userDrawn="1"/>
        </p:nvSpPr>
        <p:spPr>
          <a:xfrm>
            <a:off x="0" y="0"/>
            <a:ext cx="1219047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GB" sz="2000" noProof="0"/>
          </a:p>
        </p:txBody>
      </p:sp>
      <p:sp>
        <p:nvSpPr>
          <p:cNvPr id="2" name="Title 1"/>
          <p:cNvSpPr>
            <a:spLocks noGrp="1"/>
          </p:cNvSpPr>
          <p:nvPr>
            <p:ph type="title" hasCustomPrompt="1"/>
          </p:nvPr>
        </p:nvSpPr>
        <p:spPr>
          <a:xfrm>
            <a:off x="500064" y="412442"/>
            <a:ext cx="11190286" cy="719138"/>
          </a:xfrm>
        </p:spPr>
        <p:txBody>
          <a:bodyPr/>
          <a:lstStyle>
            <a:lvl1pPr>
              <a:defRPr sz="2400">
                <a:solidFill>
                  <a:schemeClr val="bg1"/>
                </a:solidFill>
              </a:defRPr>
            </a:lvl1pPr>
          </a:lstStyle>
          <a:p>
            <a:r>
              <a:rPr lang="en-GB" noProof="0"/>
              <a:t>Click to add title</a:t>
            </a:r>
          </a:p>
        </p:txBody>
      </p:sp>
      <p:sp>
        <p:nvSpPr>
          <p:cNvPr id="12" name="Text Placeholder 2">
            <a:extLst>
              <a:ext uri="{FF2B5EF4-FFF2-40B4-BE49-F238E27FC236}">
                <a16:creationId xmlns:a16="http://schemas.microsoft.com/office/drawing/2014/main" id="{C5027FDC-6FFF-4553-A164-9D1EA73663FE}"/>
              </a:ext>
            </a:extLst>
          </p:cNvPr>
          <p:cNvSpPr>
            <a:spLocks noGrp="1"/>
          </p:cNvSpPr>
          <p:nvPr>
            <p:ph type="body" sz="quarter" idx="19" hasCustomPrompt="1"/>
          </p:nvPr>
        </p:nvSpPr>
        <p:spPr>
          <a:xfrm>
            <a:off x="500064" y="1943099"/>
            <a:ext cx="715961" cy="3694113"/>
          </a:xfrm>
        </p:spPr>
        <p:txBody>
          <a:bodyPr/>
          <a:lstStyle>
            <a:lvl1pPr marL="0" indent="0">
              <a:spcAft>
                <a:spcPts val="2400"/>
              </a:spcAft>
              <a:buNone/>
              <a:defRPr lang="en-US" sz="2800" kern="1200" dirty="0" smtClean="0">
                <a:solidFill>
                  <a:schemeClr val="bg1"/>
                </a:solidFill>
                <a:latin typeface="+mj-lt"/>
                <a:ea typeface="+mn-ea"/>
                <a:cs typeface="+mn-cs"/>
              </a:defRPr>
            </a:lvl1pPr>
          </a:lstStyle>
          <a:p>
            <a:pPr lvl="0"/>
            <a:r>
              <a:rPr lang="en-GB"/>
              <a:t>01 -</a:t>
            </a:r>
          </a:p>
        </p:txBody>
      </p:sp>
      <p:sp>
        <p:nvSpPr>
          <p:cNvPr id="14" name="Text Placeholder 3">
            <a:extLst>
              <a:ext uri="{FF2B5EF4-FFF2-40B4-BE49-F238E27FC236}">
                <a16:creationId xmlns:a16="http://schemas.microsoft.com/office/drawing/2014/main" id="{7049ABFC-94E9-40A1-97A7-B001CEAD3292}"/>
              </a:ext>
            </a:extLst>
          </p:cNvPr>
          <p:cNvSpPr>
            <a:spLocks noGrp="1"/>
          </p:cNvSpPr>
          <p:nvPr>
            <p:ph type="body" sz="quarter" idx="20" hasCustomPrompt="1"/>
          </p:nvPr>
        </p:nvSpPr>
        <p:spPr>
          <a:xfrm>
            <a:off x="1454149" y="1943099"/>
            <a:ext cx="9301164" cy="3694113"/>
          </a:xfrm>
        </p:spPr>
        <p:txBody>
          <a:bodyPr/>
          <a:lstStyle>
            <a:lvl1pPr marL="0" indent="0">
              <a:spcAft>
                <a:spcPts val="2400"/>
              </a:spcAft>
              <a:buNone/>
              <a:defRPr lang="en-US" sz="2800" kern="1200" dirty="0" smtClean="0">
                <a:solidFill>
                  <a:schemeClr val="bg1"/>
                </a:solidFill>
                <a:latin typeface="+mj-lt"/>
                <a:ea typeface="+mn-ea"/>
                <a:cs typeface="+mn-cs"/>
              </a:defRPr>
            </a:lvl1pPr>
          </a:lstStyle>
          <a:p>
            <a:pPr lvl="0"/>
            <a:r>
              <a:rPr lang="en-GB" noProof="0"/>
              <a:t>Click to add text</a:t>
            </a:r>
            <a:endParaRPr lang="en-GB"/>
          </a:p>
        </p:txBody>
      </p:sp>
      <p:pic>
        <p:nvPicPr>
          <p:cNvPr id="24" name="Logo">
            <a:extLst>
              <a:ext uri="{FF2B5EF4-FFF2-40B4-BE49-F238E27FC236}">
                <a16:creationId xmlns:a16="http://schemas.microsoft.com/office/drawing/2014/main" id="{1E4FBBA8-C15E-48AA-A048-FDFD4E9C671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59676" y="6134617"/>
            <a:ext cx="1435438" cy="320697"/>
          </a:xfrm>
          <a:prstGeom prst="rect">
            <a:avLst/>
          </a:prstGeom>
        </p:spPr>
      </p:pic>
      <p:sp>
        <p:nvSpPr>
          <p:cNvPr id="8" name="Footer Placeholder 7">
            <a:extLst>
              <a:ext uri="{FF2B5EF4-FFF2-40B4-BE49-F238E27FC236}">
                <a16:creationId xmlns:a16="http://schemas.microsoft.com/office/drawing/2014/main" id="{C56DACA2-719F-4647-9BA8-281A8F2BFCA5}"/>
              </a:ext>
            </a:extLst>
          </p:cNvPr>
          <p:cNvSpPr>
            <a:spLocks noGrp="1"/>
          </p:cNvSpPr>
          <p:nvPr>
            <p:ph type="ftr" sz="quarter" idx="16"/>
          </p:nvPr>
        </p:nvSpPr>
        <p:spPr/>
        <p:txBody>
          <a:bodyPr/>
          <a:lstStyle>
            <a:lvl1pPr>
              <a:defRPr>
                <a:solidFill>
                  <a:schemeClr val="bg1"/>
                </a:solidFill>
              </a:defRPr>
            </a:lvl1pPr>
          </a:lstStyle>
          <a:p>
            <a:r>
              <a:rPr lang="en-GB"/>
              <a:t>Insert presentation title via Header &amp; Footer</a:t>
            </a:r>
          </a:p>
        </p:txBody>
      </p:sp>
      <p:sp>
        <p:nvSpPr>
          <p:cNvPr id="9" name="Slide Number Placeholder 8">
            <a:extLst>
              <a:ext uri="{FF2B5EF4-FFF2-40B4-BE49-F238E27FC236}">
                <a16:creationId xmlns:a16="http://schemas.microsoft.com/office/drawing/2014/main" id="{DDAB2A36-6220-480C-B58F-CFF0A15787CF}"/>
              </a:ext>
            </a:extLst>
          </p:cNvPr>
          <p:cNvSpPr>
            <a:spLocks noGrp="1"/>
          </p:cNvSpPr>
          <p:nvPr>
            <p:ph type="sldNum" sz="quarter" idx="17"/>
          </p:nvPr>
        </p:nvSpPr>
        <p:spPr/>
        <p:txBody>
          <a:bodyPr/>
          <a:lstStyle>
            <a:lvl1pPr>
              <a:defRPr>
                <a:solidFill>
                  <a:schemeClr val="bg1"/>
                </a:solidFill>
              </a:defRPr>
            </a:lvl1p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BC8FE318-906F-4EA5-9B25-B9CA26679122}"/>
              </a:ext>
            </a:extLst>
          </p:cNvPr>
          <p:cNvSpPr>
            <a:spLocks noGrp="1"/>
          </p:cNvSpPr>
          <p:nvPr>
            <p:ph type="dt" sz="half" idx="15"/>
          </p:nvPr>
        </p:nvSpPr>
        <p:spPr/>
        <p:txBody>
          <a:bodyPr/>
          <a:lstStyle/>
          <a:p>
            <a:endParaRPr lang="en-GB"/>
          </a:p>
        </p:txBody>
      </p:sp>
    </p:spTree>
    <p:extLst>
      <p:ext uri="{BB962C8B-B14F-4D97-AF65-F5344CB8AC3E}">
        <p14:creationId xmlns:p14="http://schemas.microsoft.com/office/powerpoint/2010/main" val="3563014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ighlight message">
    <p:spTree>
      <p:nvGrpSpPr>
        <p:cNvPr id="1" name=""/>
        <p:cNvGrpSpPr/>
        <p:nvPr/>
      </p:nvGrpSpPr>
      <p:grpSpPr>
        <a:xfrm>
          <a:off x="0" y="0"/>
          <a:ext cx="0" cy="0"/>
          <a:chOff x="0" y="0"/>
          <a:chExt cx="0" cy="0"/>
        </a:xfrm>
      </p:grpSpPr>
      <p:sp>
        <p:nvSpPr>
          <p:cNvPr id="3" name="Background">
            <a:extLst>
              <a:ext uri="{FF2B5EF4-FFF2-40B4-BE49-F238E27FC236}">
                <a16:creationId xmlns:a16="http://schemas.microsoft.com/office/drawing/2014/main" id="{A5975426-E16F-4D12-98B6-8FE2A0F7895B}"/>
              </a:ext>
            </a:extLst>
          </p:cNvPr>
          <p:cNvSpPr/>
          <p:nvPr userDrawn="1"/>
        </p:nvSpPr>
        <p:spPr>
          <a:xfrm>
            <a:off x="0" y="0"/>
            <a:ext cx="1219047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GB" sz="2000" noProof="0"/>
          </a:p>
        </p:txBody>
      </p:sp>
      <p:sp>
        <p:nvSpPr>
          <p:cNvPr id="2" name="Title 1"/>
          <p:cNvSpPr>
            <a:spLocks noGrp="1"/>
          </p:cNvSpPr>
          <p:nvPr>
            <p:ph type="title" hasCustomPrompt="1"/>
          </p:nvPr>
        </p:nvSpPr>
        <p:spPr>
          <a:xfrm>
            <a:off x="500064" y="412442"/>
            <a:ext cx="11190286" cy="719138"/>
          </a:xfrm>
        </p:spPr>
        <p:txBody>
          <a:bodyPr/>
          <a:lstStyle>
            <a:lvl1pPr>
              <a:defRPr sz="2400">
                <a:solidFill>
                  <a:schemeClr val="bg1"/>
                </a:solidFill>
              </a:defRPr>
            </a:lvl1pPr>
          </a:lstStyle>
          <a:p>
            <a:r>
              <a:rPr lang="en-GB" noProof="0"/>
              <a:t>Click to add title</a:t>
            </a:r>
          </a:p>
        </p:txBody>
      </p:sp>
      <p:sp>
        <p:nvSpPr>
          <p:cNvPr id="12" name="Text Placeholder 2">
            <a:extLst>
              <a:ext uri="{FF2B5EF4-FFF2-40B4-BE49-F238E27FC236}">
                <a16:creationId xmlns:a16="http://schemas.microsoft.com/office/drawing/2014/main" id="{C5027FDC-6FFF-4553-A164-9D1EA73663FE}"/>
              </a:ext>
            </a:extLst>
          </p:cNvPr>
          <p:cNvSpPr>
            <a:spLocks noGrp="1"/>
          </p:cNvSpPr>
          <p:nvPr>
            <p:ph type="body" sz="quarter" idx="19" hasCustomPrompt="1"/>
          </p:nvPr>
        </p:nvSpPr>
        <p:spPr>
          <a:xfrm>
            <a:off x="323386" y="1943100"/>
            <a:ext cx="6615577" cy="2711450"/>
          </a:xfrm>
        </p:spPr>
        <p:txBody>
          <a:bodyPr/>
          <a:lstStyle>
            <a:lvl1pPr marL="0" indent="0">
              <a:buNone/>
              <a:defRPr lang="en-US" sz="23000" kern="1200" dirty="0" smtClean="0">
                <a:solidFill>
                  <a:schemeClr val="bg1"/>
                </a:solidFill>
                <a:latin typeface="+mj-lt"/>
                <a:ea typeface="+mn-ea"/>
                <a:cs typeface="+mn-cs"/>
              </a:defRPr>
            </a:lvl1pPr>
          </a:lstStyle>
          <a:p>
            <a:pPr lvl="0"/>
            <a:r>
              <a:rPr lang="en-GB"/>
              <a:t>62%</a:t>
            </a:r>
          </a:p>
        </p:txBody>
      </p:sp>
      <p:sp>
        <p:nvSpPr>
          <p:cNvPr id="14" name="Text Placeholder 3">
            <a:extLst>
              <a:ext uri="{FF2B5EF4-FFF2-40B4-BE49-F238E27FC236}">
                <a16:creationId xmlns:a16="http://schemas.microsoft.com/office/drawing/2014/main" id="{7049ABFC-94E9-40A1-97A7-B001CEAD3292}"/>
              </a:ext>
            </a:extLst>
          </p:cNvPr>
          <p:cNvSpPr>
            <a:spLocks noGrp="1"/>
          </p:cNvSpPr>
          <p:nvPr>
            <p:ph type="body" sz="quarter" idx="20" hasCustomPrompt="1"/>
          </p:nvPr>
        </p:nvSpPr>
        <p:spPr>
          <a:xfrm>
            <a:off x="4314825" y="5084763"/>
            <a:ext cx="7375525" cy="547687"/>
          </a:xfrm>
        </p:spPr>
        <p:txBody>
          <a:bodyPr/>
          <a:lstStyle>
            <a:lvl1pPr marL="0" marR="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lang="en-US" sz="3000" i="0" kern="1200" dirty="0" smtClean="0">
                <a:solidFill>
                  <a:schemeClr val="bg1"/>
                </a:solidFill>
                <a:latin typeface="Maersk Text Office Light" panose="00000400000000000000" pitchFamily="2" charset="0"/>
                <a:ea typeface="+mn-ea"/>
                <a:cs typeface="+mn-cs"/>
              </a:defRPr>
            </a:lvl1pPr>
          </a:lstStyle>
          <a:p>
            <a:pPr marL="0" marR="0" lvl="0" indent="0" algn="l"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noProof="0"/>
              <a:t>Click to add </a:t>
            </a:r>
            <a:r>
              <a:rPr lang="en-GB"/>
              <a:t>text</a:t>
            </a:r>
          </a:p>
        </p:txBody>
      </p:sp>
      <p:pic>
        <p:nvPicPr>
          <p:cNvPr id="24" name="Logo">
            <a:extLst>
              <a:ext uri="{FF2B5EF4-FFF2-40B4-BE49-F238E27FC236}">
                <a16:creationId xmlns:a16="http://schemas.microsoft.com/office/drawing/2014/main" id="{1E4FBBA8-C15E-48AA-A048-FDFD4E9C671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59676" y="6134617"/>
            <a:ext cx="1435438" cy="320697"/>
          </a:xfrm>
          <a:prstGeom prst="rect">
            <a:avLst/>
          </a:prstGeom>
        </p:spPr>
      </p:pic>
      <p:sp>
        <p:nvSpPr>
          <p:cNvPr id="8" name="Footer Placeholder 7">
            <a:extLst>
              <a:ext uri="{FF2B5EF4-FFF2-40B4-BE49-F238E27FC236}">
                <a16:creationId xmlns:a16="http://schemas.microsoft.com/office/drawing/2014/main" id="{C56DACA2-719F-4647-9BA8-281A8F2BFCA5}"/>
              </a:ext>
            </a:extLst>
          </p:cNvPr>
          <p:cNvSpPr>
            <a:spLocks noGrp="1"/>
          </p:cNvSpPr>
          <p:nvPr>
            <p:ph type="ftr" sz="quarter" idx="16"/>
          </p:nvPr>
        </p:nvSpPr>
        <p:spPr/>
        <p:txBody>
          <a:bodyPr/>
          <a:lstStyle>
            <a:lvl1pPr>
              <a:defRPr>
                <a:solidFill>
                  <a:schemeClr val="bg1"/>
                </a:solidFill>
              </a:defRPr>
            </a:lvl1pPr>
          </a:lstStyle>
          <a:p>
            <a:r>
              <a:rPr lang="en-GB"/>
              <a:t>Insert presentation title via Header &amp; Footer</a:t>
            </a:r>
          </a:p>
        </p:txBody>
      </p:sp>
      <p:sp>
        <p:nvSpPr>
          <p:cNvPr id="9" name="Slide Number Placeholder 8">
            <a:extLst>
              <a:ext uri="{FF2B5EF4-FFF2-40B4-BE49-F238E27FC236}">
                <a16:creationId xmlns:a16="http://schemas.microsoft.com/office/drawing/2014/main" id="{DDAB2A36-6220-480C-B58F-CFF0A15787CF}"/>
              </a:ext>
            </a:extLst>
          </p:cNvPr>
          <p:cNvSpPr>
            <a:spLocks noGrp="1"/>
          </p:cNvSpPr>
          <p:nvPr>
            <p:ph type="sldNum" sz="quarter" idx="17"/>
          </p:nvPr>
        </p:nvSpPr>
        <p:spPr/>
        <p:txBody>
          <a:bodyPr/>
          <a:lstStyle>
            <a:lvl1pPr>
              <a:defRPr>
                <a:solidFill>
                  <a:schemeClr val="bg1"/>
                </a:solidFill>
              </a:defRPr>
            </a:lvl1p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BC8FE318-906F-4EA5-9B25-B9CA26679122}"/>
              </a:ext>
            </a:extLst>
          </p:cNvPr>
          <p:cNvSpPr>
            <a:spLocks noGrp="1"/>
          </p:cNvSpPr>
          <p:nvPr>
            <p:ph type="dt" sz="half" idx="15"/>
          </p:nvPr>
        </p:nvSpPr>
        <p:spPr/>
        <p:txBody>
          <a:bodyPr/>
          <a:lstStyle/>
          <a:p>
            <a:endParaRPr lang="en-GB"/>
          </a:p>
        </p:txBody>
      </p:sp>
    </p:spTree>
    <p:extLst>
      <p:ext uri="{BB962C8B-B14F-4D97-AF65-F5344CB8AC3E}">
        <p14:creationId xmlns:p14="http://schemas.microsoft.com/office/powerpoint/2010/main" val="41915714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veral text boxes">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6536757-24D6-4CE3-BC82-E594F5B33A4A}"/>
              </a:ext>
            </a:extLst>
          </p:cNvPr>
          <p:cNvSpPr>
            <a:spLocks noGrp="1"/>
          </p:cNvSpPr>
          <p:nvPr>
            <p:ph type="title" hasCustomPrompt="1"/>
          </p:nvPr>
        </p:nvSpPr>
        <p:spPr/>
        <p:txBody>
          <a:bodyPr/>
          <a:lstStyle>
            <a:lvl1pPr>
              <a:defRPr/>
            </a:lvl1pPr>
          </a:lstStyle>
          <a:p>
            <a:r>
              <a:rPr lang="en-US"/>
              <a:t>Click to add title</a:t>
            </a:r>
            <a:endParaRPr lang="en-GB"/>
          </a:p>
        </p:txBody>
      </p:sp>
      <p:sp>
        <p:nvSpPr>
          <p:cNvPr id="9" name="Text Placeholder 2">
            <a:extLst>
              <a:ext uri="{FF2B5EF4-FFF2-40B4-BE49-F238E27FC236}">
                <a16:creationId xmlns:a16="http://schemas.microsoft.com/office/drawing/2014/main" id="{6EEC2DAD-CD0D-4A12-B275-257EC3F16D2C}"/>
              </a:ext>
            </a:extLst>
          </p:cNvPr>
          <p:cNvSpPr>
            <a:spLocks noGrp="1"/>
          </p:cNvSpPr>
          <p:nvPr>
            <p:ph type="body" sz="quarter" idx="22" hasCustomPrompt="1"/>
          </p:nvPr>
        </p:nvSpPr>
        <p:spPr>
          <a:xfrm>
            <a:off x="500063" y="1527716"/>
            <a:ext cx="5484812" cy="1753641"/>
          </a:xfrm>
        </p:spPr>
        <p:txBody>
          <a:bodyPr/>
          <a:lstStyle>
            <a:lvl1pPr marL="0" indent="0">
              <a:buFont typeface="Arial" panose="020B0604020202020204" pitchFamily="34" charset="0"/>
              <a:buChar char="​"/>
              <a:defRPr sz="1100" b="1">
                <a:solidFill>
                  <a:schemeClr val="accent1"/>
                </a:solidFill>
              </a:defRPr>
            </a:lvl1pPr>
            <a:lvl2pPr marL="180000" indent="-180000">
              <a:spcBef>
                <a:spcPts val="0"/>
              </a:spcBef>
              <a:buFont typeface="Arial" panose="020B0604020202020204" pitchFamily="34" charset="0"/>
              <a:buChar char="•"/>
              <a:defRPr sz="1100" b="0">
                <a:solidFill>
                  <a:schemeClr val="tx1"/>
                </a:solidFill>
              </a:defRPr>
            </a:lvl2pPr>
            <a:lvl3pPr marL="360000">
              <a:spcBef>
                <a:spcPts val="0"/>
              </a:spcBef>
              <a:defRPr>
                <a:solidFill>
                  <a:schemeClr val="tx1"/>
                </a:solidFill>
              </a:defRPr>
            </a:lvl3pPr>
            <a:lvl5pPr>
              <a:defRPr>
                <a:solidFill>
                  <a:schemeClr val="tx1"/>
                </a:solidFill>
              </a:defRPr>
            </a:lvl5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p:txBody>
      </p:sp>
      <p:sp>
        <p:nvSpPr>
          <p:cNvPr id="31" name="Text Placeholder 3">
            <a:extLst>
              <a:ext uri="{FF2B5EF4-FFF2-40B4-BE49-F238E27FC236}">
                <a16:creationId xmlns:a16="http://schemas.microsoft.com/office/drawing/2014/main" id="{E3EA61B2-2CC5-4483-A81E-CE7D1E113515}"/>
              </a:ext>
            </a:extLst>
          </p:cNvPr>
          <p:cNvSpPr>
            <a:spLocks noGrp="1"/>
          </p:cNvSpPr>
          <p:nvPr>
            <p:ph type="body" sz="quarter" idx="23" hasCustomPrompt="1"/>
          </p:nvPr>
        </p:nvSpPr>
        <p:spPr>
          <a:xfrm>
            <a:off x="500063" y="4070350"/>
            <a:ext cx="5484812" cy="1566850"/>
          </a:xfrm>
        </p:spPr>
        <p:txBody>
          <a:bodyPr/>
          <a:lstStyle>
            <a:lvl1pPr marL="0" indent="0">
              <a:buFont typeface="Arial" panose="020B0604020202020204" pitchFamily="34" charset="0"/>
              <a:buChar char="​"/>
              <a:defRPr sz="1100" b="1">
                <a:solidFill>
                  <a:schemeClr val="accent1"/>
                </a:solidFill>
              </a:defRPr>
            </a:lvl1pPr>
            <a:lvl2pPr marL="180000" indent="-180000">
              <a:spcBef>
                <a:spcPts val="0"/>
              </a:spcBef>
              <a:buFont typeface="Arial" panose="020B0604020202020204" pitchFamily="34" charset="0"/>
              <a:buChar char="•"/>
              <a:defRPr sz="1100" b="0">
                <a:solidFill>
                  <a:schemeClr val="tx1"/>
                </a:solidFill>
              </a:defRPr>
            </a:lvl2pPr>
            <a:lvl3pPr marL="360000">
              <a:defRPr>
                <a:solidFill>
                  <a:schemeClr val="tx1"/>
                </a:solidFill>
              </a:defRPr>
            </a:lvl3pPr>
            <a:lvl5pPr>
              <a:defRPr>
                <a:solidFill>
                  <a:schemeClr val="tx1"/>
                </a:solidFill>
              </a:defRPr>
            </a:lvl5pPr>
          </a:lstStyle>
          <a:p>
            <a:pPr lvl="0"/>
            <a:r>
              <a:rPr lang="en-GB" noProof="0"/>
              <a:t>Click to add text</a:t>
            </a:r>
          </a:p>
          <a:p>
            <a:pPr lvl="1"/>
            <a:r>
              <a:rPr lang="en-GB" noProof="0"/>
              <a:t>2</a:t>
            </a:r>
          </a:p>
          <a:p>
            <a:pPr lvl="2"/>
            <a:r>
              <a:rPr lang="en-GB" noProof="0"/>
              <a:t>3</a:t>
            </a:r>
          </a:p>
          <a:p>
            <a:pPr lvl="3"/>
            <a:r>
              <a:rPr lang="en-GB" noProof="0"/>
              <a:t>4</a:t>
            </a:r>
          </a:p>
          <a:p>
            <a:pPr lvl="4"/>
            <a:r>
              <a:rPr lang="en-GB" noProof="0"/>
              <a:t>5</a:t>
            </a:r>
          </a:p>
          <a:p>
            <a:pPr lvl="5"/>
            <a:r>
              <a:rPr lang="en-GB" noProof="0"/>
              <a:t>6</a:t>
            </a:r>
            <a:endParaRPr lang="en-GB"/>
          </a:p>
        </p:txBody>
      </p:sp>
      <p:sp>
        <p:nvSpPr>
          <p:cNvPr id="4" name="Content Placeholder 4">
            <a:extLst>
              <a:ext uri="{FF2B5EF4-FFF2-40B4-BE49-F238E27FC236}">
                <a16:creationId xmlns:a16="http://schemas.microsoft.com/office/drawing/2014/main" id="{25700A65-5A8D-4928-8A10-F9DB7E931F98}"/>
              </a:ext>
            </a:extLst>
          </p:cNvPr>
          <p:cNvSpPr>
            <a:spLocks noGrp="1"/>
          </p:cNvSpPr>
          <p:nvPr>
            <p:ph sz="quarter" idx="25" hasCustomPrompt="1"/>
          </p:nvPr>
        </p:nvSpPr>
        <p:spPr>
          <a:xfrm>
            <a:off x="6225806" y="1527717"/>
            <a:ext cx="5467350" cy="2537993"/>
          </a:xfrm>
        </p:spPr>
        <p:txBody>
          <a:bodyPr tIns="72000"/>
          <a:lstStyle>
            <a:lvl1pPr>
              <a:defRPr sz="1100">
                <a:solidFill>
                  <a:schemeClr val="tx1"/>
                </a:solidFill>
              </a:defRPr>
            </a:lvl1pPr>
            <a:lvl2pPr>
              <a:defRPr sz="1100">
                <a:solidFill>
                  <a:schemeClr val="tx1"/>
                </a:solidFill>
              </a:defRPr>
            </a:lvl2pPr>
            <a:lvl3pPr>
              <a:defRPr sz="1100">
                <a:solidFill>
                  <a:schemeClr val="tx1"/>
                </a:solidFill>
              </a:defRPr>
            </a:lvl3pPr>
            <a:lvl5pPr>
              <a:defRPr>
                <a:solidFill>
                  <a:schemeClr val="tx1"/>
                </a:solidFill>
              </a:defRPr>
            </a:lvl5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p:txBody>
      </p:sp>
      <p:sp>
        <p:nvSpPr>
          <p:cNvPr id="33" name="Text Placeholder 5">
            <a:extLst>
              <a:ext uri="{FF2B5EF4-FFF2-40B4-BE49-F238E27FC236}">
                <a16:creationId xmlns:a16="http://schemas.microsoft.com/office/drawing/2014/main" id="{A2424BA5-C278-45AB-B9F5-B85D4A3A86B9}"/>
              </a:ext>
            </a:extLst>
          </p:cNvPr>
          <p:cNvSpPr>
            <a:spLocks noGrp="1"/>
          </p:cNvSpPr>
          <p:nvPr>
            <p:ph type="body" sz="quarter" idx="24" hasCustomPrompt="1"/>
          </p:nvPr>
        </p:nvSpPr>
        <p:spPr>
          <a:xfrm>
            <a:off x="6222999" y="4654550"/>
            <a:ext cx="4532313" cy="982663"/>
          </a:xfrm>
        </p:spPr>
        <p:txBody>
          <a:bodyPr tIns="0" numCol="2" spcCol="180000"/>
          <a:lstStyle>
            <a:lvl1pPr marL="0" indent="0">
              <a:spcAft>
                <a:spcPts val="0"/>
              </a:spcAft>
              <a:buClrTx/>
              <a:buFont typeface="Arial" panose="020B0604020202020204" pitchFamily="34" charset="0"/>
              <a:buChar char="​"/>
              <a:defRPr sz="1100" b="1">
                <a:solidFill>
                  <a:schemeClr val="accent1"/>
                </a:solidFill>
              </a:defRPr>
            </a:lvl1pPr>
            <a:lvl2pPr marL="0" indent="0">
              <a:lnSpc>
                <a:spcPct val="110000"/>
              </a:lnSpc>
              <a:spcBef>
                <a:spcPts val="0"/>
              </a:spcBef>
              <a:spcAft>
                <a:spcPts val="0"/>
              </a:spcAft>
              <a:buFont typeface="Arial" panose="020B0604020202020204" pitchFamily="34" charset="0"/>
              <a:buChar char="​"/>
              <a:defRPr sz="1100">
                <a:solidFill>
                  <a:srgbClr val="878787"/>
                </a:solidFill>
              </a:defRPr>
            </a:lvl2pPr>
            <a:lvl3pPr marL="180000">
              <a:lnSpc>
                <a:spcPct val="110000"/>
              </a:lnSpc>
              <a:spcBef>
                <a:spcPts val="0"/>
              </a:spcBef>
              <a:spcAft>
                <a:spcPts val="0"/>
              </a:spcAft>
              <a:defRPr sz="1100">
                <a:solidFill>
                  <a:srgbClr val="878787"/>
                </a:solidFill>
              </a:defRPr>
            </a:lvl3pPr>
          </a:lstStyle>
          <a:p>
            <a:pPr lvl="0"/>
            <a:r>
              <a:rPr lang="en-GB" noProof="0"/>
              <a:t>Click to add text</a:t>
            </a:r>
          </a:p>
          <a:p>
            <a:pPr lvl="1"/>
            <a:r>
              <a:rPr lang="en-GB" noProof="0"/>
              <a:t>1</a:t>
            </a:r>
          </a:p>
          <a:p>
            <a:pPr lvl="2"/>
            <a:r>
              <a:rPr lang="en-GB" noProof="0"/>
              <a:t>2</a:t>
            </a:r>
          </a:p>
          <a:p>
            <a:pPr lvl="3"/>
            <a:r>
              <a:rPr lang="en-GB" noProof="0"/>
              <a:t>3</a:t>
            </a:r>
            <a:endParaRPr lang="en-GB"/>
          </a:p>
        </p:txBody>
      </p:sp>
      <p:grpSp>
        <p:nvGrpSpPr>
          <p:cNvPr id="16" name="Group logo">
            <a:extLst>
              <a:ext uri="{FF2B5EF4-FFF2-40B4-BE49-F238E27FC236}">
                <a16:creationId xmlns:a16="http://schemas.microsoft.com/office/drawing/2014/main" id="{F096A198-57B0-402E-B8FD-71C5BF944700}"/>
              </a:ext>
            </a:extLst>
          </p:cNvPr>
          <p:cNvGrpSpPr>
            <a:grpSpLocks noChangeAspect="1"/>
          </p:cNvGrpSpPr>
          <p:nvPr userDrawn="1"/>
        </p:nvGrpSpPr>
        <p:grpSpPr bwMode="auto">
          <a:xfrm>
            <a:off x="10256489" y="6137500"/>
            <a:ext cx="1436163" cy="320400"/>
            <a:chOff x="6478" y="3868"/>
            <a:chExt cx="892" cy="199"/>
          </a:xfrm>
        </p:grpSpPr>
        <p:sp>
          <p:nvSpPr>
            <p:cNvPr id="17" name="Freeform 5">
              <a:extLst>
                <a:ext uri="{FF2B5EF4-FFF2-40B4-BE49-F238E27FC236}">
                  <a16:creationId xmlns:a16="http://schemas.microsoft.com/office/drawing/2014/main" id="{9735D8F0-DF96-4E27-BA61-1D988B869192}"/>
                </a:ext>
              </a:extLst>
            </p:cNvPr>
            <p:cNvSpPr>
              <a:spLocks/>
            </p:cNvSpPr>
            <p:nvPr userDrawn="1"/>
          </p:nvSpPr>
          <p:spPr bwMode="auto">
            <a:xfrm>
              <a:off x="6749" y="3923"/>
              <a:ext cx="104" cy="88"/>
            </a:xfrm>
            <a:custGeom>
              <a:avLst/>
              <a:gdLst>
                <a:gd name="T0" fmla="*/ 0 w 104"/>
                <a:gd name="T1" fmla="*/ 88 h 88"/>
                <a:gd name="T2" fmla="*/ 0 w 104"/>
                <a:gd name="T3" fmla="*/ 0 h 88"/>
                <a:gd name="T4" fmla="*/ 23 w 104"/>
                <a:gd name="T5" fmla="*/ 0 h 88"/>
                <a:gd name="T6" fmla="*/ 52 w 104"/>
                <a:gd name="T7" fmla="*/ 66 h 88"/>
                <a:gd name="T8" fmla="*/ 81 w 104"/>
                <a:gd name="T9" fmla="*/ 0 h 88"/>
                <a:gd name="T10" fmla="*/ 104 w 104"/>
                <a:gd name="T11" fmla="*/ 0 h 88"/>
                <a:gd name="T12" fmla="*/ 104 w 104"/>
                <a:gd name="T13" fmla="*/ 88 h 88"/>
                <a:gd name="T14" fmla="*/ 85 w 104"/>
                <a:gd name="T15" fmla="*/ 88 h 88"/>
                <a:gd name="T16" fmla="*/ 85 w 104"/>
                <a:gd name="T17" fmla="*/ 37 h 88"/>
                <a:gd name="T18" fmla="*/ 62 w 104"/>
                <a:gd name="T19" fmla="*/ 88 h 88"/>
                <a:gd name="T20" fmla="*/ 42 w 104"/>
                <a:gd name="T21" fmla="*/ 88 h 88"/>
                <a:gd name="T22" fmla="*/ 19 w 104"/>
                <a:gd name="T23" fmla="*/ 38 h 88"/>
                <a:gd name="T24" fmla="*/ 19 w 104"/>
                <a:gd name="T25" fmla="*/ 88 h 88"/>
                <a:gd name="T26" fmla="*/ 0 w 104"/>
                <a:gd name="T27"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88">
                  <a:moveTo>
                    <a:pt x="0" y="88"/>
                  </a:moveTo>
                  <a:lnTo>
                    <a:pt x="0" y="0"/>
                  </a:lnTo>
                  <a:lnTo>
                    <a:pt x="23" y="0"/>
                  </a:lnTo>
                  <a:lnTo>
                    <a:pt x="52" y="66"/>
                  </a:lnTo>
                  <a:lnTo>
                    <a:pt x="81" y="0"/>
                  </a:lnTo>
                  <a:lnTo>
                    <a:pt x="104" y="0"/>
                  </a:lnTo>
                  <a:lnTo>
                    <a:pt x="104" y="88"/>
                  </a:lnTo>
                  <a:lnTo>
                    <a:pt x="85" y="88"/>
                  </a:lnTo>
                  <a:lnTo>
                    <a:pt x="85" y="37"/>
                  </a:lnTo>
                  <a:lnTo>
                    <a:pt x="62" y="88"/>
                  </a:lnTo>
                  <a:lnTo>
                    <a:pt x="42" y="88"/>
                  </a:lnTo>
                  <a:lnTo>
                    <a:pt x="19" y="38"/>
                  </a:lnTo>
                  <a:lnTo>
                    <a:pt x="19"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6">
              <a:extLst>
                <a:ext uri="{FF2B5EF4-FFF2-40B4-BE49-F238E27FC236}">
                  <a16:creationId xmlns:a16="http://schemas.microsoft.com/office/drawing/2014/main" id="{1497644D-7612-422C-AF4D-1E0DD385458D}"/>
                </a:ext>
              </a:extLst>
            </p:cNvPr>
            <p:cNvSpPr>
              <a:spLocks noEditPoints="1"/>
            </p:cNvSpPr>
            <p:nvPr userDrawn="1"/>
          </p:nvSpPr>
          <p:spPr bwMode="auto">
            <a:xfrm>
              <a:off x="6861" y="3923"/>
              <a:ext cx="106" cy="88"/>
            </a:xfrm>
            <a:custGeom>
              <a:avLst/>
              <a:gdLst>
                <a:gd name="T0" fmla="*/ 23 w 106"/>
                <a:gd name="T1" fmla="*/ 88 h 88"/>
                <a:gd name="T2" fmla="*/ 0 w 106"/>
                <a:gd name="T3" fmla="*/ 88 h 88"/>
                <a:gd name="T4" fmla="*/ 40 w 106"/>
                <a:gd name="T5" fmla="*/ 0 h 88"/>
                <a:gd name="T6" fmla="*/ 67 w 106"/>
                <a:gd name="T7" fmla="*/ 0 h 88"/>
                <a:gd name="T8" fmla="*/ 106 w 106"/>
                <a:gd name="T9" fmla="*/ 88 h 88"/>
                <a:gd name="T10" fmla="*/ 84 w 106"/>
                <a:gd name="T11" fmla="*/ 88 h 88"/>
                <a:gd name="T12" fmla="*/ 76 w 106"/>
                <a:gd name="T13" fmla="*/ 71 h 88"/>
                <a:gd name="T14" fmla="*/ 30 w 106"/>
                <a:gd name="T15" fmla="*/ 71 h 88"/>
                <a:gd name="T16" fmla="*/ 23 w 106"/>
                <a:gd name="T17" fmla="*/ 88 h 88"/>
                <a:gd name="T18" fmla="*/ 69 w 106"/>
                <a:gd name="T19" fmla="*/ 54 h 88"/>
                <a:gd name="T20" fmla="*/ 53 w 106"/>
                <a:gd name="T21" fmla="*/ 17 h 88"/>
                <a:gd name="T22" fmla="*/ 38 w 106"/>
                <a:gd name="T23" fmla="*/ 54 h 88"/>
                <a:gd name="T24" fmla="*/ 69 w 106"/>
                <a:gd name="T25" fmla="*/ 5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88">
                  <a:moveTo>
                    <a:pt x="23" y="88"/>
                  </a:moveTo>
                  <a:lnTo>
                    <a:pt x="0" y="88"/>
                  </a:lnTo>
                  <a:lnTo>
                    <a:pt x="40" y="0"/>
                  </a:lnTo>
                  <a:lnTo>
                    <a:pt x="67" y="0"/>
                  </a:lnTo>
                  <a:lnTo>
                    <a:pt x="106" y="88"/>
                  </a:lnTo>
                  <a:lnTo>
                    <a:pt x="84" y="88"/>
                  </a:lnTo>
                  <a:lnTo>
                    <a:pt x="76" y="71"/>
                  </a:lnTo>
                  <a:lnTo>
                    <a:pt x="30" y="71"/>
                  </a:lnTo>
                  <a:lnTo>
                    <a:pt x="23" y="88"/>
                  </a:lnTo>
                  <a:close/>
                  <a:moveTo>
                    <a:pt x="69" y="54"/>
                  </a:moveTo>
                  <a:lnTo>
                    <a:pt x="53" y="17"/>
                  </a:lnTo>
                  <a:lnTo>
                    <a:pt x="38" y="54"/>
                  </a:lnTo>
                  <a:lnTo>
                    <a:pt x="69"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7">
              <a:extLst>
                <a:ext uri="{FF2B5EF4-FFF2-40B4-BE49-F238E27FC236}">
                  <a16:creationId xmlns:a16="http://schemas.microsoft.com/office/drawing/2014/main" id="{A6B732CD-52AC-420B-8B09-36FD5C70C89F}"/>
                </a:ext>
              </a:extLst>
            </p:cNvPr>
            <p:cNvSpPr>
              <a:spLocks/>
            </p:cNvSpPr>
            <p:nvPr userDrawn="1"/>
          </p:nvSpPr>
          <p:spPr bwMode="auto">
            <a:xfrm>
              <a:off x="6976" y="3923"/>
              <a:ext cx="84" cy="88"/>
            </a:xfrm>
            <a:custGeom>
              <a:avLst/>
              <a:gdLst>
                <a:gd name="T0" fmla="*/ 0 w 84"/>
                <a:gd name="T1" fmla="*/ 88 h 88"/>
                <a:gd name="T2" fmla="*/ 0 w 84"/>
                <a:gd name="T3" fmla="*/ 0 h 88"/>
                <a:gd name="T4" fmla="*/ 83 w 84"/>
                <a:gd name="T5" fmla="*/ 0 h 88"/>
                <a:gd name="T6" fmla="*/ 83 w 84"/>
                <a:gd name="T7" fmla="*/ 18 h 88"/>
                <a:gd name="T8" fmla="*/ 20 w 84"/>
                <a:gd name="T9" fmla="*/ 18 h 88"/>
                <a:gd name="T10" fmla="*/ 20 w 84"/>
                <a:gd name="T11" fmla="*/ 35 h 88"/>
                <a:gd name="T12" fmla="*/ 75 w 84"/>
                <a:gd name="T13" fmla="*/ 35 h 88"/>
                <a:gd name="T14" fmla="*/ 75 w 84"/>
                <a:gd name="T15" fmla="*/ 53 h 88"/>
                <a:gd name="T16" fmla="*/ 20 w 84"/>
                <a:gd name="T17" fmla="*/ 53 h 88"/>
                <a:gd name="T18" fmla="*/ 20 w 84"/>
                <a:gd name="T19" fmla="*/ 71 h 88"/>
                <a:gd name="T20" fmla="*/ 84 w 84"/>
                <a:gd name="T21" fmla="*/ 71 h 88"/>
                <a:gd name="T22" fmla="*/ 84 w 84"/>
                <a:gd name="T23" fmla="*/ 88 h 88"/>
                <a:gd name="T24" fmla="*/ 0 w 84"/>
                <a:gd name="T2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88">
                  <a:moveTo>
                    <a:pt x="0" y="88"/>
                  </a:moveTo>
                  <a:lnTo>
                    <a:pt x="0" y="0"/>
                  </a:lnTo>
                  <a:lnTo>
                    <a:pt x="83" y="0"/>
                  </a:lnTo>
                  <a:lnTo>
                    <a:pt x="83" y="18"/>
                  </a:lnTo>
                  <a:lnTo>
                    <a:pt x="20" y="18"/>
                  </a:lnTo>
                  <a:lnTo>
                    <a:pt x="20" y="35"/>
                  </a:lnTo>
                  <a:lnTo>
                    <a:pt x="75" y="35"/>
                  </a:lnTo>
                  <a:lnTo>
                    <a:pt x="75" y="53"/>
                  </a:lnTo>
                  <a:lnTo>
                    <a:pt x="20" y="53"/>
                  </a:lnTo>
                  <a:lnTo>
                    <a:pt x="20" y="71"/>
                  </a:lnTo>
                  <a:lnTo>
                    <a:pt x="84" y="71"/>
                  </a:lnTo>
                  <a:lnTo>
                    <a:pt x="84"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8">
              <a:extLst>
                <a:ext uri="{FF2B5EF4-FFF2-40B4-BE49-F238E27FC236}">
                  <a16:creationId xmlns:a16="http://schemas.microsoft.com/office/drawing/2014/main" id="{C85937AE-5276-446F-AB67-7B60605D469B}"/>
                </a:ext>
              </a:extLst>
            </p:cNvPr>
            <p:cNvSpPr>
              <a:spLocks noEditPoints="1"/>
            </p:cNvSpPr>
            <p:nvPr userDrawn="1"/>
          </p:nvSpPr>
          <p:spPr bwMode="auto">
            <a:xfrm>
              <a:off x="7076" y="3923"/>
              <a:ext cx="85" cy="88"/>
            </a:xfrm>
            <a:custGeom>
              <a:avLst/>
              <a:gdLst>
                <a:gd name="T0" fmla="*/ 0 w 94"/>
                <a:gd name="T1" fmla="*/ 96 h 96"/>
                <a:gd name="T2" fmla="*/ 0 w 94"/>
                <a:gd name="T3" fmla="*/ 0 h 96"/>
                <a:gd name="T4" fmla="*/ 77 w 94"/>
                <a:gd name="T5" fmla="*/ 0 h 96"/>
                <a:gd name="T6" fmla="*/ 93 w 94"/>
                <a:gd name="T7" fmla="*/ 16 h 96"/>
                <a:gd name="T8" fmla="*/ 93 w 94"/>
                <a:gd name="T9" fmla="*/ 48 h 96"/>
                <a:gd name="T10" fmla="*/ 74 w 94"/>
                <a:gd name="T11" fmla="*/ 63 h 96"/>
                <a:gd name="T12" fmla="*/ 72 w 94"/>
                <a:gd name="T13" fmla="*/ 63 h 96"/>
                <a:gd name="T14" fmla="*/ 94 w 94"/>
                <a:gd name="T15" fmla="*/ 96 h 96"/>
                <a:gd name="T16" fmla="*/ 69 w 94"/>
                <a:gd name="T17" fmla="*/ 96 h 96"/>
                <a:gd name="T18" fmla="*/ 48 w 94"/>
                <a:gd name="T19" fmla="*/ 63 h 96"/>
                <a:gd name="T20" fmla="*/ 23 w 94"/>
                <a:gd name="T21" fmla="*/ 63 h 96"/>
                <a:gd name="T22" fmla="*/ 23 w 94"/>
                <a:gd name="T23" fmla="*/ 96 h 96"/>
                <a:gd name="T24" fmla="*/ 0 w 94"/>
                <a:gd name="T25" fmla="*/ 96 h 96"/>
                <a:gd name="T26" fmla="*/ 23 w 94"/>
                <a:gd name="T27" fmla="*/ 44 h 96"/>
                <a:gd name="T28" fmla="*/ 71 w 94"/>
                <a:gd name="T29" fmla="*/ 44 h 96"/>
                <a:gd name="T30" fmla="*/ 71 w 94"/>
                <a:gd name="T31" fmla="*/ 19 h 96"/>
                <a:gd name="T32" fmla="*/ 23 w 94"/>
                <a:gd name="T33" fmla="*/ 19 h 96"/>
                <a:gd name="T34" fmla="*/ 23 w 94"/>
                <a:gd name="T35"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96">
                  <a:moveTo>
                    <a:pt x="0" y="96"/>
                  </a:moveTo>
                  <a:cubicBezTo>
                    <a:pt x="0" y="0"/>
                    <a:pt x="0" y="0"/>
                    <a:pt x="0" y="0"/>
                  </a:cubicBezTo>
                  <a:cubicBezTo>
                    <a:pt x="77" y="0"/>
                    <a:pt x="77" y="0"/>
                    <a:pt x="77" y="0"/>
                  </a:cubicBezTo>
                  <a:cubicBezTo>
                    <a:pt x="87" y="0"/>
                    <a:pt x="93" y="6"/>
                    <a:pt x="93" y="16"/>
                  </a:cubicBezTo>
                  <a:cubicBezTo>
                    <a:pt x="93" y="48"/>
                    <a:pt x="93" y="48"/>
                    <a:pt x="93" y="48"/>
                  </a:cubicBezTo>
                  <a:cubicBezTo>
                    <a:pt x="93" y="56"/>
                    <a:pt x="87" y="63"/>
                    <a:pt x="74" y="63"/>
                  </a:cubicBezTo>
                  <a:cubicBezTo>
                    <a:pt x="73" y="63"/>
                    <a:pt x="72" y="63"/>
                    <a:pt x="72" y="63"/>
                  </a:cubicBezTo>
                  <a:cubicBezTo>
                    <a:pt x="94" y="96"/>
                    <a:pt x="94" y="96"/>
                    <a:pt x="94" y="96"/>
                  </a:cubicBezTo>
                  <a:cubicBezTo>
                    <a:pt x="69" y="96"/>
                    <a:pt x="69" y="96"/>
                    <a:pt x="69" y="96"/>
                  </a:cubicBezTo>
                  <a:cubicBezTo>
                    <a:pt x="48" y="63"/>
                    <a:pt x="48" y="63"/>
                    <a:pt x="48" y="63"/>
                  </a:cubicBezTo>
                  <a:cubicBezTo>
                    <a:pt x="23" y="63"/>
                    <a:pt x="23" y="63"/>
                    <a:pt x="23" y="63"/>
                  </a:cubicBezTo>
                  <a:cubicBezTo>
                    <a:pt x="23" y="96"/>
                    <a:pt x="23" y="96"/>
                    <a:pt x="23" y="96"/>
                  </a:cubicBezTo>
                  <a:lnTo>
                    <a:pt x="0" y="96"/>
                  </a:lnTo>
                  <a:close/>
                  <a:moveTo>
                    <a:pt x="23" y="44"/>
                  </a:moveTo>
                  <a:cubicBezTo>
                    <a:pt x="71" y="44"/>
                    <a:pt x="71" y="44"/>
                    <a:pt x="71" y="44"/>
                  </a:cubicBezTo>
                  <a:cubicBezTo>
                    <a:pt x="71" y="19"/>
                    <a:pt x="71" y="19"/>
                    <a:pt x="71" y="19"/>
                  </a:cubicBezTo>
                  <a:cubicBezTo>
                    <a:pt x="23" y="19"/>
                    <a:pt x="23" y="19"/>
                    <a:pt x="23" y="19"/>
                  </a:cubicBezTo>
                  <a:cubicBezTo>
                    <a:pt x="23" y="44"/>
                    <a:pt x="23" y="44"/>
                    <a:pt x="23"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9">
              <a:extLst>
                <a:ext uri="{FF2B5EF4-FFF2-40B4-BE49-F238E27FC236}">
                  <a16:creationId xmlns:a16="http://schemas.microsoft.com/office/drawing/2014/main" id="{1142013A-0C22-460F-9469-E0A34D93C5A3}"/>
                </a:ext>
              </a:extLst>
            </p:cNvPr>
            <p:cNvSpPr>
              <a:spLocks/>
            </p:cNvSpPr>
            <p:nvPr userDrawn="1"/>
          </p:nvSpPr>
          <p:spPr bwMode="auto">
            <a:xfrm>
              <a:off x="7177" y="3923"/>
              <a:ext cx="84" cy="88"/>
            </a:xfrm>
            <a:custGeom>
              <a:avLst/>
              <a:gdLst>
                <a:gd name="T0" fmla="*/ 23 w 92"/>
                <a:gd name="T1" fmla="*/ 96 h 96"/>
                <a:gd name="T2" fmla="*/ 15 w 92"/>
                <a:gd name="T3" fmla="*/ 96 h 96"/>
                <a:gd name="T4" fmla="*/ 0 w 92"/>
                <a:gd name="T5" fmla="*/ 82 h 96"/>
                <a:gd name="T6" fmla="*/ 0 w 92"/>
                <a:gd name="T7" fmla="*/ 70 h 96"/>
                <a:gd name="T8" fmla="*/ 23 w 92"/>
                <a:gd name="T9" fmla="*/ 70 h 96"/>
                <a:gd name="T10" fmla="*/ 23 w 92"/>
                <a:gd name="T11" fmla="*/ 77 h 96"/>
                <a:gd name="T12" fmla="*/ 70 w 92"/>
                <a:gd name="T13" fmla="*/ 77 h 96"/>
                <a:gd name="T14" fmla="*/ 70 w 92"/>
                <a:gd name="T15" fmla="*/ 57 h 96"/>
                <a:gd name="T16" fmla="*/ 16 w 92"/>
                <a:gd name="T17" fmla="*/ 57 h 96"/>
                <a:gd name="T18" fmla="*/ 1 w 92"/>
                <a:gd name="T19" fmla="*/ 43 h 96"/>
                <a:gd name="T20" fmla="*/ 1 w 92"/>
                <a:gd name="T21" fmla="*/ 15 h 96"/>
                <a:gd name="T22" fmla="*/ 16 w 92"/>
                <a:gd name="T23" fmla="*/ 0 h 96"/>
                <a:gd name="T24" fmla="*/ 78 w 92"/>
                <a:gd name="T25" fmla="*/ 0 h 96"/>
                <a:gd name="T26" fmla="*/ 92 w 92"/>
                <a:gd name="T27" fmla="*/ 16 h 96"/>
                <a:gd name="T28" fmla="*/ 92 w 92"/>
                <a:gd name="T29" fmla="*/ 27 h 96"/>
                <a:gd name="T30" fmla="*/ 70 w 92"/>
                <a:gd name="T31" fmla="*/ 27 h 96"/>
                <a:gd name="T32" fmla="*/ 70 w 92"/>
                <a:gd name="T33" fmla="*/ 19 h 96"/>
                <a:gd name="T34" fmla="*/ 23 w 92"/>
                <a:gd name="T35" fmla="*/ 19 h 96"/>
                <a:gd name="T36" fmla="*/ 23 w 92"/>
                <a:gd name="T37" fmla="*/ 38 h 96"/>
                <a:gd name="T38" fmla="*/ 77 w 92"/>
                <a:gd name="T39" fmla="*/ 38 h 96"/>
                <a:gd name="T40" fmla="*/ 92 w 92"/>
                <a:gd name="T41" fmla="*/ 54 h 96"/>
                <a:gd name="T42" fmla="*/ 92 w 92"/>
                <a:gd name="T43" fmla="*/ 81 h 96"/>
                <a:gd name="T44" fmla="*/ 77 w 92"/>
                <a:gd name="T45" fmla="*/ 96 h 96"/>
                <a:gd name="T46" fmla="*/ 23 w 92"/>
                <a:gd name="T4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96">
                  <a:moveTo>
                    <a:pt x="23" y="96"/>
                  </a:moveTo>
                  <a:cubicBezTo>
                    <a:pt x="15" y="96"/>
                    <a:pt x="15" y="96"/>
                    <a:pt x="15" y="96"/>
                  </a:cubicBezTo>
                  <a:cubicBezTo>
                    <a:pt x="5" y="96"/>
                    <a:pt x="0" y="90"/>
                    <a:pt x="0" y="82"/>
                  </a:cubicBezTo>
                  <a:cubicBezTo>
                    <a:pt x="0" y="70"/>
                    <a:pt x="0" y="70"/>
                    <a:pt x="0" y="70"/>
                  </a:cubicBezTo>
                  <a:cubicBezTo>
                    <a:pt x="23" y="70"/>
                    <a:pt x="23" y="70"/>
                    <a:pt x="23" y="70"/>
                  </a:cubicBezTo>
                  <a:cubicBezTo>
                    <a:pt x="23" y="77"/>
                    <a:pt x="23" y="77"/>
                    <a:pt x="23" y="77"/>
                  </a:cubicBezTo>
                  <a:cubicBezTo>
                    <a:pt x="70" y="77"/>
                    <a:pt x="70" y="77"/>
                    <a:pt x="70" y="77"/>
                  </a:cubicBezTo>
                  <a:cubicBezTo>
                    <a:pt x="70" y="57"/>
                    <a:pt x="70" y="57"/>
                    <a:pt x="70" y="57"/>
                  </a:cubicBezTo>
                  <a:cubicBezTo>
                    <a:pt x="70" y="57"/>
                    <a:pt x="24" y="57"/>
                    <a:pt x="16" y="57"/>
                  </a:cubicBezTo>
                  <a:cubicBezTo>
                    <a:pt x="7" y="57"/>
                    <a:pt x="1" y="51"/>
                    <a:pt x="1" y="43"/>
                  </a:cubicBezTo>
                  <a:cubicBezTo>
                    <a:pt x="1" y="15"/>
                    <a:pt x="1" y="15"/>
                    <a:pt x="1" y="15"/>
                  </a:cubicBezTo>
                  <a:cubicBezTo>
                    <a:pt x="1" y="6"/>
                    <a:pt x="8" y="0"/>
                    <a:pt x="16" y="0"/>
                  </a:cubicBezTo>
                  <a:cubicBezTo>
                    <a:pt x="24" y="0"/>
                    <a:pt x="78" y="0"/>
                    <a:pt x="78" y="0"/>
                  </a:cubicBezTo>
                  <a:cubicBezTo>
                    <a:pt x="86" y="0"/>
                    <a:pt x="92" y="6"/>
                    <a:pt x="92" y="16"/>
                  </a:cubicBezTo>
                  <a:cubicBezTo>
                    <a:pt x="92" y="25"/>
                    <a:pt x="92" y="27"/>
                    <a:pt x="92" y="27"/>
                  </a:cubicBezTo>
                  <a:cubicBezTo>
                    <a:pt x="70" y="27"/>
                    <a:pt x="70" y="27"/>
                    <a:pt x="70" y="27"/>
                  </a:cubicBezTo>
                  <a:cubicBezTo>
                    <a:pt x="70" y="19"/>
                    <a:pt x="70" y="19"/>
                    <a:pt x="70" y="19"/>
                  </a:cubicBezTo>
                  <a:cubicBezTo>
                    <a:pt x="23" y="19"/>
                    <a:pt x="23" y="19"/>
                    <a:pt x="23" y="19"/>
                  </a:cubicBezTo>
                  <a:cubicBezTo>
                    <a:pt x="23" y="38"/>
                    <a:pt x="23" y="38"/>
                    <a:pt x="23" y="38"/>
                  </a:cubicBezTo>
                  <a:cubicBezTo>
                    <a:pt x="77" y="38"/>
                    <a:pt x="77" y="38"/>
                    <a:pt x="77" y="38"/>
                  </a:cubicBezTo>
                  <a:cubicBezTo>
                    <a:pt x="85" y="38"/>
                    <a:pt x="92" y="44"/>
                    <a:pt x="92" y="54"/>
                  </a:cubicBezTo>
                  <a:cubicBezTo>
                    <a:pt x="92" y="81"/>
                    <a:pt x="92" y="81"/>
                    <a:pt x="92" y="81"/>
                  </a:cubicBezTo>
                  <a:cubicBezTo>
                    <a:pt x="92" y="90"/>
                    <a:pt x="87" y="96"/>
                    <a:pt x="77" y="96"/>
                  </a:cubicBezTo>
                  <a:cubicBezTo>
                    <a:pt x="68" y="96"/>
                    <a:pt x="23" y="96"/>
                    <a:pt x="23" y="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0">
              <a:extLst>
                <a:ext uri="{FF2B5EF4-FFF2-40B4-BE49-F238E27FC236}">
                  <a16:creationId xmlns:a16="http://schemas.microsoft.com/office/drawing/2014/main" id="{0F3AFC74-3794-4E77-9F20-A4B649553CE2}"/>
                </a:ext>
              </a:extLst>
            </p:cNvPr>
            <p:cNvSpPr>
              <a:spLocks/>
            </p:cNvSpPr>
            <p:nvPr userDrawn="1"/>
          </p:nvSpPr>
          <p:spPr bwMode="auto">
            <a:xfrm>
              <a:off x="7280" y="3923"/>
              <a:ext cx="90" cy="88"/>
            </a:xfrm>
            <a:custGeom>
              <a:avLst/>
              <a:gdLst>
                <a:gd name="T0" fmla="*/ 0 w 90"/>
                <a:gd name="T1" fmla="*/ 88 h 88"/>
                <a:gd name="T2" fmla="*/ 0 w 90"/>
                <a:gd name="T3" fmla="*/ 0 h 88"/>
                <a:gd name="T4" fmla="*/ 21 w 90"/>
                <a:gd name="T5" fmla="*/ 0 h 88"/>
                <a:gd name="T6" fmla="*/ 21 w 90"/>
                <a:gd name="T7" fmla="*/ 36 h 88"/>
                <a:gd name="T8" fmla="*/ 60 w 90"/>
                <a:gd name="T9" fmla="*/ 0 h 88"/>
                <a:gd name="T10" fmla="*/ 88 w 90"/>
                <a:gd name="T11" fmla="*/ 0 h 88"/>
                <a:gd name="T12" fmla="*/ 42 w 90"/>
                <a:gd name="T13" fmla="*/ 42 h 88"/>
                <a:gd name="T14" fmla="*/ 90 w 90"/>
                <a:gd name="T15" fmla="*/ 88 h 88"/>
                <a:gd name="T16" fmla="*/ 61 w 90"/>
                <a:gd name="T17" fmla="*/ 88 h 88"/>
                <a:gd name="T18" fmla="*/ 21 w 90"/>
                <a:gd name="T19" fmla="*/ 48 h 88"/>
                <a:gd name="T20" fmla="*/ 21 w 90"/>
                <a:gd name="T21" fmla="*/ 88 h 88"/>
                <a:gd name="T22" fmla="*/ 0 w 90"/>
                <a:gd name="T2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88">
                  <a:moveTo>
                    <a:pt x="0" y="88"/>
                  </a:moveTo>
                  <a:lnTo>
                    <a:pt x="0" y="0"/>
                  </a:lnTo>
                  <a:lnTo>
                    <a:pt x="21" y="0"/>
                  </a:lnTo>
                  <a:lnTo>
                    <a:pt x="21" y="36"/>
                  </a:lnTo>
                  <a:lnTo>
                    <a:pt x="60" y="0"/>
                  </a:lnTo>
                  <a:lnTo>
                    <a:pt x="88" y="0"/>
                  </a:lnTo>
                  <a:lnTo>
                    <a:pt x="42" y="42"/>
                  </a:lnTo>
                  <a:lnTo>
                    <a:pt x="90" y="88"/>
                  </a:lnTo>
                  <a:lnTo>
                    <a:pt x="61" y="88"/>
                  </a:lnTo>
                  <a:lnTo>
                    <a:pt x="21" y="48"/>
                  </a:lnTo>
                  <a:lnTo>
                    <a:pt x="21"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1">
              <a:extLst>
                <a:ext uri="{FF2B5EF4-FFF2-40B4-BE49-F238E27FC236}">
                  <a16:creationId xmlns:a16="http://schemas.microsoft.com/office/drawing/2014/main" id="{1D726B94-52B6-40D9-90FC-C0F4F1324043}"/>
                </a:ext>
              </a:extLst>
            </p:cNvPr>
            <p:cNvSpPr>
              <a:spLocks/>
            </p:cNvSpPr>
            <p:nvPr userDrawn="1"/>
          </p:nvSpPr>
          <p:spPr bwMode="auto">
            <a:xfrm>
              <a:off x="6478" y="3868"/>
              <a:ext cx="187" cy="199"/>
            </a:xfrm>
            <a:custGeom>
              <a:avLst/>
              <a:gdLst>
                <a:gd name="T0" fmla="*/ 206 w 206"/>
                <a:gd name="T1" fmla="*/ 193 h 218"/>
                <a:gd name="T2" fmla="*/ 181 w 206"/>
                <a:gd name="T3" fmla="*/ 218 h 218"/>
                <a:gd name="T4" fmla="*/ 24 w 206"/>
                <a:gd name="T5" fmla="*/ 218 h 218"/>
                <a:gd name="T6" fmla="*/ 0 w 206"/>
                <a:gd name="T7" fmla="*/ 193 h 218"/>
                <a:gd name="T8" fmla="*/ 0 w 206"/>
                <a:gd name="T9" fmla="*/ 25 h 218"/>
                <a:gd name="T10" fmla="*/ 24 w 206"/>
                <a:gd name="T11" fmla="*/ 0 h 218"/>
                <a:gd name="T12" fmla="*/ 181 w 206"/>
                <a:gd name="T13" fmla="*/ 0 h 218"/>
                <a:gd name="T14" fmla="*/ 206 w 206"/>
                <a:gd name="T15" fmla="*/ 25 h 218"/>
                <a:gd name="T16" fmla="*/ 206 w 206"/>
                <a:gd name="T17"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218">
                  <a:moveTo>
                    <a:pt x="206" y="193"/>
                  </a:moveTo>
                  <a:cubicBezTo>
                    <a:pt x="206" y="207"/>
                    <a:pt x="195" y="218"/>
                    <a:pt x="181" y="218"/>
                  </a:cubicBezTo>
                  <a:cubicBezTo>
                    <a:pt x="24" y="218"/>
                    <a:pt x="24" y="218"/>
                    <a:pt x="24" y="218"/>
                  </a:cubicBezTo>
                  <a:cubicBezTo>
                    <a:pt x="11" y="218"/>
                    <a:pt x="0" y="207"/>
                    <a:pt x="0" y="193"/>
                  </a:cubicBezTo>
                  <a:cubicBezTo>
                    <a:pt x="0" y="25"/>
                    <a:pt x="0" y="25"/>
                    <a:pt x="0" y="25"/>
                  </a:cubicBezTo>
                  <a:cubicBezTo>
                    <a:pt x="0" y="11"/>
                    <a:pt x="11" y="0"/>
                    <a:pt x="24" y="0"/>
                  </a:cubicBezTo>
                  <a:cubicBezTo>
                    <a:pt x="181" y="0"/>
                    <a:pt x="181" y="0"/>
                    <a:pt x="181" y="0"/>
                  </a:cubicBezTo>
                  <a:cubicBezTo>
                    <a:pt x="195" y="0"/>
                    <a:pt x="206" y="11"/>
                    <a:pt x="206" y="25"/>
                  </a:cubicBezTo>
                  <a:lnTo>
                    <a:pt x="206" y="193"/>
                  </a:lnTo>
                  <a:close/>
                </a:path>
              </a:pathLst>
            </a:custGeom>
            <a:solidFill>
              <a:srgbClr val="42B0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2">
              <a:extLst>
                <a:ext uri="{FF2B5EF4-FFF2-40B4-BE49-F238E27FC236}">
                  <a16:creationId xmlns:a16="http://schemas.microsoft.com/office/drawing/2014/main" id="{04D1092F-9F78-4F84-96C4-3D628BA8E4A5}"/>
                </a:ext>
              </a:extLst>
            </p:cNvPr>
            <p:cNvSpPr>
              <a:spLocks/>
            </p:cNvSpPr>
            <p:nvPr userDrawn="1"/>
          </p:nvSpPr>
          <p:spPr bwMode="auto">
            <a:xfrm>
              <a:off x="6488" y="3883"/>
              <a:ext cx="166" cy="164"/>
            </a:xfrm>
            <a:custGeom>
              <a:avLst/>
              <a:gdLst>
                <a:gd name="T0" fmla="*/ 114 w 166"/>
                <a:gd name="T1" fmla="*/ 79 h 164"/>
                <a:gd name="T2" fmla="*/ 150 w 166"/>
                <a:gd name="T3" fmla="*/ 32 h 164"/>
                <a:gd name="T4" fmla="*/ 150 w 166"/>
                <a:gd name="T5" fmla="*/ 32 h 164"/>
                <a:gd name="T6" fmla="*/ 96 w 166"/>
                <a:gd name="T7" fmla="*/ 59 h 164"/>
                <a:gd name="T8" fmla="*/ 83 w 166"/>
                <a:gd name="T9" fmla="*/ 0 h 164"/>
                <a:gd name="T10" fmla="*/ 83 w 166"/>
                <a:gd name="T11" fmla="*/ 0 h 164"/>
                <a:gd name="T12" fmla="*/ 70 w 166"/>
                <a:gd name="T13" fmla="*/ 59 h 164"/>
                <a:gd name="T14" fmla="*/ 16 w 166"/>
                <a:gd name="T15" fmla="*/ 32 h 164"/>
                <a:gd name="T16" fmla="*/ 16 w 166"/>
                <a:gd name="T17" fmla="*/ 32 h 164"/>
                <a:gd name="T18" fmla="*/ 53 w 166"/>
                <a:gd name="T19" fmla="*/ 79 h 164"/>
                <a:gd name="T20" fmla="*/ 0 w 166"/>
                <a:gd name="T21" fmla="*/ 105 h 164"/>
                <a:gd name="T22" fmla="*/ 0 w 166"/>
                <a:gd name="T23" fmla="*/ 105 h 164"/>
                <a:gd name="T24" fmla="*/ 59 w 166"/>
                <a:gd name="T25" fmla="*/ 105 h 164"/>
                <a:gd name="T26" fmla="*/ 46 w 166"/>
                <a:gd name="T27" fmla="*/ 164 h 164"/>
                <a:gd name="T28" fmla="*/ 46 w 166"/>
                <a:gd name="T29" fmla="*/ 164 h 164"/>
                <a:gd name="T30" fmla="*/ 83 w 166"/>
                <a:gd name="T31" fmla="*/ 117 h 164"/>
                <a:gd name="T32" fmla="*/ 120 w 166"/>
                <a:gd name="T33" fmla="*/ 164 h 164"/>
                <a:gd name="T34" fmla="*/ 121 w 166"/>
                <a:gd name="T35" fmla="*/ 164 h 164"/>
                <a:gd name="T36" fmla="*/ 107 w 166"/>
                <a:gd name="T37" fmla="*/ 105 h 164"/>
                <a:gd name="T38" fmla="*/ 166 w 166"/>
                <a:gd name="T39" fmla="*/ 105 h 164"/>
                <a:gd name="T40" fmla="*/ 166 w 166"/>
                <a:gd name="T41" fmla="*/ 105 h 164"/>
                <a:gd name="T42" fmla="*/ 114 w 166"/>
                <a:gd name="T43" fmla="*/ 7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64">
                  <a:moveTo>
                    <a:pt x="114" y="79"/>
                  </a:moveTo>
                  <a:lnTo>
                    <a:pt x="150" y="32"/>
                  </a:lnTo>
                  <a:lnTo>
                    <a:pt x="150" y="32"/>
                  </a:lnTo>
                  <a:lnTo>
                    <a:pt x="96" y="59"/>
                  </a:lnTo>
                  <a:lnTo>
                    <a:pt x="83" y="0"/>
                  </a:lnTo>
                  <a:lnTo>
                    <a:pt x="83" y="0"/>
                  </a:lnTo>
                  <a:lnTo>
                    <a:pt x="70" y="59"/>
                  </a:lnTo>
                  <a:lnTo>
                    <a:pt x="16" y="32"/>
                  </a:lnTo>
                  <a:lnTo>
                    <a:pt x="16" y="32"/>
                  </a:lnTo>
                  <a:lnTo>
                    <a:pt x="53" y="79"/>
                  </a:lnTo>
                  <a:lnTo>
                    <a:pt x="0" y="105"/>
                  </a:lnTo>
                  <a:lnTo>
                    <a:pt x="0" y="105"/>
                  </a:lnTo>
                  <a:lnTo>
                    <a:pt x="59" y="105"/>
                  </a:lnTo>
                  <a:lnTo>
                    <a:pt x="46" y="164"/>
                  </a:lnTo>
                  <a:lnTo>
                    <a:pt x="46" y="164"/>
                  </a:lnTo>
                  <a:lnTo>
                    <a:pt x="83" y="117"/>
                  </a:lnTo>
                  <a:lnTo>
                    <a:pt x="120" y="164"/>
                  </a:lnTo>
                  <a:lnTo>
                    <a:pt x="121" y="164"/>
                  </a:lnTo>
                  <a:lnTo>
                    <a:pt x="107" y="105"/>
                  </a:lnTo>
                  <a:lnTo>
                    <a:pt x="166" y="105"/>
                  </a:lnTo>
                  <a:lnTo>
                    <a:pt x="166" y="105"/>
                  </a:lnTo>
                  <a:lnTo>
                    <a:pt x="114"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cxnSp>
        <p:nvCxnSpPr>
          <p:cNvPr id="27" name="Straight Connector 1">
            <a:extLst>
              <a:ext uri="{FF2B5EF4-FFF2-40B4-BE49-F238E27FC236}">
                <a16:creationId xmlns:a16="http://schemas.microsoft.com/office/drawing/2014/main" id="{7096DEC8-77C9-4DD3-9025-ECDC80F2146B}"/>
              </a:ext>
            </a:extLst>
          </p:cNvPr>
          <p:cNvCxnSpPr/>
          <p:nvPr userDrawn="1"/>
        </p:nvCxnSpPr>
        <p:spPr>
          <a:xfrm>
            <a:off x="500064" y="3521075"/>
            <a:ext cx="5484811" cy="0"/>
          </a:xfrm>
          <a:prstGeom prst="line">
            <a:avLst/>
          </a:prstGeom>
          <a:ln w="12700">
            <a:solidFill>
              <a:srgbClr val="878787"/>
            </a:solidFill>
          </a:ln>
        </p:spPr>
        <p:style>
          <a:lnRef idx="1">
            <a:schemeClr val="accent1"/>
          </a:lnRef>
          <a:fillRef idx="0">
            <a:schemeClr val="accent1"/>
          </a:fillRef>
          <a:effectRef idx="0">
            <a:schemeClr val="accent1"/>
          </a:effectRef>
          <a:fontRef idx="minor">
            <a:schemeClr val="tx1"/>
          </a:fontRef>
        </p:style>
      </p:cxnSp>
      <p:cxnSp>
        <p:nvCxnSpPr>
          <p:cNvPr id="26" name="Straight Connector 2">
            <a:extLst>
              <a:ext uri="{FF2B5EF4-FFF2-40B4-BE49-F238E27FC236}">
                <a16:creationId xmlns:a16="http://schemas.microsoft.com/office/drawing/2014/main" id="{EA90E9CF-510E-4225-A3BB-91F013987BD5}"/>
              </a:ext>
            </a:extLst>
          </p:cNvPr>
          <p:cNvCxnSpPr/>
          <p:nvPr userDrawn="1"/>
        </p:nvCxnSpPr>
        <p:spPr>
          <a:xfrm>
            <a:off x="6225806" y="1527717"/>
            <a:ext cx="54684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Straight Connector 3">
            <a:extLst>
              <a:ext uri="{FF2B5EF4-FFF2-40B4-BE49-F238E27FC236}">
                <a16:creationId xmlns:a16="http://schemas.microsoft.com/office/drawing/2014/main" id="{CA039D30-14CC-454E-9DA1-C777E3C44776}"/>
              </a:ext>
            </a:extLst>
          </p:cNvPr>
          <p:cNvCxnSpPr/>
          <p:nvPr userDrawn="1"/>
        </p:nvCxnSpPr>
        <p:spPr>
          <a:xfrm>
            <a:off x="6225806" y="4400550"/>
            <a:ext cx="54684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Date Placeholder 1" hidden="1">
            <a:extLst>
              <a:ext uri="{FF2B5EF4-FFF2-40B4-BE49-F238E27FC236}">
                <a16:creationId xmlns:a16="http://schemas.microsoft.com/office/drawing/2014/main" id="{2C382236-11EE-4251-B331-C34A1F0BC3C7}"/>
              </a:ext>
            </a:extLst>
          </p:cNvPr>
          <p:cNvSpPr>
            <a:spLocks noGrp="1"/>
          </p:cNvSpPr>
          <p:nvPr>
            <p:ph type="dt" sz="half" idx="26"/>
          </p:nvPr>
        </p:nvSpPr>
        <p:spPr/>
        <p:txBody>
          <a:bodyPr/>
          <a:lstStyle/>
          <a:p>
            <a:endParaRPr lang="en-GB"/>
          </a:p>
        </p:txBody>
      </p:sp>
      <p:sp>
        <p:nvSpPr>
          <p:cNvPr id="6" name="Footer Placeholder 5">
            <a:extLst>
              <a:ext uri="{FF2B5EF4-FFF2-40B4-BE49-F238E27FC236}">
                <a16:creationId xmlns:a16="http://schemas.microsoft.com/office/drawing/2014/main" id="{3662E7F8-5569-4FBF-9D79-FD373EB71C09}"/>
              </a:ext>
            </a:extLst>
          </p:cNvPr>
          <p:cNvSpPr>
            <a:spLocks noGrp="1"/>
          </p:cNvSpPr>
          <p:nvPr>
            <p:ph type="ftr" sz="quarter" idx="27"/>
          </p:nvPr>
        </p:nvSpPr>
        <p:spPr/>
        <p:txBody>
          <a:bodyPr/>
          <a:lstStyle/>
          <a:p>
            <a:r>
              <a:rPr lang="en-GB"/>
              <a:t>Insert presentation title via Header &amp; Footer</a:t>
            </a:r>
          </a:p>
        </p:txBody>
      </p:sp>
      <p:sp>
        <p:nvSpPr>
          <p:cNvPr id="8" name="Slide Number Placeholder 7">
            <a:extLst>
              <a:ext uri="{FF2B5EF4-FFF2-40B4-BE49-F238E27FC236}">
                <a16:creationId xmlns:a16="http://schemas.microsoft.com/office/drawing/2014/main" id="{7D00A7CC-3278-4F1E-AD5C-F27447EEAE98}"/>
              </a:ext>
            </a:extLst>
          </p:cNvPr>
          <p:cNvSpPr>
            <a:spLocks noGrp="1"/>
          </p:cNvSpPr>
          <p:nvPr>
            <p:ph type="sldNum" sz="quarter" idx="28"/>
          </p:nvPr>
        </p:nvSpPr>
        <p:spPr/>
        <p:txBody>
          <a:bodyPr/>
          <a:lstStyle/>
          <a:p>
            <a:fld id="{43A204BC-C5BA-4EF4-ABC8-D45123A0C528}" type="slidenum">
              <a:rPr lang="en-GB" smtClean="0"/>
              <a:pPr/>
              <a:t>‹#›</a:t>
            </a:fld>
            <a:endParaRPr lang="en-GB"/>
          </a:p>
        </p:txBody>
      </p:sp>
    </p:spTree>
    <p:extLst>
      <p:ext uri="{BB962C8B-B14F-4D97-AF65-F5344CB8AC3E}">
        <p14:creationId xmlns:p14="http://schemas.microsoft.com/office/powerpoint/2010/main" val="790502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nd picture ">
    <p:spTree>
      <p:nvGrpSpPr>
        <p:cNvPr id="1" name=""/>
        <p:cNvGrpSpPr/>
        <p:nvPr/>
      </p:nvGrpSpPr>
      <p:grpSpPr>
        <a:xfrm>
          <a:off x="0" y="0"/>
          <a:ext cx="0" cy="0"/>
          <a:chOff x="0" y="0"/>
          <a:chExt cx="0" cy="0"/>
        </a:xfrm>
      </p:grpSpPr>
      <p:sp>
        <p:nvSpPr>
          <p:cNvPr id="23" name="Picture Placeholder 3"/>
          <p:cNvSpPr>
            <a:spLocks noGrp="1"/>
          </p:cNvSpPr>
          <p:nvPr>
            <p:ph type="pic" sz="quarter" idx="14" hasCustomPrompt="1"/>
          </p:nvPr>
        </p:nvSpPr>
        <p:spPr>
          <a:xfrm>
            <a:off x="8131175" y="501650"/>
            <a:ext cx="3559176" cy="5135563"/>
          </a:xfrm>
          <a:noFill/>
          <a:ln>
            <a:noFill/>
          </a:ln>
        </p:spPr>
        <p:txBody>
          <a:bodyPr tIns="72000" anchor="t" anchorCtr="0"/>
          <a:lstStyle>
            <a:lvl1pPr marL="0" marR="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200"/>
            </a:lvl1pPr>
          </a:lstStyle>
          <a:p>
            <a:pPr marL="0" marR="0" lvl="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a:t>Click here and insert picture via Templafy</a:t>
            </a:r>
          </a:p>
        </p:txBody>
      </p:sp>
      <p:grpSp>
        <p:nvGrpSpPr>
          <p:cNvPr id="16" name="Group logo">
            <a:extLst>
              <a:ext uri="{FF2B5EF4-FFF2-40B4-BE49-F238E27FC236}">
                <a16:creationId xmlns:a16="http://schemas.microsoft.com/office/drawing/2014/main" id="{F096A198-57B0-402E-B8FD-71C5BF944700}"/>
              </a:ext>
            </a:extLst>
          </p:cNvPr>
          <p:cNvGrpSpPr>
            <a:grpSpLocks noChangeAspect="1"/>
          </p:cNvGrpSpPr>
          <p:nvPr userDrawn="1"/>
        </p:nvGrpSpPr>
        <p:grpSpPr bwMode="auto">
          <a:xfrm>
            <a:off x="10256489" y="6137500"/>
            <a:ext cx="1436163" cy="320400"/>
            <a:chOff x="6478" y="3868"/>
            <a:chExt cx="892" cy="199"/>
          </a:xfrm>
        </p:grpSpPr>
        <p:sp>
          <p:nvSpPr>
            <p:cNvPr id="17" name="Freeform 5">
              <a:extLst>
                <a:ext uri="{FF2B5EF4-FFF2-40B4-BE49-F238E27FC236}">
                  <a16:creationId xmlns:a16="http://schemas.microsoft.com/office/drawing/2014/main" id="{9735D8F0-DF96-4E27-BA61-1D988B869192}"/>
                </a:ext>
              </a:extLst>
            </p:cNvPr>
            <p:cNvSpPr>
              <a:spLocks/>
            </p:cNvSpPr>
            <p:nvPr userDrawn="1"/>
          </p:nvSpPr>
          <p:spPr bwMode="auto">
            <a:xfrm>
              <a:off x="6749" y="3923"/>
              <a:ext cx="104" cy="88"/>
            </a:xfrm>
            <a:custGeom>
              <a:avLst/>
              <a:gdLst>
                <a:gd name="T0" fmla="*/ 0 w 104"/>
                <a:gd name="T1" fmla="*/ 88 h 88"/>
                <a:gd name="T2" fmla="*/ 0 w 104"/>
                <a:gd name="T3" fmla="*/ 0 h 88"/>
                <a:gd name="T4" fmla="*/ 23 w 104"/>
                <a:gd name="T5" fmla="*/ 0 h 88"/>
                <a:gd name="T6" fmla="*/ 52 w 104"/>
                <a:gd name="T7" fmla="*/ 66 h 88"/>
                <a:gd name="T8" fmla="*/ 81 w 104"/>
                <a:gd name="T9" fmla="*/ 0 h 88"/>
                <a:gd name="T10" fmla="*/ 104 w 104"/>
                <a:gd name="T11" fmla="*/ 0 h 88"/>
                <a:gd name="T12" fmla="*/ 104 w 104"/>
                <a:gd name="T13" fmla="*/ 88 h 88"/>
                <a:gd name="T14" fmla="*/ 85 w 104"/>
                <a:gd name="T15" fmla="*/ 88 h 88"/>
                <a:gd name="T16" fmla="*/ 85 w 104"/>
                <a:gd name="T17" fmla="*/ 37 h 88"/>
                <a:gd name="T18" fmla="*/ 62 w 104"/>
                <a:gd name="T19" fmla="*/ 88 h 88"/>
                <a:gd name="T20" fmla="*/ 42 w 104"/>
                <a:gd name="T21" fmla="*/ 88 h 88"/>
                <a:gd name="T22" fmla="*/ 19 w 104"/>
                <a:gd name="T23" fmla="*/ 38 h 88"/>
                <a:gd name="T24" fmla="*/ 19 w 104"/>
                <a:gd name="T25" fmla="*/ 88 h 88"/>
                <a:gd name="T26" fmla="*/ 0 w 104"/>
                <a:gd name="T27"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88">
                  <a:moveTo>
                    <a:pt x="0" y="88"/>
                  </a:moveTo>
                  <a:lnTo>
                    <a:pt x="0" y="0"/>
                  </a:lnTo>
                  <a:lnTo>
                    <a:pt x="23" y="0"/>
                  </a:lnTo>
                  <a:lnTo>
                    <a:pt x="52" y="66"/>
                  </a:lnTo>
                  <a:lnTo>
                    <a:pt x="81" y="0"/>
                  </a:lnTo>
                  <a:lnTo>
                    <a:pt x="104" y="0"/>
                  </a:lnTo>
                  <a:lnTo>
                    <a:pt x="104" y="88"/>
                  </a:lnTo>
                  <a:lnTo>
                    <a:pt x="85" y="88"/>
                  </a:lnTo>
                  <a:lnTo>
                    <a:pt x="85" y="37"/>
                  </a:lnTo>
                  <a:lnTo>
                    <a:pt x="62" y="88"/>
                  </a:lnTo>
                  <a:lnTo>
                    <a:pt x="42" y="88"/>
                  </a:lnTo>
                  <a:lnTo>
                    <a:pt x="19" y="38"/>
                  </a:lnTo>
                  <a:lnTo>
                    <a:pt x="19"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6">
              <a:extLst>
                <a:ext uri="{FF2B5EF4-FFF2-40B4-BE49-F238E27FC236}">
                  <a16:creationId xmlns:a16="http://schemas.microsoft.com/office/drawing/2014/main" id="{1497644D-7612-422C-AF4D-1E0DD385458D}"/>
                </a:ext>
              </a:extLst>
            </p:cNvPr>
            <p:cNvSpPr>
              <a:spLocks noEditPoints="1"/>
            </p:cNvSpPr>
            <p:nvPr userDrawn="1"/>
          </p:nvSpPr>
          <p:spPr bwMode="auto">
            <a:xfrm>
              <a:off x="6861" y="3923"/>
              <a:ext cx="106" cy="88"/>
            </a:xfrm>
            <a:custGeom>
              <a:avLst/>
              <a:gdLst>
                <a:gd name="T0" fmla="*/ 23 w 106"/>
                <a:gd name="T1" fmla="*/ 88 h 88"/>
                <a:gd name="T2" fmla="*/ 0 w 106"/>
                <a:gd name="T3" fmla="*/ 88 h 88"/>
                <a:gd name="T4" fmla="*/ 40 w 106"/>
                <a:gd name="T5" fmla="*/ 0 h 88"/>
                <a:gd name="T6" fmla="*/ 67 w 106"/>
                <a:gd name="T7" fmla="*/ 0 h 88"/>
                <a:gd name="T8" fmla="*/ 106 w 106"/>
                <a:gd name="T9" fmla="*/ 88 h 88"/>
                <a:gd name="T10" fmla="*/ 84 w 106"/>
                <a:gd name="T11" fmla="*/ 88 h 88"/>
                <a:gd name="T12" fmla="*/ 76 w 106"/>
                <a:gd name="T13" fmla="*/ 71 h 88"/>
                <a:gd name="T14" fmla="*/ 30 w 106"/>
                <a:gd name="T15" fmla="*/ 71 h 88"/>
                <a:gd name="T16" fmla="*/ 23 w 106"/>
                <a:gd name="T17" fmla="*/ 88 h 88"/>
                <a:gd name="T18" fmla="*/ 69 w 106"/>
                <a:gd name="T19" fmla="*/ 54 h 88"/>
                <a:gd name="T20" fmla="*/ 53 w 106"/>
                <a:gd name="T21" fmla="*/ 17 h 88"/>
                <a:gd name="T22" fmla="*/ 38 w 106"/>
                <a:gd name="T23" fmla="*/ 54 h 88"/>
                <a:gd name="T24" fmla="*/ 69 w 106"/>
                <a:gd name="T25" fmla="*/ 5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88">
                  <a:moveTo>
                    <a:pt x="23" y="88"/>
                  </a:moveTo>
                  <a:lnTo>
                    <a:pt x="0" y="88"/>
                  </a:lnTo>
                  <a:lnTo>
                    <a:pt x="40" y="0"/>
                  </a:lnTo>
                  <a:lnTo>
                    <a:pt x="67" y="0"/>
                  </a:lnTo>
                  <a:lnTo>
                    <a:pt x="106" y="88"/>
                  </a:lnTo>
                  <a:lnTo>
                    <a:pt x="84" y="88"/>
                  </a:lnTo>
                  <a:lnTo>
                    <a:pt x="76" y="71"/>
                  </a:lnTo>
                  <a:lnTo>
                    <a:pt x="30" y="71"/>
                  </a:lnTo>
                  <a:lnTo>
                    <a:pt x="23" y="88"/>
                  </a:lnTo>
                  <a:close/>
                  <a:moveTo>
                    <a:pt x="69" y="54"/>
                  </a:moveTo>
                  <a:lnTo>
                    <a:pt x="53" y="17"/>
                  </a:lnTo>
                  <a:lnTo>
                    <a:pt x="38" y="54"/>
                  </a:lnTo>
                  <a:lnTo>
                    <a:pt x="69"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7">
              <a:extLst>
                <a:ext uri="{FF2B5EF4-FFF2-40B4-BE49-F238E27FC236}">
                  <a16:creationId xmlns:a16="http://schemas.microsoft.com/office/drawing/2014/main" id="{A6B732CD-52AC-420B-8B09-36FD5C70C89F}"/>
                </a:ext>
              </a:extLst>
            </p:cNvPr>
            <p:cNvSpPr>
              <a:spLocks/>
            </p:cNvSpPr>
            <p:nvPr userDrawn="1"/>
          </p:nvSpPr>
          <p:spPr bwMode="auto">
            <a:xfrm>
              <a:off x="6976" y="3923"/>
              <a:ext cx="84" cy="88"/>
            </a:xfrm>
            <a:custGeom>
              <a:avLst/>
              <a:gdLst>
                <a:gd name="T0" fmla="*/ 0 w 84"/>
                <a:gd name="T1" fmla="*/ 88 h 88"/>
                <a:gd name="T2" fmla="*/ 0 w 84"/>
                <a:gd name="T3" fmla="*/ 0 h 88"/>
                <a:gd name="T4" fmla="*/ 83 w 84"/>
                <a:gd name="T5" fmla="*/ 0 h 88"/>
                <a:gd name="T6" fmla="*/ 83 w 84"/>
                <a:gd name="T7" fmla="*/ 18 h 88"/>
                <a:gd name="T8" fmla="*/ 20 w 84"/>
                <a:gd name="T9" fmla="*/ 18 h 88"/>
                <a:gd name="T10" fmla="*/ 20 w 84"/>
                <a:gd name="T11" fmla="*/ 35 h 88"/>
                <a:gd name="T12" fmla="*/ 75 w 84"/>
                <a:gd name="T13" fmla="*/ 35 h 88"/>
                <a:gd name="T14" fmla="*/ 75 w 84"/>
                <a:gd name="T15" fmla="*/ 53 h 88"/>
                <a:gd name="T16" fmla="*/ 20 w 84"/>
                <a:gd name="T17" fmla="*/ 53 h 88"/>
                <a:gd name="T18" fmla="*/ 20 w 84"/>
                <a:gd name="T19" fmla="*/ 71 h 88"/>
                <a:gd name="T20" fmla="*/ 84 w 84"/>
                <a:gd name="T21" fmla="*/ 71 h 88"/>
                <a:gd name="T22" fmla="*/ 84 w 84"/>
                <a:gd name="T23" fmla="*/ 88 h 88"/>
                <a:gd name="T24" fmla="*/ 0 w 84"/>
                <a:gd name="T2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88">
                  <a:moveTo>
                    <a:pt x="0" y="88"/>
                  </a:moveTo>
                  <a:lnTo>
                    <a:pt x="0" y="0"/>
                  </a:lnTo>
                  <a:lnTo>
                    <a:pt x="83" y="0"/>
                  </a:lnTo>
                  <a:lnTo>
                    <a:pt x="83" y="18"/>
                  </a:lnTo>
                  <a:lnTo>
                    <a:pt x="20" y="18"/>
                  </a:lnTo>
                  <a:lnTo>
                    <a:pt x="20" y="35"/>
                  </a:lnTo>
                  <a:lnTo>
                    <a:pt x="75" y="35"/>
                  </a:lnTo>
                  <a:lnTo>
                    <a:pt x="75" y="53"/>
                  </a:lnTo>
                  <a:lnTo>
                    <a:pt x="20" y="53"/>
                  </a:lnTo>
                  <a:lnTo>
                    <a:pt x="20" y="71"/>
                  </a:lnTo>
                  <a:lnTo>
                    <a:pt x="84" y="71"/>
                  </a:lnTo>
                  <a:lnTo>
                    <a:pt x="84"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8">
              <a:extLst>
                <a:ext uri="{FF2B5EF4-FFF2-40B4-BE49-F238E27FC236}">
                  <a16:creationId xmlns:a16="http://schemas.microsoft.com/office/drawing/2014/main" id="{C85937AE-5276-446F-AB67-7B60605D469B}"/>
                </a:ext>
              </a:extLst>
            </p:cNvPr>
            <p:cNvSpPr>
              <a:spLocks noEditPoints="1"/>
            </p:cNvSpPr>
            <p:nvPr userDrawn="1"/>
          </p:nvSpPr>
          <p:spPr bwMode="auto">
            <a:xfrm>
              <a:off x="7076" y="3923"/>
              <a:ext cx="85" cy="88"/>
            </a:xfrm>
            <a:custGeom>
              <a:avLst/>
              <a:gdLst>
                <a:gd name="T0" fmla="*/ 0 w 94"/>
                <a:gd name="T1" fmla="*/ 96 h 96"/>
                <a:gd name="T2" fmla="*/ 0 w 94"/>
                <a:gd name="T3" fmla="*/ 0 h 96"/>
                <a:gd name="T4" fmla="*/ 77 w 94"/>
                <a:gd name="T5" fmla="*/ 0 h 96"/>
                <a:gd name="T6" fmla="*/ 93 w 94"/>
                <a:gd name="T7" fmla="*/ 16 h 96"/>
                <a:gd name="T8" fmla="*/ 93 w 94"/>
                <a:gd name="T9" fmla="*/ 48 h 96"/>
                <a:gd name="T10" fmla="*/ 74 w 94"/>
                <a:gd name="T11" fmla="*/ 63 h 96"/>
                <a:gd name="T12" fmla="*/ 72 w 94"/>
                <a:gd name="T13" fmla="*/ 63 h 96"/>
                <a:gd name="T14" fmla="*/ 94 w 94"/>
                <a:gd name="T15" fmla="*/ 96 h 96"/>
                <a:gd name="T16" fmla="*/ 69 w 94"/>
                <a:gd name="T17" fmla="*/ 96 h 96"/>
                <a:gd name="T18" fmla="*/ 48 w 94"/>
                <a:gd name="T19" fmla="*/ 63 h 96"/>
                <a:gd name="T20" fmla="*/ 23 w 94"/>
                <a:gd name="T21" fmla="*/ 63 h 96"/>
                <a:gd name="T22" fmla="*/ 23 w 94"/>
                <a:gd name="T23" fmla="*/ 96 h 96"/>
                <a:gd name="T24" fmla="*/ 0 w 94"/>
                <a:gd name="T25" fmla="*/ 96 h 96"/>
                <a:gd name="T26" fmla="*/ 23 w 94"/>
                <a:gd name="T27" fmla="*/ 44 h 96"/>
                <a:gd name="T28" fmla="*/ 71 w 94"/>
                <a:gd name="T29" fmla="*/ 44 h 96"/>
                <a:gd name="T30" fmla="*/ 71 w 94"/>
                <a:gd name="T31" fmla="*/ 19 h 96"/>
                <a:gd name="T32" fmla="*/ 23 w 94"/>
                <a:gd name="T33" fmla="*/ 19 h 96"/>
                <a:gd name="T34" fmla="*/ 23 w 94"/>
                <a:gd name="T35"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96">
                  <a:moveTo>
                    <a:pt x="0" y="96"/>
                  </a:moveTo>
                  <a:cubicBezTo>
                    <a:pt x="0" y="0"/>
                    <a:pt x="0" y="0"/>
                    <a:pt x="0" y="0"/>
                  </a:cubicBezTo>
                  <a:cubicBezTo>
                    <a:pt x="77" y="0"/>
                    <a:pt x="77" y="0"/>
                    <a:pt x="77" y="0"/>
                  </a:cubicBezTo>
                  <a:cubicBezTo>
                    <a:pt x="87" y="0"/>
                    <a:pt x="93" y="6"/>
                    <a:pt x="93" y="16"/>
                  </a:cubicBezTo>
                  <a:cubicBezTo>
                    <a:pt x="93" y="48"/>
                    <a:pt x="93" y="48"/>
                    <a:pt x="93" y="48"/>
                  </a:cubicBezTo>
                  <a:cubicBezTo>
                    <a:pt x="93" y="56"/>
                    <a:pt x="87" y="63"/>
                    <a:pt x="74" y="63"/>
                  </a:cubicBezTo>
                  <a:cubicBezTo>
                    <a:pt x="73" y="63"/>
                    <a:pt x="72" y="63"/>
                    <a:pt x="72" y="63"/>
                  </a:cubicBezTo>
                  <a:cubicBezTo>
                    <a:pt x="94" y="96"/>
                    <a:pt x="94" y="96"/>
                    <a:pt x="94" y="96"/>
                  </a:cubicBezTo>
                  <a:cubicBezTo>
                    <a:pt x="69" y="96"/>
                    <a:pt x="69" y="96"/>
                    <a:pt x="69" y="96"/>
                  </a:cubicBezTo>
                  <a:cubicBezTo>
                    <a:pt x="48" y="63"/>
                    <a:pt x="48" y="63"/>
                    <a:pt x="48" y="63"/>
                  </a:cubicBezTo>
                  <a:cubicBezTo>
                    <a:pt x="23" y="63"/>
                    <a:pt x="23" y="63"/>
                    <a:pt x="23" y="63"/>
                  </a:cubicBezTo>
                  <a:cubicBezTo>
                    <a:pt x="23" y="96"/>
                    <a:pt x="23" y="96"/>
                    <a:pt x="23" y="96"/>
                  </a:cubicBezTo>
                  <a:lnTo>
                    <a:pt x="0" y="96"/>
                  </a:lnTo>
                  <a:close/>
                  <a:moveTo>
                    <a:pt x="23" y="44"/>
                  </a:moveTo>
                  <a:cubicBezTo>
                    <a:pt x="71" y="44"/>
                    <a:pt x="71" y="44"/>
                    <a:pt x="71" y="44"/>
                  </a:cubicBezTo>
                  <a:cubicBezTo>
                    <a:pt x="71" y="19"/>
                    <a:pt x="71" y="19"/>
                    <a:pt x="71" y="19"/>
                  </a:cubicBezTo>
                  <a:cubicBezTo>
                    <a:pt x="23" y="19"/>
                    <a:pt x="23" y="19"/>
                    <a:pt x="23" y="19"/>
                  </a:cubicBezTo>
                  <a:cubicBezTo>
                    <a:pt x="23" y="44"/>
                    <a:pt x="23" y="44"/>
                    <a:pt x="23"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9">
              <a:extLst>
                <a:ext uri="{FF2B5EF4-FFF2-40B4-BE49-F238E27FC236}">
                  <a16:creationId xmlns:a16="http://schemas.microsoft.com/office/drawing/2014/main" id="{1142013A-0C22-460F-9469-E0A34D93C5A3}"/>
                </a:ext>
              </a:extLst>
            </p:cNvPr>
            <p:cNvSpPr>
              <a:spLocks/>
            </p:cNvSpPr>
            <p:nvPr userDrawn="1"/>
          </p:nvSpPr>
          <p:spPr bwMode="auto">
            <a:xfrm>
              <a:off x="7177" y="3923"/>
              <a:ext cx="84" cy="88"/>
            </a:xfrm>
            <a:custGeom>
              <a:avLst/>
              <a:gdLst>
                <a:gd name="T0" fmla="*/ 23 w 92"/>
                <a:gd name="T1" fmla="*/ 96 h 96"/>
                <a:gd name="T2" fmla="*/ 15 w 92"/>
                <a:gd name="T3" fmla="*/ 96 h 96"/>
                <a:gd name="T4" fmla="*/ 0 w 92"/>
                <a:gd name="T5" fmla="*/ 82 h 96"/>
                <a:gd name="T6" fmla="*/ 0 w 92"/>
                <a:gd name="T7" fmla="*/ 70 h 96"/>
                <a:gd name="T8" fmla="*/ 23 w 92"/>
                <a:gd name="T9" fmla="*/ 70 h 96"/>
                <a:gd name="T10" fmla="*/ 23 w 92"/>
                <a:gd name="T11" fmla="*/ 77 h 96"/>
                <a:gd name="T12" fmla="*/ 70 w 92"/>
                <a:gd name="T13" fmla="*/ 77 h 96"/>
                <a:gd name="T14" fmla="*/ 70 w 92"/>
                <a:gd name="T15" fmla="*/ 57 h 96"/>
                <a:gd name="T16" fmla="*/ 16 w 92"/>
                <a:gd name="T17" fmla="*/ 57 h 96"/>
                <a:gd name="T18" fmla="*/ 1 w 92"/>
                <a:gd name="T19" fmla="*/ 43 h 96"/>
                <a:gd name="T20" fmla="*/ 1 w 92"/>
                <a:gd name="T21" fmla="*/ 15 h 96"/>
                <a:gd name="T22" fmla="*/ 16 w 92"/>
                <a:gd name="T23" fmla="*/ 0 h 96"/>
                <a:gd name="T24" fmla="*/ 78 w 92"/>
                <a:gd name="T25" fmla="*/ 0 h 96"/>
                <a:gd name="T26" fmla="*/ 92 w 92"/>
                <a:gd name="T27" fmla="*/ 16 h 96"/>
                <a:gd name="T28" fmla="*/ 92 w 92"/>
                <a:gd name="T29" fmla="*/ 27 h 96"/>
                <a:gd name="T30" fmla="*/ 70 w 92"/>
                <a:gd name="T31" fmla="*/ 27 h 96"/>
                <a:gd name="T32" fmla="*/ 70 w 92"/>
                <a:gd name="T33" fmla="*/ 19 h 96"/>
                <a:gd name="T34" fmla="*/ 23 w 92"/>
                <a:gd name="T35" fmla="*/ 19 h 96"/>
                <a:gd name="T36" fmla="*/ 23 w 92"/>
                <a:gd name="T37" fmla="*/ 38 h 96"/>
                <a:gd name="T38" fmla="*/ 77 w 92"/>
                <a:gd name="T39" fmla="*/ 38 h 96"/>
                <a:gd name="T40" fmla="*/ 92 w 92"/>
                <a:gd name="T41" fmla="*/ 54 h 96"/>
                <a:gd name="T42" fmla="*/ 92 w 92"/>
                <a:gd name="T43" fmla="*/ 81 h 96"/>
                <a:gd name="T44" fmla="*/ 77 w 92"/>
                <a:gd name="T45" fmla="*/ 96 h 96"/>
                <a:gd name="T46" fmla="*/ 23 w 92"/>
                <a:gd name="T4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96">
                  <a:moveTo>
                    <a:pt x="23" y="96"/>
                  </a:moveTo>
                  <a:cubicBezTo>
                    <a:pt x="15" y="96"/>
                    <a:pt x="15" y="96"/>
                    <a:pt x="15" y="96"/>
                  </a:cubicBezTo>
                  <a:cubicBezTo>
                    <a:pt x="5" y="96"/>
                    <a:pt x="0" y="90"/>
                    <a:pt x="0" y="82"/>
                  </a:cubicBezTo>
                  <a:cubicBezTo>
                    <a:pt x="0" y="70"/>
                    <a:pt x="0" y="70"/>
                    <a:pt x="0" y="70"/>
                  </a:cubicBezTo>
                  <a:cubicBezTo>
                    <a:pt x="23" y="70"/>
                    <a:pt x="23" y="70"/>
                    <a:pt x="23" y="70"/>
                  </a:cubicBezTo>
                  <a:cubicBezTo>
                    <a:pt x="23" y="77"/>
                    <a:pt x="23" y="77"/>
                    <a:pt x="23" y="77"/>
                  </a:cubicBezTo>
                  <a:cubicBezTo>
                    <a:pt x="70" y="77"/>
                    <a:pt x="70" y="77"/>
                    <a:pt x="70" y="77"/>
                  </a:cubicBezTo>
                  <a:cubicBezTo>
                    <a:pt x="70" y="57"/>
                    <a:pt x="70" y="57"/>
                    <a:pt x="70" y="57"/>
                  </a:cubicBezTo>
                  <a:cubicBezTo>
                    <a:pt x="70" y="57"/>
                    <a:pt x="24" y="57"/>
                    <a:pt x="16" y="57"/>
                  </a:cubicBezTo>
                  <a:cubicBezTo>
                    <a:pt x="7" y="57"/>
                    <a:pt x="1" y="51"/>
                    <a:pt x="1" y="43"/>
                  </a:cubicBezTo>
                  <a:cubicBezTo>
                    <a:pt x="1" y="15"/>
                    <a:pt x="1" y="15"/>
                    <a:pt x="1" y="15"/>
                  </a:cubicBezTo>
                  <a:cubicBezTo>
                    <a:pt x="1" y="6"/>
                    <a:pt x="8" y="0"/>
                    <a:pt x="16" y="0"/>
                  </a:cubicBezTo>
                  <a:cubicBezTo>
                    <a:pt x="24" y="0"/>
                    <a:pt x="78" y="0"/>
                    <a:pt x="78" y="0"/>
                  </a:cubicBezTo>
                  <a:cubicBezTo>
                    <a:pt x="86" y="0"/>
                    <a:pt x="92" y="6"/>
                    <a:pt x="92" y="16"/>
                  </a:cubicBezTo>
                  <a:cubicBezTo>
                    <a:pt x="92" y="25"/>
                    <a:pt x="92" y="27"/>
                    <a:pt x="92" y="27"/>
                  </a:cubicBezTo>
                  <a:cubicBezTo>
                    <a:pt x="70" y="27"/>
                    <a:pt x="70" y="27"/>
                    <a:pt x="70" y="27"/>
                  </a:cubicBezTo>
                  <a:cubicBezTo>
                    <a:pt x="70" y="19"/>
                    <a:pt x="70" y="19"/>
                    <a:pt x="70" y="19"/>
                  </a:cubicBezTo>
                  <a:cubicBezTo>
                    <a:pt x="23" y="19"/>
                    <a:pt x="23" y="19"/>
                    <a:pt x="23" y="19"/>
                  </a:cubicBezTo>
                  <a:cubicBezTo>
                    <a:pt x="23" y="38"/>
                    <a:pt x="23" y="38"/>
                    <a:pt x="23" y="38"/>
                  </a:cubicBezTo>
                  <a:cubicBezTo>
                    <a:pt x="77" y="38"/>
                    <a:pt x="77" y="38"/>
                    <a:pt x="77" y="38"/>
                  </a:cubicBezTo>
                  <a:cubicBezTo>
                    <a:pt x="85" y="38"/>
                    <a:pt x="92" y="44"/>
                    <a:pt x="92" y="54"/>
                  </a:cubicBezTo>
                  <a:cubicBezTo>
                    <a:pt x="92" y="81"/>
                    <a:pt x="92" y="81"/>
                    <a:pt x="92" y="81"/>
                  </a:cubicBezTo>
                  <a:cubicBezTo>
                    <a:pt x="92" y="90"/>
                    <a:pt x="87" y="96"/>
                    <a:pt x="77" y="96"/>
                  </a:cubicBezTo>
                  <a:cubicBezTo>
                    <a:pt x="68" y="96"/>
                    <a:pt x="23" y="96"/>
                    <a:pt x="23" y="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0">
              <a:extLst>
                <a:ext uri="{FF2B5EF4-FFF2-40B4-BE49-F238E27FC236}">
                  <a16:creationId xmlns:a16="http://schemas.microsoft.com/office/drawing/2014/main" id="{0F3AFC74-3794-4E77-9F20-A4B649553CE2}"/>
                </a:ext>
              </a:extLst>
            </p:cNvPr>
            <p:cNvSpPr>
              <a:spLocks/>
            </p:cNvSpPr>
            <p:nvPr userDrawn="1"/>
          </p:nvSpPr>
          <p:spPr bwMode="auto">
            <a:xfrm>
              <a:off x="7280" y="3923"/>
              <a:ext cx="90" cy="88"/>
            </a:xfrm>
            <a:custGeom>
              <a:avLst/>
              <a:gdLst>
                <a:gd name="T0" fmla="*/ 0 w 90"/>
                <a:gd name="T1" fmla="*/ 88 h 88"/>
                <a:gd name="T2" fmla="*/ 0 w 90"/>
                <a:gd name="T3" fmla="*/ 0 h 88"/>
                <a:gd name="T4" fmla="*/ 21 w 90"/>
                <a:gd name="T5" fmla="*/ 0 h 88"/>
                <a:gd name="T6" fmla="*/ 21 w 90"/>
                <a:gd name="T7" fmla="*/ 36 h 88"/>
                <a:gd name="T8" fmla="*/ 60 w 90"/>
                <a:gd name="T9" fmla="*/ 0 h 88"/>
                <a:gd name="T10" fmla="*/ 88 w 90"/>
                <a:gd name="T11" fmla="*/ 0 h 88"/>
                <a:gd name="T12" fmla="*/ 42 w 90"/>
                <a:gd name="T13" fmla="*/ 42 h 88"/>
                <a:gd name="T14" fmla="*/ 90 w 90"/>
                <a:gd name="T15" fmla="*/ 88 h 88"/>
                <a:gd name="T16" fmla="*/ 61 w 90"/>
                <a:gd name="T17" fmla="*/ 88 h 88"/>
                <a:gd name="T18" fmla="*/ 21 w 90"/>
                <a:gd name="T19" fmla="*/ 48 h 88"/>
                <a:gd name="T20" fmla="*/ 21 w 90"/>
                <a:gd name="T21" fmla="*/ 88 h 88"/>
                <a:gd name="T22" fmla="*/ 0 w 90"/>
                <a:gd name="T2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88">
                  <a:moveTo>
                    <a:pt x="0" y="88"/>
                  </a:moveTo>
                  <a:lnTo>
                    <a:pt x="0" y="0"/>
                  </a:lnTo>
                  <a:lnTo>
                    <a:pt x="21" y="0"/>
                  </a:lnTo>
                  <a:lnTo>
                    <a:pt x="21" y="36"/>
                  </a:lnTo>
                  <a:lnTo>
                    <a:pt x="60" y="0"/>
                  </a:lnTo>
                  <a:lnTo>
                    <a:pt x="88" y="0"/>
                  </a:lnTo>
                  <a:lnTo>
                    <a:pt x="42" y="42"/>
                  </a:lnTo>
                  <a:lnTo>
                    <a:pt x="90" y="88"/>
                  </a:lnTo>
                  <a:lnTo>
                    <a:pt x="61" y="88"/>
                  </a:lnTo>
                  <a:lnTo>
                    <a:pt x="21" y="48"/>
                  </a:lnTo>
                  <a:lnTo>
                    <a:pt x="21"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1">
              <a:extLst>
                <a:ext uri="{FF2B5EF4-FFF2-40B4-BE49-F238E27FC236}">
                  <a16:creationId xmlns:a16="http://schemas.microsoft.com/office/drawing/2014/main" id="{1D726B94-52B6-40D9-90FC-C0F4F1324043}"/>
                </a:ext>
              </a:extLst>
            </p:cNvPr>
            <p:cNvSpPr>
              <a:spLocks/>
            </p:cNvSpPr>
            <p:nvPr userDrawn="1"/>
          </p:nvSpPr>
          <p:spPr bwMode="auto">
            <a:xfrm>
              <a:off x="6478" y="3868"/>
              <a:ext cx="187" cy="199"/>
            </a:xfrm>
            <a:custGeom>
              <a:avLst/>
              <a:gdLst>
                <a:gd name="T0" fmla="*/ 206 w 206"/>
                <a:gd name="T1" fmla="*/ 193 h 218"/>
                <a:gd name="T2" fmla="*/ 181 w 206"/>
                <a:gd name="T3" fmla="*/ 218 h 218"/>
                <a:gd name="T4" fmla="*/ 24 w 206"/>
                <a:gd name="T5" fmla="*/ 218 h 218"/>
                <a:gd name="T6" fmla="*/ 0 w 206"/>
                <a:gd name="T7" fmla="*/ 193 h 218"/>
                <a:gd name="T8" fmla="*/ 0 w 206"/>
                <a:gd name="T9" fmla="*/ 25 h 218"/>
                <a:gd name="T10" fmla="*/ 24 w 206"/>
                <a:gd name="T11" fmla="*/ 0 h 218"/>
                <a:gd name="T12" fmla="*/ 181 w 206"/>
                <a:gd name="T13" fmla="*/ 0 h 218"/>
                <a:gd name="T14" fmla="*/ 206 w 206"/>
                <a:gd name="T15" fmla="*/ 25 h 218"/>
                <a:gd name="T16" fmla="*/ 206 w 206"/>
                <a:gd name="T17"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218">
                  <a:moveTo>
                    <a:pt x="206" y="193"/>
                  </a:moveTo>
                  <a:cubicBezTo>
                    <a:pt x="206" y="207"/>
                    <a:pt x="195" y="218"/>
                    <a:pt x="181" y="218"/>
                  </a:cubicBezTo>
                  <a:cubicBezTo>
                    <a:pt x="24" y="218"/>
                    <a:pt x="24" y="218"/>
                    <a:pt x="24" y="218"/>
                  </a:cubicBezTo>
                  <a:cubicBezTo>
                    <a:pt x="11" y="218"/>
                    <a:pt x="0" y="207"/>
                    <a:pt x="0" y="193"/>
                  </a:cubicBezTo>
                  <a:cubicBezTo>
                    <a:pt x="0" y="25"/>
                    <a:pt x="0" y="25"/>
                    <a:pt x="0" y="25"/>
                  </a:cubicBezTo>
                  <a:cubicBezTo>
                    <a:pt x="0" y="11"/>
                    <a:pt x="11" y="0"/>
                    <a:pt x="24" y="0"/>
                  </a:cubicBezTo>
                  <a:cubicBezTo>
                    <a:pt x="181" y="0"/>
                    <a:pt x="181" y="0"/>
                    <a:pt x="181" y="0"/>
                  </a:cubicBezTo>
                  <a:cubicBezTo>
                    <a:pt x="195" y="0"/>
                    <a:pt x="206" y="11"/>
                    <a:pt x="206" y="25"/>
                  </a:cubicBezTo>
                  <a:lnTo>
                    <a:pt x="206" y="193"/>
                  </a:lnTo>
                  <a:close/>
                </a:path>
              </a:pathLst>
            </a:custGeom>
            <a:solidFill>
              <a:srgbClr val="42B0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2">
              <a:extLst>
                <a:ext uri="{FF2B5EF4-FFF2-40B4-BE49-F238E27FC236}">
                  <a16:creationId xmlns:a16="http://schemas.microsoft.com/office/drawing/2014/main" id="{04D1092F-9F78-4F84-96C4-3D628BA8E4A5}"/>
                </a:ext>
              </a:extLst>
            </p:cNvPr>
            <p:cNvSpPr>
              <a:spLocks/>
            </p:cNvSpPr>
            <p:nvPr userDrawn="1"/>
          </p:nvSpPr>
          <p:spPr bwMode="auto">
            <a:xfrm>
              <a:off x="6488" y="3883"/>
              <a:ext cx="166" cy="164"/>
            </a:xfrm>
            <a:custGeom>
              <a:avLst/>
              <a:gdLst>
                <a:gd name="T0" fmla="*/ 114 w 166"/>
                <a:gd name="T1" fmla="*/ 79 h 164"/>
                <a:gd name="T2" fmla="*/ 150 w 166"/>
                <a:gd name="T3" fmla="*/ 32 h 164"/>
                <a:gd name="T4" fmla="*/ 150 w 166"/>
                <a:gd name="T5" fmla="*/ 32 h 164"/>
                <a:gd name="T6" fmla="*/ 96 w 166"/>
                <a:gd name="T7" fmla="*/ 59 h 164"/>
                <a:gd name="T8" fmla="*/ 83 w 166"/>
                <a:gd name="T9" fmla="*/ 0 h 164"/>
                <a:gd name="T10" fmla="*/ 83 w 166"/>
                <a:gd name="T11" fmla="*/ 0 h 164"/>
                <a:gd name="T12" fmla="*/ 70 w 166"/>
                <a:gd name="T13" fmla="*/ 59 h 164"/>
                <a:gd name="T14" fmla="*/ 16 w 166"/>
                <a:gd name="T15" fmla="*/ 32 h 164"/>
                <a:gd name="T16" fmla="*/ 16 w 166"/>
                <a:gd name="T17" fmla="*/ 32 h 164"/>
                <a:gd name="T18" fmla="*/ 53 w 166"/>
                <a:gd name="T19" fmla="*/ 79 h 164"/>
                <a:gd name="T20" fmla="*/ 0 w 166"/>
                <a:gd name="T21" fmla="*/ 105 h 164"/>
                <a:gd name="T22" fmla="*/ 0 w 166"/>
                <a:gd name="T23" fmla="*/ 105 h 164"/>
                <a:gd name="T24" fmla="*/ 59 w 166"/>
                <a:gd name="T25" fmla="*/ 105 h 164"/>
                <a:gd name="T26" fmla="*/ 46 w 166"/>
                <a:gd name="T27" fmla="*/ 164 h 164"/>
                <a:gd name="T28" fmla="*/ 46 w 166"/>
                <a:gd name="T29" fmla="*/ 164 h 164"/>
                <a:gd name="T30" fmla="*/ 83 w 166"/>
                <a:gd name="T31" fmla="*/ 117 h 164"/>
                <a:gd name="T32" fmla="*/ 120 w 166"/>
                <a:gd name="T33" fmla="*/ 164 h 164"/>
                <a:gd name="T34" fmla="*/ 121 w 166"/>
                <a:gd name="T35" fmla="*/ 164 h 164"/>
                <a:gd name="T36" fmla="*/ 107 w 166"/>
                <a:gd name="T37" fmla="*/ 105 h 164"/>
                <a:gd name="T38" fmla="*/ 166 w 166"/>
                <a:gd name="T39" fmla="*/ 105 h 164"/>
                <a:gd name="T40" fmla="*/ 166 w 166"/>
                <a:gd name="T41" fmla="*/ 105 h 164"/>
                <a:gd name="T42" fmla="*/ 114 w 166"/>
                <a:gd name="T43" fmla="*/ 7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64">
                  <a:moveTo>
                    <a:pt x="114" y="79"/>
                  </a:moveTo>
                  <a:lnTo>
                    <a:pt x="150" y="32"/>
                  </a:lnTo>
                  <a:lnTo>
                    <a:pt x="150" y="32"/>
                  </a:lnTo>
                  <a:lnTo>
                    <a:pt x="96" y="59"/>
                  </a:lnTo>
                  <a:lnTo>
                    <a:pt x="83" y="0"/>
                  </a:lnTo>
                  <a:lnTo>
                    <a:pt x="83" y="0"/>
                  </a:lnTo>
                  <a:lnTo>
                    <a:pt x="70" y="59"/>
                  </a:lnTo>
                  <a:lnTo>
                    <a:pt x="16" y="32"/>
                  </a:lnTo>
                  <a:lnTo>
                    <a:pt x="16" y="32"/>
                  </a:lnTo>
                  <a:lnTo>
                    <a:pt x="53" y="79"/>
                  </a:lnTo>
                  <a:lnTo>
                    <a:pt x="0" y="105"/>
                  </a:lnTo>
                  <a:lnTo>
                    <a:pt x="0" y="105"/>
                  </a:lnTo>
                  <a:lnTo>
                    <a:pt x="59" y="105"/>
                  </a:lnTo>
                  <a:lnTo>
                    <a:pt x="46" y="164"/>
                  </a:lnTo>
                  <a:lnTo>
                    <a:pt x="46" y="164"/>
                  </a:lnTo>
                  <a:lnTo>
                    <a:pt x="83" y="117"/>
                  </a:lnTo>
                  <a:lnTo>
                    <a:pt x="120" y="164"/>
                  </a:lnTo>
                  <a:lnTo>
                    <a:pt x="121" y="164"/>
                  </a:lnTo>
                  <a:lnTo>
                    <a:pt x="107" y="105"/>
                  </a:lnTo>
                  <a:lnTo>
                    <a:pt x="166" y="105"/>
                  </a:lnTo>
                  <a:lnTo>
                    <a:pt x="166" y="105"/>
                  </a:lnTo>
                  <a:lnTo>
                    <a:pt x="114"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8" name="Title 1">
            <a:extLst>
              <a:ext uri="{FF2B5EF4-FFF2-40B4-BE49-F238E27FC236}">
                <a16:creationId xmlns:a16="http://schemas.microsoft.com/office/drawing/2014/main" id="{E637B88C-6BF1-4846-8D23-5E4678D6149C}"/>
              </a:ext>
            </a:extLst>
          </p:cNvPr>
          <p:cNvSpPr>
            <a:spLocks noGrp="1"/>
          </p:cNvSpPr>
          <p:nvPr>
            <p:ph type="title" hasCustomPrompt="1"/>
          </p:nvPr>
        </p:nvSpPr>
        <p:spPr>
          <a:xfrm>
            <a:off x="500399" y="501649"/>
            <a:ext cx="6676689" cy="930275"/>
          </a:xfrm>
        </p:spPr>
        <p:txBody>
          <a:bodyPr/>
          <a:lstStyle>
            <a:lvl1pPr>
              <a:defRPr/>
            </a:lvl1pPr>
          </a:lstStyle>
          <a:p>
            <a:r>
              <a:rPr lang="en-GB" noProof="0"/>
              <a:t>Click to add title</a:t>
            </a:r>
            <a:endParaRPr lang="en-GB"/>
          </a:p>
        </p:txBody>
      </p:sp>
      <p:sp>
        <p:nvSpPr>
          <p:cNvPr id="9" name="Text Placeholder 2">
            <a:extLst>
              <a:ext uri="{FF2B5EF4-FFF2-40B4-BE49-F238E27FC236}">
                <a16:creationId xmlns:a16="http://schemas.microsoft.com/office/drawing/2014/main" id="{6EEC2DAD-CD0D-4A12-B275-257EC3F16D2C}"/>
              </a:ext>
            </a:extLst>
          </p:cNvPr>
          <p:cNvSpPr>
            <a:spLocks noGrp="1"/>
          </p:cNvSpPr>
          <p:nvPr>
            <p:ph type="body" sz="quarter" idx="22" hasCustomPrompt="1"/>
          </p:nvPr>
        </p:nvSpPr>
        <p:spPr>
          <a:xfrm>
            <a:off x="500063" y="1943100"/>
            <a:ext cx="4530725" cy="1577975"/>
          </a:xfrm>
        </p:spPr>
        <p:txBody>
          <a:bodyPr/>
          <a:lstStyle>
            <a:lvl1pPr>
              <a:defRPr sz="1100">
                <a:solidFill>
                  <a:schemeClr val="tx1"/>
                </a:solidFill>
              </a:defRPr>
            </a:lvl1pPr>
            <a:lvl2pPr marL="0" indent="0">
              <a:spcBef>
                <a:spcPts val="0"/>
              </a:spcBef>
              <a:buFont typeface="Arial" panose="020B0604020202020204" pitchFamily="34" charset="0"/>
              <a:buChar char="​"/>
              <a:defRPr sz="1100" b="1">
                <a:solidFill>
                  <a:schemeClr val="accent1"/>
                </a:solidFill>
              </a:defRPr>
            </a:lvl2pPr>
            <a:lvl3pPr marL="360000">
              <a:defRPr>
                <a:solidFill>
                  <a:schemeClr val="tx1"/>
                </a:solidFill>
              </a:defRPr>
            </a:lvl3pPr>
            <a:lvl5pPr>
              <a:defRPr>
                <a:solidFill>
                  <a:schemeClr val="tx1"/>
                </a:solidFill>
              </a:defRPr>
            </a:lvl5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p:txBody>
      </p:sp>
      <p:sp>
        <p:nvSpPr>
          <p:cNvPr id="31" name="Text Placeholder 3">
            <a:extLst>
              <a:ext uri="{FF2B5EF4-FFF2-40B4-BE49-F238E27FC236}">
                <a16:creationId xmlns:a16="http://schemas.microsoft.com/office/drawing/2014/main" id="{E3EA61B2-2CC5-4483-A81E-CE7D1E113515}"/>
              </a:ext>
            </a:extLst>
          </p:cNvPr>
          <p:cNvSpPr>
            <a:spLocks noGrp="1"/>
          </p:cNvSpPr>
          <p:nvPr>
            <p:ph type="body" sz="quarter" idx="23" hasCustomPrompt="1"/>
          </p:nvPr>
        </p:nvSpPr>
        <p:spPr>
          <a:xfrm>
            <a:off x="500063" y="4078099"/>
            <a:ext cx="4532400" cy="230376"/>
          </a:xfrm>
        </p:spPr>
        <p:txBody>
          <a:bodyPr/>
          <a:lstStyle>
            <a:lvl1pPr marL="0" indent="0">
              <a:buFont typeface="Arial" panose="020B0604020202020204" pitchFamily="34" charset="0"/>
              <a:buChar char="​"/>
              <a:defRPr sz="1100" b="1">
                <a:solidFill>
                  <a:schemeClr val="accent1"/>
                </a:solidFill>
              </a:defRPr>
            </a:lvl1pPr>
            <a:lvl2pPr marL="180000" indent="-180000">
              <a:spcBef>
                <a:spcPts val="0"/>
              </a:spcBef>
              <a:buFont typeface="Arial" panose="020B0604020202020204" pitchFamily="34" charset="0"/>
              <a:buChar char="•"/>
              <a:defRPr sz="1100" b="0">
                <a:solidFill>
                  <a:srgbClr val="687A86"/>
                </a:solidFill>
              </a:defRPr>
            </a:lvl2pPr>
            <a:lvl3pPr marL="360000">
              <a:defRPr>
                <a:solidFill>
                  <a:srgbClr val="687A86"/>
                </a:solidFill>
              </a:defRPr>
            </a:lvl3pPr>
            <a:lvl5pPr>
              <a:defRPr>
                <a:solidFill>
                  <a:srgbClr val="687A86"/>
                </a:solidFill>
              </a:defRPr>
            </a:lvl5pPr>
          </a:lstStyle>
          <a:p>
            <a:pPr lvl="0"/>
            <a:r>
              <a:rPr lang="en-GB" noProof="0"/>
              <a:t>Click to add text</a:t>
            </a:r>
            <a:endParaRPr lang="en-GB"/>
          </a:p>
        </p:txBody>
      </p:sp>
      <p:sp>
        <p:nvSpPr>
          <p:cNvPr id="33" name="Text Placeholder 4">
            <a:extLst>
              <a:ext uri="{FF2B5EF4-FFF2-40B4-BE49-F238E27FC236}">
                <a16:creationId xmlns:a16="http://schemas.microsoft.com/office/drawing/2014/main" id="{A2424BA5-C278-45AB-B9F5-B85D4A3A86B9}"/>
              </a:ext>
            </a:extLst>
          </p:cNvPr>
          <p:cNvSpPr>
            <a:spLocks noGrp="1"/>
          </p:cNvSpPr>
          <p:nvPr>
            <p:ph type="body" sz="quarter" idx="24" hasCustomPrompt="1"/>
          </p:nvPr>
        </p:nvSpPr>
        <p:spPr>
          <a:xfrm>
            <a:off x="500063" y="4440055"/>
            <a:ext cx="3578225" cy="876454"/>
          </a:xfrm>
        </p:spPr>
        <p:txBody>
          <a:bodyPr tIns="90000" numCol="2" spcCol="180000"/>
          <a:lstStyle>
            <a:lvl1pPr marL="198000" indent="-198000">
              <a:spcAft>
                <a:spcPts val="300"/>
              </a:spcAft>
              <a:buClrTx/>
              <a:buFont typeface="+mj-lt"/>
              <a:buAutoNum type="arabicPeriod"/>
              <a:defRPr sz="1100">
                <a:solidFill>
                  <a:srgbClr val="878787"/>
                </a:solidFill>
              </a:defRPr>
            </a:lvl1pPr>
          </a:lstStyle>
          <a:p>
            <a:pPr lvl="0"/>
            <a:r>
              <a:rPr lang="en-GB" noProof="0"/>
              <a:t>Click to add text</a:t>
            </a:r>
            <a:endParaRPr lang="en-GB"/>
          </a:p>
        </p:txBody>
      </p:sp>
      <p:cxnSp>
        <p:nvCxnSpPr>
          <p:cNvPr id="12" name="Straight Connector 1">
            <a:extLst>
              <a:ext uri="{FF2B5EF4-FFF2-40B4-BE49-F238E27FC236}">
                <a16:creationId xmlns:a16="http://schemas.microsoft.com/office/drawing/2014/main" id="{CA039D30-14CC-454E-9DA1-C777E3C44776}"/>
              </a:ext>
            </a:extLst>
          </p:cNvPr>
          <p:cNvCxnSpPr/>
          <p:nvPr userDrawn="1"/>
        </p:nvCxnSpPr>
        <p:spPr>
          <a:xfrm>
            <a:off x="500064" y="4308475"/>
            <a:ext cx="5484811"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Straight Connector 2">
            <a:extLst>
              <a:ext uri="{FF2B5EF4-FFF2-40B4-BE49-F238E27FC236}">
                <a16:creationId xmlns:a16="http://schemas.microsoft.com/office/drawing/2014/main" id="{EA3D1E53-A268-4438-A6D9-6DD6795760C6}"/>
              </a:ext>
            </a:extLst>
          </p:cNvPr>
          <p:cNvCxnSpPr/>
          <p:nvPr userDrawn="1"/>
        </p:nvCxnSpPr>
        <p:spPr>
          <a:xfrm>
            <a:off x="500064" y="5637213"/>
            <a:ext cx="5484811" cy="0"/>
          </a:xfrm>
          <a:prstGeom prst="line">
            <a:avLst/>
          </a:prstGeom>
          <a:ln w="12700">
            <a:solidFill>
              <a:srgbClr val="878787"/>
            </a:solidFill>
          </a:ln>
        </p:spPr>
        <p:style>
          <a:lnRef idx="1">
            <a:schemeClr val="accent1"/>
          </a:lnRef>
          <a:fillRef idx="0">
            <a:schemeClr val="accent1"/>
          </a:fillRef>
          <a:effectRef idx="0">
            <a:schemeClr val="accent1"/>
          </a:effectRef>
          <a:fontRef idx="minor">
            <a:schemeClr val="tx1"/>
          </a:fontRef>
        </p:style>
      </p:cxnSp>
      <p:sp>
        <p:nvSpPr>
          <p:cNvPr id="2" name="Date Placeholder 1" hidden="1">
            <a:extLst>
              <a:ext uri="{FF2B5EF4-FFF2-40B4-BE49-F238E27FC236}">
                <a16:creationId xmlns:a16="http://schemas.microsoft.com/office/drawing/2014/main" id="{83C375B8-9D52-48FF-B9DE-8BD6EEC3AB3E}"/>
              </a:ext>
            </a:extLst>
          </p:cNvPr>
          <p:cNvSpPr>
            <a:spLocks noGrp="1"/>
          </p:cNvSpPr>
          <p:nvPr>
            <p:ph type="dt" sz="half" idx="25"/>
          </p:nvPr>
        </p:nvSpPr>
        <p:spPr/>
        <p:txBody>
          <a:bodyPr/>
          <a:lstStyle/>
          <a:p>
            <a:endParaRPr lang="en-GB"/>
          </a:p>
        </p:txBody>
      </p:sp>
      <p:sp>
        <p:nvSpPr>
          <p:cNvPr id="4" name="Footer Placeholder 3">
            <a:extLst>
              <a:ext uri="{FF2B5EF4-FFF2-40B4-BE49-F238E27FC236}">
                <a16:creationId xmlns:a16="http://schemas.microsoft.com/office/drawing/2014/main" id="{2F4DD863-7BBE-4D3F-8B44-500AE483AC81}"/>
              </a:ext>
            </a:extLst>
          </p:cNvPr>
          <p:cNvSpPr>
            <a:spLocks noGrp="1"/>
          </p:cNvSpPr>
          <p:nvPr>
            <p:ph type="ftr" sz="quarter" idx="26"/>
          </p:nvPr>
        </p:nvSpPr>
        <p:spPr/>
        <p:txBody>
          <a:bodyPr/>
          <a:lstStyle/>
          <a:p>
            <a:r>
              <a:rPr lang="en-GB"/>
              <a:t>Insert presentation title via Header &amp; Footer</a:t>
            </a:r>
          </a:p>
        </p:txBody>
      </p:sp>
      <p:sp>
        <p:nvSpPr>
          <p:cNvPr id="6" name="Slide Number Placeholder 5">
            <a:extLst>
              <a:ext uri="{FF2B5EF4-FFF2-40B4-BE49-F238E27FC236}">
                <a16:creationId xmlns:a16="http://schemas.microsoft.com/office/drawing/2014/main" id="{2DEBACDB-2C17-4569-8330-7E4B0C324ABA}"/>
              </a:ext>
            </a:extLst>
          </p:cNvPr>
          <p:cNvSpPr>
            <a:spLocks noGrp="1"/>
          </p:cNvSpPr>
          <p:nvPr>
            <p:ph type="sldNum" sz="quarter" idx="27"/>
          </p:nvPr>
        </p:nvSpPr>
        <p:spPr/>
        <p:txBody>
          <a:bodyPr/>
          <a:lstStyle/>
          <a:p>
            <a:fld id="{43A204BC-C5BA-4EF4-ABC8-D45123A0C528}" type="slidenum">
              <a:rPr lang="en-GB" smtClean="0"/>
              <a:pPr/>
              <a:t>‹#›</a:t>
            </a:fld>
            <a:endParaRPr lang="en-GB"/>
          </a:p>
        </p:txBody>
      </p:sp>
    </p:spTree>
    <p:extLst>
      <p:ext uri="{BB962C8B-B14F-4D97-AF65-F5344CB8AC3E}">
        <p14:creationId xmlns:p14="http://schemas.microsoft.com/office/powerpoint/2010/main" val="21933701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reaker">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2" y="3521074"/>
            <a:ext cx="10491787" cy="2116137"/>
          </a:xfrm>
        </p:spPr>
        <p:txBody>
          <a:bodyPr/>
          <a:lstStyle>
            <a:lvl1pPr>
              <a:defRPr sz="4000" b="0">
                <a:solidFill>
                  <a:schemeClr val="bg1"/>
                </a:solidFill>
                <a:latin typeface="+mj-lt"/>
              </a:defRPr>
            </a:lvl1pPr>
          </a:lstStyle>
          <a:p>
            <a:r>
              <a:rPr lang="en-GB" noProof="0"/>
              <a:t>Click to add title</a:t>
            </a:r>
          </a:p>
        </p:txBody>
      </p:sp>
      <p:sp>
        <p:nvSpPr>
          <p:cNvPr id="9" name="Footer Placeholder 8">
            <a:extLst>
              <a:ext uri="{FF2B5EF4-FFF2-40B4-BE49-F238E27FC236}">
                <a16:creationId xmlns:a16="http://schemas.microsoft.com/office/drawing/2014/main" id="{A9A96F2B-17B8-409E-AEA9-1195DB57C00A}"/>
              </a:ext>
            </a:extLst>
          </p:cNvPr>
          <p:cNvSpPr>
            <a:spLocks noGrp="1"/>
          </p:cNvSpPr>
          <p:nvPr>
            <p:ph type="ftr" sz="quarter" idx="16"/>
          </p:nvPr>
        </p:nvSpPr>
        <p:spPr/>
        <p:txBody>
          <a:bodyPr/>
          <a:lstStyle>
            <a:lvl1pPr>
              <a:defRPr>
                <a:solidFill>
                  <a:schemeClr val="bg1"/>
                </a:solidFill>
              </a:defRPr>
            </a:lvl1pPr>
          </a:lstStyle>
          <a:p>
            <a:r>
              <a:rPr lang="en-GB"/>
              <a:t>Insert presentation title via Header &amp; Footer</a:t>
            </a:r>
          </a:p>
        </p:txBody>
      </p:sp>
      <p:sp>
        <p:nvSpPr>
          <p:cNvPr id="10" name="Slide Number Placeholder 9">
            <a:extLst>
              <a:ext uri="{FF2B5EF4-FFF2-40B4-BE49-F238E27FC236}">
                <a16:creationId xmlns:a16="http://schemas.microsoft.com/office/drawing/2014/main" id="{644E83C0-32E9-43EF-864A-C6C827731210}"/>
              </a:ext>
            </a:extLst>
          </p:cNvPr>
          <p:cNvSpPr>
            <a:spLocks noGrp="1"/>
          </p:cNvSpPr>
          <p:nvPr>
            <p:ph type="sldNum" sz="quarter" idx="17"/>
          </p:nvPr>
        </p:nvSpPr>
        <p:spPr/>
        <p:txBody>
          <a:bodyPr/>
          <a:lstStyle>
            <a:lvl1pPr>
              <a:defRPr>
                <a:solidFill>
                  <a:schemeClr val="bg1"/>
                </a:solidFill>
              </a:defRPr>
            </a:lvl1p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08F8CACC-6EC3-45E4-B2E4-A9916C3AA0BC}"/>
              </a:ext>
            </a:extLst>
          </p:cNvPr>
          <p:cNvSpPr>
            <a:spLocks noGrp="1"/>
          </p:cNvSpPr>
          <p:nvPr>
            <p:ph type="dt" sz="half" idx="15"/>
          </p:nvPr>
        </p:nvSpPr>
        <p:spPr/>
        <p:txBody>
          <a:bodyPr/>
          <a:lstStyle>
            <a:lvl1pPr>
              <a:defRPr>
                <a:noFill/>
              </a:defRPr>
            </a:lvl1pPr>
          </a:lstStyle>
          <a:p>
            <a:endParaRPr lang="en-GB"/>
          </a:p>
        </p:txBody>
      </p:sp>
      <p:pic>
        <p:nvPicPr>
          <p:cNvPr id="7" name="Picture 6">
            <a:extLst>
              <a:ext uri="{FF2B5EF4-FFF2-40B4-BE49-F238E27FC236}">
                <a16:creationId xmlns:a16="http://schemas.microsoft.com/office/drawing/2014/main" id="{555D39A8-1DFB-490B-B73E-DECDD50DB2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59676" y="6134617"/>
            <a:ext cx="1435438" cy="320697"/>
          </a:xfrm>
          <a:prstGeom prst="rect">
            <a:avLst/>
          </a:prstGeom>
        </p:spPr>
      </p:pic>
    </p:spTree>
    <p:extLst>
      <p:ext uri="{BB962C8B-B14F-4D97-AF65-F5344CB8AC3E}">
        <p14:creationId xmlns:p14="http://schemas.microsoft.com/office/powerpoint/2010/main" val="3299055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B">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0063" y="2732088"/>
            <a:ext cx="5473700" cy="1816100"/>
          </a:xfrm>
        </p:spPr>
        <p:txBody>
          <a:bodyPr anchor="t"/>
          <a:lstStyle>
            <a:lvl1pPr algn="l">
              <a:defRPr sz="4000">
                <a:solidFill>
                  <a:schemeClr val="tx1"/>
                </a:solidFill>
              </a:defRPr>
            </a:lvl1pPr>
          </a:lstStyle>
          <a:p>
            <a:r>
              <a:rPr lang="en-GB"/>
              <a:t>Click to add title</a:t>
            </a:r>
          </a:p>
        </p:txBody>
      </p:sp>
      <p:sp>
        <p:nvSpPr>
          <p:cNvPr id="8" name="Picture Placeholder 7"/>
          <p:cNvSpPr>
            <a:spLocks noGrp="1"/>
          </p:cNvSpPr>
          <p:nvPr>
            <p:ph type="pic" sz="quarter" idx="13" hasCustomPrompt="1"/>
          </p:nvPr>
        </p:nvSpPr>
        <p:spPr>
          <a:xfrm>
            <a:off x="6218238" y="492125"/>
            <a:ext cx="5472112" cy="5145088"/>
          </a:xfrm>
          <a:noFill/>
        </p:spPr>
        <p:txBody>
          <a:bodyPr lIns="144000" tIns="108000"/>
          <a:lstStyle>
            <a:lvl1pPr marL="0" indent="0" algn="ctr">
              <a:buNone/>
              <a:defRPr sz="1200">
                <a:solidFill>
                  <a:schemeClr val="tx1"/>
                </a:solidFill>
              </a:defRPr>
            </a:lvl1pPr>
          </a:lstStyle>
          <a:p>
            <a:r>
              <a:rPr lang="en-GB"/>
              <a:t>Click here and insert picture via Templafy</a:t>
            </a:r>
          </a:p>
        </p:txBody>
      </p:sp>
      <p:sp>
        <p:nvSpPr>
          <p:cNvPr id="24" name="Text Placeholder 23">
            <a:extLst>
              <a:ext uri="{FF2B5EF4-FFF2-40B4-BE49-F238E27FC236}">
                <a16:creationId xmlns:a16="http://schemas.microsoft.com/office/drawing/2014/main" id="{0053EA21-14DD-464D-95CF-F4D04D57A477}"/>
              </a:ext>
            </a:extLst>
          </p:cNvPr>
          <p:cNvSpPr>
            <a:spLocks noGrp="1"/>
          </p:cNvSpPr>
          <p:nvPr>
            <p:ph type="body" sz="quarter" idx="18" hasCustomPrompt="1"/>
          </p:nvPr>
        </p:nvSpPr>
        <p:spPr>
          <a:xfrm>
            <a:off x="499669" y="6112252"/>
            <a:ext cx="2629369" cy="140506"/>
          </a:xfrm>
        </p:spPr>
        <p:txBody>
          <a:bodyPr/>
          <a:lstStyle>
            <a:lvl1pPr marL="0" indent="0">
              <a:buNone/>
              <a:defRPr sz="900">
                <a:solidFill>
                  <a:schemeClr val="tx1"/>
                </a:solidFill>
              </a:defRPr>
            </a:lvl1pPr>
          </a:lstStyle>
          <a:p>
            <a:pPr lvl="0"/>
            <a:r>
              <a:rPr lang="en-GB"/>
              <a:t>Insert presenter’s name and surname</a:t>
            </a:r>
          </a:p>
        </p:txBody>
      </p:sp>
      <p:sp>
        <p:nvSpPr>
          <p:cNvPr id="7" name="Date Placeholder 6">
            <a:extLst>
              <a:ext uri="{FF2B5EF4-FFF2-40B4-BE49-F238E27FC236}">
                <a16:creationId xmlns:a16="http://schemas.microsoft.com/office/drawing/2014/main" id="{68922A9B-8A21-4C62-B8E0-4E57BCB7F23C}"/>
              </a:ext>
            </a:extLst>
          </p:cNvPr>
          <p:cNvSpPr>
            <a:spLocks noGrp="1"/>
          </p:cNvSpPr>
          <p:nvPr>
            <p:ph type="dt" sz="half" idx="15"/>
          </p:nvPr>
        </p:nvSpPr>
        <p:spPr>
          <a:xfrm>
            <a:off x="501726" y="6247262"/>
            <a:ext cx="2627312" cy="140910"/>
          </a:xfrm>
        </p:spPr>
        <p:txBody>
          <a:bodyPr wrap="none" lIns="0" tIns="0" rIns="0" bIns="0"/>
          <a:lstStyle>
            <a:lvl1pPr>
              <a:defRPr sz="900">
                <a:solidFill>
                  <a:schemeClr val="tx1"/>
                </a:solidFill>
              </a:defRPr>
            </a:lvl1pPr>
          </a:lstStyle>
          <a:p>
            <a:endParaRPr lang="en-GB"/>
          </a:p>
        </p:txBody>
      </p:sp>
      <p:pic>
        <p:nvPicPr>
          <p:cNvPr id="22" name="Picture 21">
            <a:extLst>
              <a:ext uri="{FF2B5EF4-FFF2-40B4-BE49-F238E27FC236}">
                <a16:creationId xmlns:a16="http://schemas.microsoft.com/office/drawing/2014/main" id="{9A7553E4-9495-4C62-83B3-76F11C412F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786747" y="6057799"/>
            <a:ext cx="1905000" cy="425604"/>
          </a:xfrm>
          <a:prstGeom prst="rect">
            <a:avLst/>
          </a:prstGeom>
        </p:spPr>
      </p:pic>
      <p:sp>
        <p:nvSpPr>
          <p:cNvPr id="19" name="Footer Placeholder 18" hidden="1">
            <a:extLst>
              <a:ext uri="{FF2B5EF4-FFF2-40B4-BE49-F238E27FC236}">
                <a16:creationId xmlns:a16="http://schemas.microsoft.com/office/drawing/2014/main" id="{EF117A4B-54AF-45DE-842B-8168C527210F}"/>
              </a:ext>
            </a:extLst>
          </p:cNvPr>
          <p:cNvSpPr>
            <a:spLocks noGrp="1"/>
          </p:cNvSpPr>
          <p:nvPr>
            <p:ph type="ftr" sz="quarter" idx="16"/>
          </p:nvPr>
        </p:nvSpPr>
        <p:spPr>
          <a:xfrm>
            <a:off x="0" y="6858000"/>
            <a:ext cx="0" cy="0"/>
          </a:xfrm>
        </p:spPr>
        <p:txBody>
          <a:bodyPr/>
          <a:lstStyle>
            <a:lvl1pPr>
              <a:defRPr sz="100">
                <a:noFill/>
              </a:defRPr>
            </a:lvl1pPr>
          </a:lstStyle>
          <a:p>
            <a:r>
              <a:rPr lang="en-GB"/>
              <a:t>Insert presentation title via Header &amp; Footer</a:t>
            </a:r>
          </a:p>
        </p:txBody>
      </p:sp>
      <p:sp>
        <p:nvSpPr>
          <p:cNvPr id="20" name="Slide Number Placeholder 19" hidden="1">
            <a:extLst>
              <a:ext uri="{FF2B5EF4-FFF2-40B4-BE49-F238E27FC236}">
                <a16:creationId xmlns:a16="http://schemas.microsoft.com/office/drawing/2014/main" id="{6BB5F837-CD41-4FEA-B45A-2B3A60DC7C20}"/>
              </a:ext>
            </a:extLst>
          </p:cNvPr>
          <p:cNvSpPr>
            <a:spLocks noGrp="1"/>
          </p:cNvSpPr>
          <p:nvPr>
            <p:ph type="sldNum" sz="quarter" idx="17"/>
          </p:nvPr>
        </p:nvSpPr>
        <p:spPr>
          <a:xfrm>
            <a:off x="0" y="6858000"/>
            <a:ext cx="0" cy="0"/>
          </a:xfrm>
        </p:spPr>
        <p:txBody>
          <a:bodyPr/>
          <a:lstStyle>
            <a:lvl1pPr>
              <a:defRPr sz="100">
                <a:noFill/>
              </a:defRPr>
            </a:lvl1pPr>
          </a:lstStyle>
          <a:p>
            <a:r>
              <a:rPr lang="en-GB"/>
              <a:t>.</a:t>
            </a:r>
          </a:p>
        </p:txBody>
      </p:sp>
    </p:spTree>
    <p:extLst>
      <p:ext uri="{BB962C8B-B14F-4D97-AF65-F5344CB8AC3E}">
        <p14:creationId xmlns:p14="http://schemas.microsoft.com/office/powerpoint/2010/main" val="17924878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reaker w. picture A">
    <p:bg>
      <p:bgPr>
        <a:solidFill>
          <a:schemeClr val="accent3"/>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hasCustomPrompt="1"/>
          </p:nvPr>
        </p:nvSpPr>
        <p:spPr>
          <a:xfrm>
            <a:off x="0" y="0"/>
            <a:ext cx="12193200" cy="6861600"/>
          </a:xfrm>
        </p:spPr>
        <p:txBody>
          <a:bodyPr tIns="72000" anchor="t" anchorCtr="0"/>
          <a:lstStyle>
            <a:lvl1pPr marL="0" marR="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200">
                <a:solidFill>
                  <a:schemeClr val="bg1"/>
                </a:solidFill>
              </a:defRPr>
            </a:lvl1pPr>
          </a:lstStyle>
          <a:p>
            <a:pPr marL="0" marR="0" lvl="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a:t>Click here and insert picture via Templafy</a:t>
            </a:r>
          </a:p>
        </p:txBody>
      </p:sp>
      <p:sp>
        <p:nvSpPr>
          <p:cNvPr id="2" name="Title 1"/>
          <p:cNvSpPr>
            <a:spLocks noGrp="1"/>
          </p:cNvSpPr>
          <p:nvPr>
            <p:ph type="title" hasCustomPrompt="1"/>
          </p:nvPr>
        </p:nvSpPr>
        <p:spPr>
          <a:xfrm>
            <a:off x="500063" y="3429000"/>
            <a:ext cx="5484812" cy="2208212"/>
          </a:xfrm>
        </p:spPr>
        <p:txBody>
          <a:bodyPr/>
          <a:lstStyle>
            <a:lvl1pPr>
              <a:defRPr b="0">
                <a:solidFill>
                  <a:schemeClr val="bg1"/>
                </a:solidFill>
                <a:latin typeface="+mj-lt"/>
              </a:defRPr>
            </a:lvl1pPr>
          </a:lstStyle>
          <a:p>
            <a:r>
              <a:rPr lang="en-GB" noProof="0"/>
              <a:t>Click to add title</a:t>
            </a:r>
          </a:p>
        </p:txBody>
      </p:sp>
      <p:sp>
        <p:nvSpPr>
          <p:cNvPr id="9" name="Footer Placeholder 8">
            <a:extLst>
              <a:ext uri="{FF2B5EF4-FFF2-40B4-BE49-F238E27FC236}">
                <a16:creationId xmlns:a16="http://schemas.microsoft.com/office/drawing/2014/main" id="{A9A96F2B-17B8-409E-AEA9-1195DB57C00A}"/>
              </a:ext>
            </a:extLst>
          </p:cNvPr>
          <p:cNvSpPr>
            <a:spLocks noGrp="1"/>
          </p:cNvSpPr>
          <p:nvPr>
            <p:ph type="ftr" sz="quarter" idx="16"/>
          </p:nvPr>
        </p:nvSpPr>
        <p:spPr/>
        <p:txBody>
          <a:bodyPr/>
          <a:lstStyle>
            <a:lvl1pPr>
              <a:defRPr>
                <a:solidFill>
                  <a:schemeClr val="bg1"/>
                </a:solidFill>
              </a:defRPr>
            </a:lvl1pPr>
          </a:lstStyle>
          <a:p>
            <a:r>
              <a:rPr lang="en-GB"/>
              <a:t>Insert presentation title via Header &amp; Footer</a:t>
            </a:r>
          </a:p>
        </p:txBody>
      </p:sp>
      <p:sp>
        <p:nvSpPr>
          <p:cNvPr id="10" name="Slide Number Placeholder 9">
            <a:extLst>
              <a:ext uri="{FF2B5EF4-FFF2-40B4-BE49-F238E27FC236}">
                <a16:creationId xmlns:a16="http://schemas.microsoft.com/office/drawing/2014/main" id="{644E83C0-32E9-43EF-864A-C6C827731210}"/>
              </a:ext>
            </a:extLst>
          </p:cNvPr>
          <p:cNvSpPr>
            <a:spLocks noGrp="1"/>
          </p:cNvSpPr>
          <p:nvPr>
            <p:ph type="sldNum" sz="quarter" idx="17"/>
          </p:nvPr>
        </p:nvSpPr>
        <p:spPr/>
        <p:txBody>
          <a:bodyPr/>
          <a:lstStyle>
            <a:lvl1pPr>
              <a:defRPr>
                <a:solidFill>
                  <a:schemeClr val="bg1"/>
                </a:solidFill>
              </a:defRPr>
            </a:lvl1pPr>
          </a:lstStyle>
          <a:p>
            <a:fld id="{43A204BC-C5BA-4EF4-ABC8-D45123A0C528}" type="slidenum">
              <a:rPr lang="en-GB" smtClean="0"/>
              <a:pPr/>
              <a:t>‹#›</a:t>
            </a:fld>
            <a:endParaRPr lang="en-GB"/>
          </a:p>
        </p:txBody>
      </p:sp>
      <p:sp>
        <p:nvSpPr>
          <p:cNvPr id="13" name="Text Placeholder 12">
            <a:extLst>
              <a:ext uri="{FF2B5EF4-FFF2-40B4-BE49-F238E27FC236}">
                <a16:creationId xmlns:a16="http://schemas.microsoft.com/office/drawing/2014/main" id="{396DE752-EA38-4814-AFA5-3A736D036BFE}"/>
              </a:ext>
            </a:extLst>
          </p:cNvPr>
          <p:cNvSpPr>
            <a:spLocks noGrp="1"/>
          </p:cNvSpPr>
          <p:nvPr>
            <p:ph type="body" sz="quarter" idx="18" hasCustomPrompt="1"/>
          </p:nvPr>
        </p:nvSpPr>
        <p:spPr>
          <a:xfrm>
            <a:off x="10252534" y="6134616"/>
            <a:ext cx="1435437" cy="320697"/>
          </a:xfrm>
          <a:blipFill>
            <a:blip r:embed="rId2"/>
            <a:stretch>
              <a:fillRect/>
            </a:stretch>
          </a:blipFill>
        </p:spPr>
        <p:txBody>
          <a:bodyPr/>
          <a:lstStyle>
            <a:lvl1pPr marL="0" indent="0">
              <a:buNone/>
              <a:defRPr sz="100">
                <a:noFill/>
              </a:defRPr>
            </a:lvl1pPr>
          </a:lstStyle>
          <a:p>
            <a:pPr lvl="0"/>
            <a:r>
              <a:rPr lang="en-GB"/>
              <a:t>.</a:t>
            </a:r>
          </a:p>
        </p:txBody>
      </p:sp>
      <p:sp>
        <p:nvSpPr>
          <p:cNvPr id="6" name="Date Placeholder 5" hidden="1">
            <a:extLst>
              <a:ext uri="{FF2B5EF4-FFF2-40B4-BE49-F238E27FC236}">
                <a16:creationId xmlns:a16="http://schemas.microsoft.com/office/drawing/2014/main" id="{08F8CACC-6EC3-45E4-B2E4-A9916C3AA0BC}"/>
              </a:ext>
            </a:extLst>
          </p:cNvPr>
          <p:cNvSpPr>
            <a:spLocks noGrp="1"/>
          </p:cNvSpPr>
          <p:nvPr>
            <p:ph type="dt" sz="half" idx="15"/>
          </p:nvPr>
        </p:nvSpPr>
        <p:spPr/>
        <p:txBody>
          <a:bodyPr/>
          <a:lstStyle>
            <a:lvl1pPr>
              <a:defRPr>
                <a:noFill/>
              </a:defRPr>
            </a:lvl1pPr>
          </a:lstStyle>
          <a:p>
            <a:endParaRPr lang="en-GB"/>
          </a:p>
        </p:txBody>
      </p:sp>
    </p:spTree>
    <p:extLst>
      <p:ext uri="{BB962C8B-B14F-4D97-AF65-F5344CB8AC3E}">
        <p14:creationId xmlns:p14="http://schemas.microsoft.com/office/powerpoint/2010/main" val="2085522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Breaker w. picture B">
    <p:bg>
      <p:bgPr>
        <a:solidFill>
          <a:schemeClr val="accent3"/>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hasCustomPrompt="1"/>
          </p:nvPr>
        </p:nvSpPr>
        <p:spPr>
          <a:xfrm>
            <a:off x="0" y="0"/>
            <a:ext cx="12193200" cy="6861600"/>
          </a:xfrm>
        </p:spPr>
        <p:txBody>
          <a:bodyPr tIns="72000" anchor="t" anchorCtr="0"/>
          <a:lstStyle>
            <a:lvl1pPr marL="0" marR="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200">
                <a:solidFill>
                  <a:schemeClr val="bg1"/>
                </a:solidFill>
              </a:defRPr>
            </a:lvl1pPr>
          </a:lstStyle>
          <a:p>
            <a:pPr marL="0" marR="0" lvl="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a:t>Click here and insert picture via Templafy</a:t>
            </a:r>
          </a:p>
        </p:txBody>
      </p:sp>
      <p:sp>
        <p:nvSpPr>
          <p:cNvPr id="2" name="Title 1"/>
          <p:cNvSpPr>
            <a:spLocks noGrp="1"/>
          </p:cNvSpPr>
          <p:nvPr>
            <p:ph type="title" hasCustomPrompt="1"/>
          </p:nvPr>
        </p:nvSpPr>
        <p:spPr>
          <a:xfrm>
            <a:off x="500062" y="3429000"/>
            <a:ext cx="5484813" cy="2208212"/>
          </a:xfrm>
        </p:spPr>
        <p:txBody>
          <a:bodyPr/>
          <a:lstStyle>
            <a:lvl1pPr>
              <a:defRPr sz="4000" b="0">
                <a:solidFill>
                  <a:schemeClr val="bg1"/>
                </a:solidFill>
                <a:latin typeface="+mj-lt"/>
              </a:defRPr>
            </a:lvl1pPr>
          </a:lstStyle>
          <a:p>
            <a:r>
              <a:rPr lang="en-GB" noProof="0"/>
              <a:t>Click to add title</a:t>
            </a:r>
          </a:p>
        </p:txBody>
      </p:sp>
      <p:sp>
        <p:nvSpPr>
          <p:cNvPr id="9" name="Footer Placeholder 8">
            <a:extLst>
              <a:ext uri="{FF2B5EF4-FFF2-40B4-BE49-F238E27FC236}">
                <a16:creationId xmlns:a16="http://schemas.microsoft.com/office/drawing/2014/main" id="{A9A96F2B-17B8-409E-AEA9-1195DB57C00A}"/>
              </a:ext>
            </a:extLst>
          </p:cNvPr>
          <p:cNvSpPr>
            <a:spLocks noGrp="1"/>
          </p:cNvSpPr>
          <p:nvPr>
            <p:ph type="ftr" sz="quarter" idx="16"/>
          </p:nvPr>
        </p:nvSpPr>
        <p:spPr/>
        <p:txBody>
          <a:bodyPr/>
          <a:lstStyle>
            <a:lvl1pPr>
              <a:defRPr>
                <a:solidFill>
                  <a:schemeClr val="bg1"/>
                </a:solidFill>
              </a:defRPr>
            </a:lvl1pPr>
          </a:lstStyle>
          <a:p>
            <a:r>
              <a:rPr lang="en-GB"/>
              <a:t>Insert presentation title via Header &amp; Footer</a:t>
            </a:r>
          </a:p>
        </p:txBody>
      </p:sp>
      <p:sp>
        <p:nvSpPr>
          <p:cNvPr id="10" name="Slide Number Placeholder 9">
            <a:extLst>
              <a:ext uri="{FF2B5EF4-FFF2-40B4-BE49-F238E27FC236}">
                <a16:creationId xmlns:a16="http://schemas.microsoft.com/office/drawing/2014/main" id="{644E83C0-32E9-43EF-864A-C6C827731210}"/>
              </a:ext>
            </a:extLst>
          </p:cNvPr>
          <p:cNvSpPr>
            <a:spLocks noGrp="1"/>
          </p:cNvSpPr>
          <p:nvPr>
            <p:ph type="sldNum" sz="quarter" idx="17"/>
          </p:nvPr>
        </p:nvSpPr>
        <p:spPr/>
        <p:txBody>
          <a:bodyPr/>
          <a:lstStyle>
            <a:lvl1pPr>
              <a:defRPr>
                <a:solidFill>
                  <a:schemeClr val="bg1"/>
                </a:solidFill>
              </a:defRPr>
            </a:lvl1p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08F8CACC-6EC3-45E4-B2E4-A9916C3AA0BC}"/>
              </a:ext>
            </a:extLst>
          </p:cNvPr>
          <p:cNvSpPr>
            <a:spLocks noGrp="1"/>
          </p:cNvSpPr>
          <p:nvPr>
            <p:ph type="dt" sz="half" idx="15"/>
          </p:nvPr>
        </p:nvSpPr>
        <p:spPr/>
        <p:txBody>
          <a:bodyPr/>
          <a:lstStyle>
            <a:lvl1pPr>
              <a:defRPr>
                <a:noFill/>
              </a:defRPr>
            </a:lvl1pPr>
          </a:lstStyle>
          <a:p>
            <a:endParaRPr lang="en-GB"/>
          </a:p>
        </p:txBody>
      </p:sp>
      <p:sp>
        <p:nvSpPr>
          <p:cNvPr id="8" name="Text Placeholder 12">
            <a:extLst>
              <a:ext uri="{FF2B5EF4-FFF2-40B4-BE49-F238E27FC236}">
                <a16:creationId xmlns:a16="http://schemas.microsoft.com/office/drawing/2014/main" id="{BD99E0C0-56FA-4B2A-BB66-76081F6E2F70}"/>
              </a:ext>
            </a:extLst>
          </p:cNvPr>
          <p:cNvSpPr>
            <a:spLocks noGrp="1"/>
          </p:cNvSpPr>
          <p:nvPr>
            <p:ph type="body" sz="quarter" idx="18" hasCustomPrompt="1"/>
          </p:nvPr>
        </p:nvSpPr>
        <p:spPr>
          <a:xfrm>
            <a:off x="10252534" y="6134616"/>
            <a:ext cx="1435437" cy="320697"/>
          </a:xfrm>
          <a:blipFill>
            <a:blip r:embed="rId2"/>
            <a:stretch>
              <a:fillRect/>
            </a:stretch>
          </a:blipFill>
        </p:spPr>
        <p:txBody>
          <a:bodyPr/>
          <a:lstStyle>
            <a:lvl1pPr marL="0" indent="0">
              <a:buNone/>
              <a:defRPr sz="100">
                <a:noFill/>
              </a:defRPr>
            </a:lvl1pPr>
          </a:lstStyle>
          <a:p>
            <a:pPr lvl="0"/>
            <a:r>
              <a:rPr lang="en-GB"/>
              <a:t>.</a:t>
            </a:r>
          </a:p>
        </p:txBody>
      </p:sp>
    </p:spTree>
    <p:extLst>
      <p:ext uri="{BB962C8B-B14F-4D97-AF65-F5344CB8AC3E}">
        <p14:creationId xmlns:p14="http://schemas.microsoft.com/office/powerpoint/2010/main" val="15689298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reaker w. picture C">
    <p:bg>
      <p:bgPr>
        <a:solidFill>
          <a:schemeClr val="accent3"/>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hasCustomPrompt="1"/>
          </p:nvPr>
        </p:nvSpPr>
        <p:spPr>
          <a:xfrm>
            <a:off x="0" y="0"/>
            <a:ext cx="12193200" cy="6861600"/>
          </a:xfrm>
        </p:spPr>
        <p:txBody>
          <a:bodyPr tIns="72000" anchor="t" anchorCtr="0"/>
          <a:lstStyle>
            <a:lvl1pPr marL="0" marR="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200">
                <a:solidFill>
                  <a:schemeClr val="bg1"/>
                </a:solidFill>
              </a:defRPr>
            </a:lvl1pPr>
          </a:lstStyle>
          <a:p>
            <a:pPr marL="0" marR="0" lvl="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a:t>Click here and insert picture via Templafy</a:t>
            </a:r>
          </a:p>
        </p:txBody>
      </p:sp>
      <p:sp>
        <p:nvSpPr>
          <p:cNvPr id="2" name="Title 1"/>
          <p:cNvSpPr>
            <a:spLocks noGrp="1"/>
          </p:cNvSpPr>
          <p:nvPr>
            <p:ph type="title" hasCustomPrompt="1"/>
          </p:nvPr>
        </p:nvSpPr>
        <p:spPr>
          <a:xfrm>
            <a:off x="6223000" y="3429000"/>
            <a:ext cx="5467350" cy="2208212"/>
          </a:xfrm>
        </p:spPr>
        <p:txBody>
          <a:bodyPr/>
          <a:lstStyle>
            <a:lvl1pPr>
              <a:defRPr sz="4000" b="0">
                <a:solidFill>
                  <a:schemeClr val="bg1"/>
                </a:solidFill>
                <a:latin typeface="+mj-lt"/>
              </a:defRPr>
            </a:lvl1pPr>
          </a:lstStyle>
          <a:p>
            <a:r>
              <a:rPr lang="en-GB" noProof="0"/>
              <a:t>Click to add title</a:t>
            </a:r>
          </a:p>
        </p:txBody>
      </p:sp>
      <p:sp>
        <p:nvSpPr>
          <p:cNvPr id="9" name="Footer Placeholder 8">
            <a:extLst>
              <a:ext uri="{FF2B5EF4-FFF2-40B4-BE49-F238E27FC236}">
                <a16:creationId xmlns:a16="http://schemas.microsoft.com/office/drawing/2014/main" id="{A9A96F2B-17B8-409E-AEA9-1195DB57C00A}"/>
              </a:ext>
            </a:extLst>
          </p:cNvPr>
          <p:cNvSpPr>
            <a:spLocks noGrp="1"/>
          </p:cNvSpPr>
          <p:nvPr>
            <p:ph type="ftr" sz="quarter" idx="16"/>
          </p:nvPr>
        </p:nvSpPr>
        <p:spPr/>
        <p:txBody>
          <a:bodyPr/>
          <a:lstStyle>
            <a:lvl1pPr>
              <a:defRPr>
                <a:solidFill>
                  <a:schemeClr val="bg1"/>
                </a:solidFill>
              </a:defRPr>
            </a:lvl1pPr>
          </a:lstStyle>
          <a:p>
            <a:r>
              <a:rPr lang="en-GB"/>
              <a:t>Insert presentation title via Header &amp; Footer</a:t>
            </a:r>
          </a:p>
        </p:txBody>
      </p:sp>
      <p:sp>
        <p:nvSpPr>
          <p:cNvPr id="10" name="Slide Number Placeholder 9">
            <a:extLst>
              <a:ext uri="{FF2B5EF4-FFF2-40B4-BE49-F238E27FC236}">
                <a16:creationId xmlns:a16="http://schemas.microsoft.com/office/drawing/2014/main" id="{644E83C0-32E9-43EF-864A-C6C827731210}"/>
              </a:ext>
            </a:extLst>
          </p:cNvPr>
          <p:cNvSpPr>
            <a:spLocks noGrp="1"/>
          </p:cNvSpPr>
          <p:nvPr>
            <p:ph type="sldNum" sz="quarter" idx="17"/>
          </p:nvPr>
        </p:nvSpPr>
        <p:spPr/>
        <p:txBody>
          <a:bodyPr/>
          <a:lstStyle>
            <a:lvl1pPr>
              <a:defRPr>
                <a:solidFill>
                  <a:schemeClr val="bg1"/>
                </a:solidFill>
              </a:defRPr>
            </a:lvl1p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08F8CACC-6EC3-45E4-B2E4-A9916C3AA0BC}"/>
              </a:ext>
            </a:extLst>
          </p:cNvPr>
          <p:cNvSpPr>
            <a:spLocks noGrp="1"/>
          </p:cNvSpPr>
          <p:nvPr>
            <p:ph type="dt" sz="half" idx="15"/>
          </p:nvPr>
        </p:nvSpPr>
        <p:spPr/>
        <p:txBody>
          <a:bodyPr/>
          <a:lstStyle>
            <a:lvl1pPr>
              <a:defRPr>
                <a:noFill/>
              </a:defRPr>
            </a:lvl1pPr>
          </a:lstStyle>
          <a:p>
            <a:endParaRPr lang="en-GB"/>
          </a:p>
        </p:txBody>
      </p:sp>
      <p:sp>
        <p:nvSpPr>
          <p:cNvPr id="8" name="Text Placeholder 12">
            <a:extLst>
              <a:ext uri="{FF2B5EF4-FFF2-40B4-BE49-F238E27FC236}">
                <a16:creationId xmlns:a16="http://schemas.microsoft.com/office/drawing/2014/main" id="{E9CFB424-23CA-445E-B56D-C69541529484}"/>
              </a:ext>
            </a:extLst>
          </p:cNvPr>
          <p:cNvSpPr>
            <a:spLocks noGrp="1"/>
          </p:cNvSpPr>
          <p:nvPr>
            <p:ph type="body" sz="quarter" idx="18" hasCustomPrompt="1"/>
          </p:nvPr>
        </p:nvSpPr>
        <p:spPr>
          <a:xfrm>
            <a:off x="10252534" y="6134616"/>
            <a:ext cx="1435437" cy="320697"/>
          </a:xfrm>
          <a:blipFill>
            <a:blip r:embed="rId2"/>
            <a:stretch>
              <a:fillRect/>
            </a:stretch>
          </a:blipFill>
        </p:spPr>
        <p:txBody>
          <a:bodyPr/>
          <a:lstStyle>
            <a:lvl1pPr marL="0" indent="0">
              <a:buNone/>
              <a:defRPr sz="100">
                <a:noFill/>
              </a:defRPr>
            </a:lvl1pPr>
          </a:lstStyle>
          <a:p>
            <a:pPr lvl="0"/>
            <a:r>
              <a:rPr lang="en-GB"/>
              <a:t>.</a:t>
            </a:r>
          </a:p>
        </p:txBody>
      </p:sp>
    </p:spTree>
    <p:extLst>
      <p:ext uri="{BB962C8B-B14F-4D97-AF65-F5344CB8AC3E}">
        <p14:creationId xmlns:p14="http://schemas.microsoft.com/office/powerpoint/2010/main" val="20226780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ase story A">
    <p:bg>
      <p:bgPr>
        <a:solidFill>
          <a:schemeClr val="accent3"/>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hasCustomPrompt="1"/>
          </p:nvPr>
        </p:nvSpPr>
        <p:spPr>
          <a:xfrm>
            <a:off x="0" y="0"/>
            <a:ext cx="12193200" cy="6861600"/>
          </a:xfrm>
        </p:spPr>
        <p:txBody>
          <a:bodyPr tIns="72000" anchor="t" anchorCtr="0"/>
          <a:lstStyle>
            <a:lvl1pPr marL="0" marR="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200">
                <a:solidFill>
                  <a:schemeClr val="bg1"/>
                </a:solidFill>
              </a:defRPr>
            </a:lvl1pPr>
          </a:lstStyle>
          <a:p>
            <a:pPr marL="0" marR="0" lvl="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a:t>Click here and insert picture via Templafy</a:t>
            </a:r>
          </a:p>
        </p:txBody>
      </p:sp>
      <p:sp>
        <p:nvSpPr>
          <p:cNvPr id="2" name="Title 1"/>
          <p:cNvSpPr>
            <a:spLocks noGrp="1"/>
          </p:cNvSpPr>
          <p:nvPr>
            <p:ph type="title" hasCustomPrompt="1"/>
          </p:nvPr>
        </p:nvSpPr>
        <p:spPr>
          <a:xfrm>
            <a:off x="500063" y="2732088"/>
            <a:ext cx="5484812" cy="2125662"/>
          </a:xfrm>
        </p:spPr>
        <p:txBody>
          <a:bodyPr/>
          <a:lstStyle>
            <a:lvl1pPr>
              <a:defRPr sz="4000" b="0">
                <a:solidFill>
                  <a:schemeClr val="bg1"/>
                </a:solidFill>
                <a:latin typeface="+mj-lt"/>
              </a:defRPr>
            </a:lvl1pPr>
          </a:lstStyle>
          <a:p>
            <a:r>
              <a:rPr lang="en-GB" noProof="0"/>
              <a:t>Click to add title</a:t>
            </a:r>
          </a:p>
        </p:txBody>
      </p:sp>
      <p:sp>
        <p:nvSpPr>
          <p:cNvPr id="15" name="Content Placeholder 2">
            <a:extLst>
              <a:ext uri="{FF2B5EF4-FFF2-40B4-BE49-F238E27FC236}">
                <a16:creationId xmlns:a16="http://schemas.microsoft.com/office/drawing/2014/main" id="{248F43D1-063F-48C6-A5D5-90EFC34AB131}"/>
              </a:ext>
            </a:extLst>
          </p:cNvPr>
          <p:cNvSpPr>
            <a:spLocks noGrp="1"/>
          </p:cNvSpPr>
          <p:nvPr>
            <p:ph sz="quarter" idx="21" hasCustomPrompt="1"/>
          </p:nvPr>
        </p:nvSpPr>
        <p:spPr>
          <a:xfrm>
            <a:off x="500062" y="6278400"/>
            <a:ext cx="2862000" cy="133200"/>
          </a:xfrm>
        </p:spPr>
        <p:txBody>
          <a:bodyPr/>
          <a:lstStyle>
            <a:lvl1pPr marL="0" indent="0">
              <a:buNone/>
              <a:defRPr sz="900">
                <a:solidFill>
                  <a:schemeClr val="bg1"/>
                </a:solidFill>
              </a:defRPr>
            </a:lvl1pPr>
            <a:lvl2pPr marL="180000" indent="0">
              <a:buNone/>
              <a:defRPr/>
            </a:lvl2pPr>
          </a:lstStyle>
          <a:p>
            <a:pPr lvl="0"/>
            <a:r>
              <a:rPr lang="en-GB"/>
              <a:t>Insert case story</a:t>
            </a:r>
          </a:p>
        </p:txBody>
      </p:sp>
      <p:sp>
        <p:nvSpPr>
          <p:cNvPr id="12" name="Text Placeholder logo">
            <a:extLst>
              <a:ext uri="{FF2B5EF4-FFF2-40B4-BE49-F238E27FC236}">
                <a16:creationId xmlns:a16="http://schemas.microsoft.com/office/drawing/2014/main" id="{B9A1D87C-1728-4DC9-BEC9-168709C842AA}"/>
              </a:ext>
            </a:extLst>
          </p:cNvPr>
          <p:cNvSpPr>
            <a:spLocks noGrp="1"/>
          </p:cNvSpPr>
          <p:nvPr>
            <p:ph type="body" sz="quarter" idx="18" hasCustomPrompt="1"/>
          </p:nvPr>
        </p:nvSpPr>
        <p:spPr>
          <a:xfrm>
            <a:off x="10252534" y="6134616"/>
            <a:ext cx="1435437" cy="320697"/>
          </a:xfrm>
          <a:blipFill>
            <a:blip r:embed="rId2"/>
            <a:stretch>
              <a:fillRect/>
            </a:stretch>
          </a:blipFill>
        </p:spPr>
        <p:txBody>
          <a:bodyPr/>
          <a:lstStyle>
            <a:lvl1pPr marL="0" indent="0">
              <a:buNone/>
              <a:defRPr sz="100">
                <a:noFill/>
              </a:defRPr>
            </a:lvl1pPr>
          </a:lstStyle>
          <a:p>
            <a:pPr lvl="0"/>
            <a:r>
              <a:rPr lang="en-GB"/>
              <a:t>.</a:t>
            </a:r>
          </a:p>
        </p:txBody>
      </p:sp>
      <p:sp>
        <p:nvSpPr>
          <p:cNvPr id="9" name="Footer Placeholder 8" hidden="1">
            <a:extLst>
              <a:ext uri="{FF2B5EF4-FFF2-40B4-BE49-F238E27FC236}">
                <a16:creationId xmlns:a16="http://schemas.microsoft.com/office/drawing/2014/main" id="{A9A96F2B-17B8-409E-AEA9-1195DB57C00A}"/>
              </a:ext>
            </a:extLst>
          </p:cNvPr>
          <p:cNvSpPr>
            <a:spLocks noGrp="1"/>
          </p:cNvSpPr>
          <p:nvPr>
            <p:ph type="ftr" sz="quarter" idx="16"/>
          </p:nvPr>
        </p:nvSpPr>
        <p:spPr>
          <a:xfrm>
            <a:off x="0" y="6858000"/>
            <a:ext cx="0" cy="0"/>
          </a:xfrm>
        </p:spPr>
        <p:txBody>
          <a:bodyPr/>
          <a:lstStyle>
            <a:lvl1pPr>
              <a:defRPr sz="100">
                <a:noFill/>
              </a:defRPr>
            </a:lvl1pPr>
          </a:lstStyle>
          <a:p>
            <a:r>
              <a:rPr lang="en-GB"/>
              <a:t>Insert presentation title via Header &amp; Footer</a:t>
            </a:r>
          </a:p>
        </p:txBody>
      </p:sp>
      <p:sp>
        <p:nvSpPr>
          <p:cNvPr id="10" name="Slide Number Placeholder 9" hidden="1">
            <a:extLst>
              <a:ext uri="{FF2B5EF4-FFF2-40B4-BE49-F238E27FC236}">
                <a16:creationId xmlns:a16="http://schemas.microsoft.com/office/drawing/2014/main" id="{644E83C0-32E9-43EF-864A-C6C827731210}"/>
              </a:ext>
            </a:extLst>
          </p:cNvPr>
          <p:cNvSpPr>
            <a:spLocks noGrp="1"/>
          </p:cNvSpPr>
          <p:nvPr>
            <p:ph type="sldNum" sz="quarter" idx="17"/>
          </p:nvPr>
        </p:nvSpPr>
        <p:spPr>
          <a:xfrm>
            <a:off x="0" y="6858000"/>
            <a:ext cx="0" cy="0"/>
          </a:xfrm>
        </p:spPr>
        <p:txBody>
          <a:bodyPr/>
          <a:lstStyle>
            <a:lvl1pPr>
              <a:defRPr sz="100">
                <a:noFill/>
              </a:defRPr>
            </a:lvl1pPr>
          </a:lstStyle>
          <a:p>
            <a:endParaRPr lang="en-GB"/>
          </a:p>
          <a:p>
            <a:r>
              <a:rPr lang="en-GB"/>
              <a:t>.</a:t>
            </a:r>
          </a:p>
        </p:txBody>
      </p:sp>
      <p:sp>
        <p:nvSpPr>
          <p:cNvPr id="6" name="Date Placeholder 5" hidden="1">
            <a:extLst>
              <a:ext uri="{FF2B5EF4-FFF2-40B4-BE49-F238E27FC236}">
                <a16:creationId xmlns:a16="http://schemas.microsoft.com/office/drawing/2014/main" id="{08F8CACC-6EC3-45E4-B2E4-A9916C3AA0BC}"/>
              </a:ext>
            </a:extLst>
          </p:cNvPr>
          <p:cNvSpPr>
            <a:spLocks noGrp="1"/>
          </p:cNvSpPr>
          <p:nvPr>
            <p:ph type="dt" sz="half" idx="15"/>
          </p:nvPr>
        </p:nvSpPr>
        <p:spPr/>
        <p:txBody>
          <a:bodyPr/>
          <a:lstStyle>
            <a:lvl1pPr>
              <a:defRPr>
                <a:noFill/>
              </a:defRPr>
            </a:lvl1pPr>
          </a:lstStyle>
          <a:p>
            <a:endParaRPr lang="en-GB"/>
          </a:p>
        </p:txBody>
      </p:sp>
    </p:spTree>
    <p:extLst>
      <p:ext uri="{BB962C8B-B14F-4D97-AF65-F5344CB8AC3E}">
        <p14:creationId xmlns:p14="http://schemas.microsoft.com/office/powerpoint/2010/main" val="17659707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ase story B">
    <p:spTree>
      <p:nvGrpSpPr>
        <p:cNvPr id="1" name=""/>
        <p:cNvGrpSpPr/>
        <p:nvPr/>
      </p:nvGrpSpPr>
      <p:grpSpPr>
        <a:xfrm>
          <a:off x="0" y="0"/>
          <a:ext cx="0" cy="0"/>
          <a:chOff x="0" y="0"/>
          <a:chExt cx="0" cy="0"/>
        </a:xfrm>
      </p:grpSpPr>
      <p:sp>
        <p:nvSpPr>
          <p:cNvPr id="7" name="Picture Placeholder 6"/>
          <p:cNvSpPr>
            <a:spLocks noGrp="1"/>
          </p:cNvSpPr>
          <p:nvPr>
            <p:ph type="pic" sz="quarter" idx="13" hasCustomPrompt="1"/>
          </p:nvPr>
        </p:nvSpPr>
        <p:spPr>
          <a:xfrm>
            <a:off x="6223000" y="500063"/>
            <a:ext cx="5467350" cy="5137151"/>
          </a:xfrm>
        </p:spPr>
        <p:txBody>
          <a:bodyPr tIns="72000" anchor="t" anchorCtr="0"/>
          <a:lstStyle>
            <a:lvl1pPr marL="0" marR="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200">
                <a:solidFill>
                  <a:schemeClr val="tx1"/>
                </a:solidFill>
              </a:defRPr>
            </a:lvl1pPr>
          </a:lstStyle>
          <a:p>
            <a:pPr marL="0" marR="0" lvl="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a:t>Click here and insert picture via Templafy</a:t>
            </a:r>
          </a:p>
        </p:txBody>
      </p:sp>
      <p:sp>
        <p:nvSpPr>
          <p:cNvPr id="2" name="Title 1"/>
          <p:cNvSpPr>
            <a:spLocks noGrp="1"/>
          </p:cNvSpPr>
          <p:nvPr>
            <p:ph type="title" hasCustomPrompt="1"/>
          </p:nvPr>
        </p:nvSpPr>
        <p:spPr>
          <a:xfrm>
            <a:off x="500062" y="2735263"/>
            <a:ext cx="5484813" cy="2365375"/>
          </a:xfrm>
        </p:spPr>
        <p:txBody>
          <a:bodyPr/>
          <a:lstStyle>
            <a:lvl1pPr>
              <a:defRPr sz="4000" b="0">
                <a:solidFill>
                  <a:schemeClr val="tx1"/>
                </a:solidFill>
                <a:latin typeface="+mj-lt"/>
              </a:defRPr>
            </a:lvl1pPr>
          </a:lstStyle>
          <a:p>
            <a:r>
              <a:rPr lang="en-GB" noProof="0"/>
              <a:t>Click to add title</a:t>
            </a:r>
          </a:p>
        </p:txBody>
      </p:sp>
      <p:sp>
        <p:nvSpPr>
          <p:cNvPr id="13" name="Content Placeholder 2">
            <a:extLst>
              <a:ext uri="{FF2B5EF4-FFF2-40B4-BE49-F238E27FC236}">
                <a16:creationId xmlns:a16="http://schemas.microsoft.com/office/drawing/2014/main" id="{F149FF58-D257-4EC7-B21D-296239E0971A}"/>
              </a:ext>
            </a:extLst>
          </p:cNvPr>
          <p:cNvSpPr>
            <a:spLocks noGrp="1"/>
          </p:cNvSpPr>
          <p:nvPr>
            <p:ph sz="quarter" idx="19" hasCustomPrompt="1"/>
          </p:nvPr>
        </p:nvSpPr>
        <p:spPr>
          <a:xfrm>
            <a:off x="500062" y="6278400"/>
            <a:ext cx="2862000" cy="133200"/>
          </a:xfrm>
        </p:spPr>
        <p:txBody>
          <a:bodyPr/>
          <a:lstStyle>
            <a:lvl1pPr marL="0" indent="0">
              <a:buNone/>
              <a:defRPr sz="900">
                <a:solidFill>
                  <a:srgbClr val="687A86"/>
                </a:solidFill>
              </a:defRPr>
            </a:lvl1pPr>
            <a:lvl2pPr marL="180000" indent="0">
              <a:buNone/>
              <a:defRPr/>
            </a:lvl2pPr>
          </a:lstStyle>
          <a:p>
            <a:pPr lvl="0"/>
            <a:r>
              <a:rPr lang="en-GB"/>
              <a:t>Insert case story</a:t>
            </a:r>
          </a:p>
        </p:txBody>
      </p:sp>
      <p:sp>
        <p:nvSpPr>
          <p:cNvPr id="9" name="Footer Placeholder 8" hidden="1">
            <a:extLst>
              <a:ext uri="{FF2B5EF4-FFF2-40B4-BE49-F238E27FC236}">
                <a16:creationId xmlns:a16="http://schemas.microsoft.com/office/drawing/2014/main" id="{A9A96F2B-17B8-409E-AEA9-1195DB57C00A}"/>
              </a:ext>
            </a:extLst>
          </p:cNvPr>
          <p:cNvSpPr>
            <a:spLocks noGrp="1"/>
          </p:cNvSpPr>
          <p:nvPr>
            <p:ph type="ftr" sz="quarter" idx="16"/>
          </p:nvPr>
        </p:nvSpPr>
        <p:spPr>
          <a:xfrm>
            <a:off x="0" y="6858000"/>
            <a:ext cx="0" cy="0"/>
          </a:xfrm>
        </p:spPr>
        <p:txBody>
          <a:bodyPr/>
          <a:lstStyle>
            <a:lvl1pPr>
              <a:defRPr sz="100">
                <a:noFill/>
              </a:defRPr>
            </a:lvl1pPr>
          </a:lstStyle>
          <a:p>
            <a:r>
              <a:rPr lang="en-GB"/>
              <a:t>Insert presentation title via Header &amp; Footer</a:t>
            </a:r>
          </a:p>
        </p:txBody>
      </p:sp>
      <p:sp>
        <p:nvSpPr>
          <p:cNvPr id="10" name="Slide Number Placeholder 9" hidden="1">
            <a:extLst>
              <a:ext uri="{FF2B5EF4-FFF2-40B4-BE49-F238E27FC236}">
                <a16:creationId xmlns:a16="http://schemas.microsoft.com/office/drawing/2014/main" id="{644E83C0-32E9-43EF-864A-C6C827731210}"/>
              </a:ext>
            </a:extLst>
          </p:cNvPr>
          <p:cNvSpPr>
            <a:spLocks noGrp="1"/>
          </p:cNvSpPr>
          <p:nvPr>
            <p:ph type="sldNum" sz="quarter" idx="17"/>
          </p:nvPr>
        </p:nvSpPr>
        <p:spPr>
          <a:xfrm>
            <a:off x="0" y="6858000"/>
            <a:ext cx="0" cy="0"/>
          </a:xfrm>
        </p:spPr>
        <p:txBody>
          <a:bodyPr/>
          <a:lstStyle>
            <a:lvl1pPr>
              <a:defRPr sz="100">
                <a:noFill/>
              </a:defRPr>
            </a:lvl1pPr>
          </a:lstStyle>
          <a:p>
            <a:endParaRPr lang="en-GB"/>
          </a:p>
          <a:p>
            <a:r>
              <a:rPr lang="en-GB"/>
              <a:t>.</a:t>
            </a:r>
          </a:p>
        </p:txBody>
      </p:sp>
      <p:sp>
        <p:nvSpPr>
          <p:cNvPr id="6" name="Date Placeholder 5" hidden="1">
            <a:extLst>
              <a:ext uri="{FF2B5EF4-FFF2-40B4-BE49-F238E27FC236}">
                <a16:creationId xmlns:a16="http://schemas.microsoft.com/office/drawing/2014/main" id="{08F8CACC-6EC3-45E4-B2E4-A9916C3AA0BC}"/>
              </a:ext>
            </a:extLst>
          </p:cNvPr>
          <p:cNvSpPr>
            <a:spLocks noGrp="1"/>
          </p:cNvSpPr>
          <p:nvPr>
            <p:ph type="dt" sz="half" idx="15"/>
          </p:nvPr>
        </p:nvSpPr>
        <p:spPr/>
        <p:txBody>
          <a:bodyPr/>
          <a:lstStyle>
            <a:lvl1pPr>
              <a:defRPr>
                <a:noFill/>
              </a:defRPr>
            </a:lvl1pPr>
          </a:lstStyle>
          <a:p>
            <a:endParaRPr lang="en-GB"/>
          </a:p>
        </p:txBody>
      </p:sp>
    </p:spTree>
    <p:extLst>
      <p:ext uri="{BB962C8B-B14F-4D97-AF65-F5344CB8AC3E}">
        <p14:creationId xmlns:p14="http://schemas.microsoft.com/office/powerpoint/2010/main" val="38400272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ase story C">
    <p:spTree>
      <p:nvGrpSpPr>
        <p:cNvPr id="1" name=""/>
        <p:cNvGrpSpPr/>
        <p:nvPr/>
      </p:nvGrpSpPr>
      <p:grpSpPr>
        <a:xfrm>
          <a:off x="0" y="0"/>
          <a:ext cx="0" cy="0"/>
          <a:chOff x="0" y="0"/>
          <a:chExt cx="0" cy="0"/>
        </a:xfrm>
      </p:grpSpPr>
      <p:sp>
        <p:nvSpPr>
          <p:cNvPr id="11" name="Background">
            <a:extLst>
              <a:ext uri="{FF2B5EF4-FFF2-40B4-BE49-F238E27FC236}">
                <a16:creationId xmlns:a16="http://schemas.microsoft.com/office/drawing/2014/main" id="{AF81BF6F-7D05-4852-828C-3879CADCF160}"/>
              </a:ext>
            </a:extLst>
          </p:cNvPr>
          <p:cNvSpPr/>
          <p:nvPr userDrawn="1"/>
        </p:nvSpPr>
        <p:spPr>
          <a:xfrm>
            <a:off x="0" y="0"/>
            <a:ext cx="12190476" cy="6858000"/>
          </a:xfrm>
          <a:prstGeom prst="rect">
            <a:avLst/>
          </a:prstGeom>
          <a:solidFill>
            <a:srgbClr val="ACACAC"/>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GB" sz="2000" noProof="0"/>
          </a:p>
        </p:txBody>
      </p:sp>
      <p:sp>
        <p:nvSpPr>
          <p:cNvPr id="17" name="Title 1">
            <a:extLst>
              <a:ext uri="{FF2B5EF4-FFF2-40B4-BE49-F238E27FC236}">
                <a16:creationId xmlns:a16="http://schemas.microsoft.com/office/drawing/2014/main" id="{D1FB8002-AF3C-460C-BA7E-9F5263B687BF}"/>
              </a:ext>
            </a:extLst>
          </p:cNvPr>
          <p:cNvSpPr>
            <a:spLocks noGrp="1"/>
          </p:cNvSpPr>
          <p:nvPr>
            <p:ph type="title" hasCustomPrompt="1"/>
          </p:nvPr>
        </p:nvSpPr>
        <p:spPr>
          <a:xfrm>
            <a:off x="500062" y="2732088"/>
            <a:ext cx="5484813" cy="2120712"/>
          </a:xfrm>
        </p:spPr>
        <p:txBody>
          <a:bodyPr/>
          <a:lstStyle>
            <a:lvl1pPr>
              <a:tabLst>
                <a:tab pos="936000" algn="l"/>
              </a:tabLst>
              <a:defRPr sz="4000" b="0">
                <a:solidFill>
                  <a:schemeClr val="bg1"/>
                </a:solidFill>
                <a:latin typeface="+mj-lt"/>
              </a:defRPr>
            </a:lvl1pPr>
          </a:lstStyle>
          <a:p>
            <a:r>
              <a:rPr lang="en-GB" noProof="0"/>
              <a:t>Click to add title, tab for first line indent</a:t>
            </a:r>
          </a:p>
        </p:txBody>
      </p:sp>
      <p:sp>
        <p:nvSpPr>
          <p:cNvPr id="21" name="Content Placeholder 2">
            <a:extLst>
              <a:ext uri="{FF2B5EF4-FFF2-40B4-BE49-F238E27FC236}">
                <a16:creationId xmlns:a16="http://schemas.microsoft.com/office/drawing/2014/main" id="{1BC693FA-5D05-4C1F-8558-FBF0F1B4B033}"/>
              </a:ext>
            </a:extLst>
          </p:cNvPr>
          <p:cNvSpPr>
            <a:spLocks noGrp="1"/>
          </p:cNvSpPr>
          <p:nvPr>
            <p:ph sz="quarter" idx="18" hasCustomPrompt="1"/>
          </p:nvPr>
        </p:nvSpPr>
        <p:spPr>
          <a:xfrm>
            <a:off x="500062" y="6250512"/>
            <a:ext cx="2862000" cy="133200"/>
          </a:xfrm>
        </p:spPr>
        <p:txBody>
          <a:bodyPr/>
          <a:lstStyle>
            <a:lvl1pPr marL="0" indent="0">
              <a:buNone/>
              <a:defRPr sz="900">
                <a:solidFill>
                  <a:schemeClr val="bg1"/>
                </a:solidFill>
              </a:defRPr>
            </a:lvl1pPr>
            <a:lvl2pPr marL="180000" indent="0">
              <a:buNone/>
              <a:defRPr/>
            </a:lvl2pPr>
          </a:lstStyle>
          <a:p>
            <a:pPr lvl="0"/>
            <a:r>
              <a:rPr lang="en-GB"/>
              <a:t>Insert case story</a:t>
            </a:r>
          </a:p>
        </p:txBody>
      </p:sp>
      <p:sp>
        <p:nvSpPr>
          <p:cNvPr id="22" name="Content Placeholder 3">
            <a:extLst>
              <a:ext uri="{FF2B5EF4-FFF2-40B4-BE49-F238E27FC236}">
                <a16:creationId xmlns:a16="http://schemas.microsoft.com/office/drawing/2014/main" id="{F804FBC7-9C3E-4D1D-B918-9B6E55CB4AFF}"/>
              </a:ext>
            </a:extLst>
          </p:cNvPr>
          <p:cNvSpPr>
            <a:spLocks noGrp="1"/>
          </p:cNvSpPr>
          <p:nvPr>
            <p:ph sz="quarter" idx="19" hasCustomPrompt="1"/>
          </p:nvPr>
        </p:nvSpPr>
        <p:spPr>
          <a:xfrm>
            <a:off x="500062" y="5084763"/>
            <a:ext cx="5486400" cy="273600"/>
          </a:xfrm>
        </p:spPr>
        <p:txBody>
          <a:bodyPr anchor="b" anchorCtr="0"/>
          <a:lstStyle>
            <a:lvl1pPr marL="0" indent="0">
              <a:buNone/>
              <a:defRPr sz="2400">
                <a:solidFill>
                  <a:schemeClr val="bg1"/>
                </a:solidFill>
                <a:latin typeface="+mj-lt"/>
              </a:defRPr>
            </a:lvl1pPr>
            <a:lvl2pPr marL="180000" indent="0">
              <a:buNone/>
              <a:defRPr/>
            </a:lvl2pPr>
          </a:lstStyle>
          <a:p>
            <a:pPr lvl="0"/>
            <a:r>
              <a:rPr lang="en-GB"/>
              <a:t>Click to add text</a:t>
            </a:r>
            <a:endParaRPr lang="en-US"/>
          </a:p>
        </p:txBody>
      </p:sp>
      <p:pic>
        <p:nvPicPr>
          <p:cNvPr id="13" name="Logo">
            <a:extLst>
              <a:ext uri="{FF2B5EF4-FFF2-40B4-BE49-F238E27FC236}">
                <a16:creationId xmlns:a16="http://schemas.microsoft.com/office/drawing/2014/main" id="{81AC2EDD-D666-4150-9ABF-DE1FAABE1B2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57214" y="6137500"/>
            <a:ext cx="1435438" cy="320697"/>
          </a:xfrm>
          <a:prstGeom prst="rect">
            <a:avLst/>
          </a:prstGeom>
        </p:spPr>
      </p:pic>
      <p:sp>
        <p:nvSpPr>
          <p:cNvPr id="6" name="Date Placeholder 5" hidden="1">
            <a:extLst>
              <a:ext uri="{FF2B5EF4-FFF2-40B4-BE49-F238E27FC236}">
                <a16:creationId xmlns:a16="http://schemas.microsoft.com/office/drawing/2014/main" id="{BC8FE318-906F-4EA5-9B25-B9CA26679122}"/>
              </a:ext>
            </a:extLst>
          </p:cNvPr>
          <p:cNvSpPr>
            <a:spLocks noGrp="1"/>
          </p:cNvSpPr>
          <p:nvPr>
            <p:ph type="dt" sz="half" idx="15"/>
          </p:nvPr>
        </p:nvSpPr>
        <p:spPr>
          <a:xfrm>
            <a:off x="0" y="6858000"/>
            <a:ext cx="0" cy="0"/>
          </a:xfrm>
        </p:spPr>
        <p:txBody>
          <a:bodyPr/>
          <a:lstStyle/>
          <a:p>
            <a:endParaRPr lang="en-GB"/>
          </a:p>
        </p:txBody>
      </p:sp>
      <p:sp>
        <p:nvSpPr>
          <p:cNvPr id="27" name="Footer Placeholder 18" hidden="1">
            <a:extLst>
              <a:ext uri="{FF2B5EF4-FFF2-40B4-BE49-F238E27FC236}">
                <a16:creationId xmlns:a16="http://schemas.microsoft.com/office/drawing/2014/main" id="{7BC00E8E-7767-4CBC-8922-35975B938062}"/>
              </a:ext>
            </a:extLst>
          </p:cNvPr>
          <p:cNvSpPr>
            <a:spLocks noGrp="1"/>
          </p:cNvSpPr>
          <p:nvPr>
            <p:ph type="ftr" sz="quarter" idx="16"/>
          </p:nvPr>
        </p:nvSpPr>
        <p:spPr>
          <a:xfrm>
            <a:off x="0" y="6858000"/>
            <a:ext cx="0" cy="0"/>
          </a:xfrm>
        </p:spPr>
        <p:txBody>
          <a:bodyPr/>
          <a:lstStyle>
            <a:lvl1pPr>
              <a:defRPr sz="100">
                <a:noFill/>
              </a:defRPr>
            </a:lvl1pPr>
          </a:lstStyle>
          <a:p>
            <a:r>
              <a:rPr lang="en-GB"/>
              <a:t>Insert presentation title via Header &amp; Footer</a:t>
            </a:r>
          </a:p>
        </p:txBody>
      </p:sp>
      <p:sp>
        <p:nvSpPr>
          <p:cNvPr id="28" name="Slide Number Placeholder 19" hidden="1">
            <a:extLst>
              <a:ext uri="{FF2B5EF4-FFF2-40B4-BE49-F238E27FC236}">
                <a16:creationId xmlns:a16="http://schemas.microsoft.com/office/drawing/2014/main" id="{768E6C0E-9500-4A30-831D-49B7D31ACD26}"/>
              </a:ext>
            </a:extLst>
          </p:cNvPr>
          <p:cNvSpPr>
            <a:spLocks noGrp="1"/>
          </p:cNvSpPr>
          <p:nvPr>
            <p:ph type="sldNum" sz="quarter" idx="17"/>
          </p:nvPr>
        </p:nvSpPr>
        <p:spPr>
          <a:xfrm>
            <a:off x="0" y="6858000"/>
            <a:ext cx="0" cy="0"/>
          </a:xfrm>
        </p:spPr>
        <p:txBody>
          <a:bodyPr/>
          <a:lstStyle>
            <a:lvl1pPr>
              <a:defRPr sz="100">
                <a:noFill/>
              </a:defRPr>
            </a:lvl1pPr>
          </a:lstStyle>
          <a:p>
            <a:r>
              <a:rPr lang="en-GB"/>
              <a:t>.</a:t>
            </a:r>
          </a:p>
        </p:txBody>
      </p:sp>
    </p:spTree>
    <p:extLst>
      <p:ext uri="{BB962C8B-B14F-4D97-AF65-F5344CB8AC3E}">
        <p14:creationId xmlns:p14="http://schemas.microsoft.com/office/powerpoint/2010/main" val="22239414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ase story D">
    <p:spTree>
      <p:nvGrpSpPr>
        <p:cNvPr id="1" name=""/>
        <p:cNvGrpSpPr/>
        <p:nvPr/>
      </p:nvGrpSpPr>
      <p:grpSpPr>
        <a:xfrm>
          <a:off x="0" y="0"/>
          <a:ext cx="0" cy="0"/>
          <a:chOff x="0" y="0"/>
          <a:chExt cx="0" cy="0"/>
        </a:xfrm>
      </p:grpSpPr>
      <p:sp>
        <p:nvSpPr>
          <p:cNvPr id="23" name="Picture Placeholder 3"/>
          <p:cNvSpPr>
            <a:spLocks noGrp="1"/>
          </p:cNvSpPr>
          <p:nvPr>
            <p:ph type="pic" sz="quarter" idx="14" hasCustomPrompt="1"/>
          </p:nvPr>
        </p:nvSpPr>
        <p:spPr>
          <a:xfrm>
            <a:off x="6223001" y="501650"/>
            <a:ext cx="5467350" cy="5135563"/>
          </a:xfrm>
          <a:noFill/>
        </p:spPr>
        <p:txBody>
          <a:bodyPr tIns="72000" anchor="t" anchorCtr="0"/>
          <a:lstStyle>
            <a:lvl1pPr marL="0" marR="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200"/>
            </a:lvl1pPr>
          </a:lstStyle>
          <a:p>
            <a:pPr marL="0" marR="0" lvl="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a:t>Click here and insert picture via Templafy</a:t>
            </a:r>
          </a:p>
        </p:txBody>
      </p:sp>
      <p:sp>
        <p:nvSpPr>
          <p:cNvPr id="31" name="Title 1">
            <a:extLst>
              <a:ext uri="{FF2B5EF4-FFF2-40B4-BE49-F238E27FC236}">
                <a16:creationId xmlns:a16="http://schemas.microsoft.com/office/drawing/2014/main" id="{740DA269-FA7A-44B3-BAB8-307D66285E09}"/>
              </a:ext>
            </a:extLst>
          </p:cNvPr>
          <p:cNvSpPr>
            <a:spLocks noGrp="1"/>
          </p:cNvSpPr>
          <p:nvPr>
            <p:ph type="title" hasCustomPrompt="1"/>
          </p:nvPr>
        </p:nvSpPr>
        <p:spPr>
          <a:xfrm>
            <a:off x="500062" y="2732088"/>
            <a:ext cx="5484813" cy="2125662"/>
          </a:xfrm>
        </p:spPr>
        <p:txBody>
          <a:bodyPr/>
          <a:lstStyle>
            <a:lvl1pPr>
              <a:tabLst>
                <a:tab pos="936000" algn="l"/>
              </a:tabLst>
              <a:defRPr sz="4000" b="0">
                <a:solidFill>
                  <a:schemeClr val="tx1"/>
                </a:solidFill>
                <a:latin typeface="+mj-lt"/>
              </a:defRPr>
            </a:lvl1pPr>
          </a:lstStyle>
          <a:p>
            <a:r>
              <a:rPr lang="en-GB" noProof="0"/>
              <a:t>Click to add title, tab for first line indent</a:t>
            </a:r>
          </a:p>
        </p:txBody>
      </p:sp>
      <p:sp>
        <p:nvSpPr>
          <p:cNvPr id="9" name="Content Placeholder 2">
            <a:extLst>
              <a:ext uri="{FF2B5EF4-FFF2-40B4-BE49-F238E27FC236}">
                <a16:creationId xmlns:a16="http://schemas.microsoft.com/office/drawing/2014/main" id="{A5760E0E-D53B-47E2-9695-6AA917F7B7A1}"/>
              </a:ext>
            </a:extLst>
          </p:cNvPr>
          <p:cNvSpPr>
            <a:spLocks noGrp="1"/>
          </p:cNvSpPr>
          <p:nvPr>
            <p:ph sz="quarter" idx="18" hasCustomPrompt="1"/>
          </p:nvPr>
        </p:nvSpPr>
        <p:spPr>
          <a:xfrm>
            <a:off x="500062" y="6252276"/>
            <a:ext cx="2862000" cy="133200"/>
          </a:xfrm>
        </p:spPr>
        <p:txBody>
          <a:bodyPr/>
          <a:lstStyle>
            <a:lvl1pPr marL="0" indent="0">
              <a:buNone/>
              <a:defRPr sz="900">
                <a:solidFill>
                  <a:schemeClr val="tx1"/>
                </a:solidFill>
              </a:defRPr>
            </a:lvl1pPr>
            <a:lvl2pPr marL="180000" indent="0">
              <a:buNone/>
              <a:defRPr/>
            </a:lvl2pPr>
          </a:lstStyle>
          <a:p>
            <a:pPr lvl="0"/>
            <a:r>
              <a:rPr lang="en-GB"/>
              <a:t>Insert case story</a:t>
            </a:r>
          </a:p>
        </p:txBody>
      </p:sp>
      <p:sp>
        <p:nvSpPr>
          <p:cNvPr id="12" name="Content Placeholder 3">
            <a:extLst>
              <a:ext uri="{FF2B5EF4-FFF2-40B4-BE49-F238E27FC236}">
                <a16:creationId xmlns:a16="http://schemas.microsoft.com/office/drawing/2014/main" id="{37DD9DDB-5F46-40A0-A8FA-05AFD85DDCF9}"/>
              </a:ext>
            </a:extLst>
          </p:cNvPr>
          <p:cNvSpPr>
            <a:spLocks noGrp="1"/>
          </p:cNvSpPr>
          <p:nvPr>
            <p:ph sz="quarter" idx="19" hasCustomPrompt="1"/>
          </p:nvPr>
        </p:nvSpPr>
        <p:spPr>
          <a:xfrm>
            <a:off x="500062" y="5084763"/>
            <a:ext cx="5486400" cy="273600"/>
          </a:xfrm>
        </p:spPr>
        <p:txBody>
          <a:bodyPr anchor="b" anchorCtr="0"/>
          <a:lstStyle>
            <a:lvl1pPr marL="0" indent="0">
              <a:buNone/>
              <a:defRPr sz="2400">
                <a:solidFill>
                  <a:schemeClr val="tx1"/>
                </a:solidFill>
                <a:latin typeface="+mj-lt"/>
              </a:defRPr>
            </a:lvl1pPr>
            <a:lvl2pPr marL="180000" indent="0">
              <a:buNone/>
              <a:defRPr/>
            </a:lvl2pPr>
          </a:lstStyle>
          <a:p>
            <a:pPr lvl="0"/>
            <a:r>
              <a:rPr lang="en-GB"/>
              <a:t>Click to add text</a:t>
            </a:r>
            <a:endParaRPr lang="en-US"/>
          </a:p>
        </p:txBody>
      </p:sp>
      <p:grpSp>
        <p:nvGrpSpPr>
          <p:cNvPr id="16" name="Group logo">
            <a:extLst>
              <a:ext uri="{FF2B5EF4-FFF2-40B4-BE49-F238E27FC236}">
                <a16:creationId xmlns:a16="http://schemas.microsoft.com/office/drawing/2014/main" id="{F096A198-57B0-402E-B8FD-71C5BF944700}"/>
              </a:ext>
            </a:extLst>
          </p:cNvPr>
          <p:cNvGrpSpPr>
            <a:grpSpLocks noChangeAspect="1"/>
          </p:cNvGrpSpPr>
          <p:nvPr userDrawn="1"/>
        </p:nvGrpSpPr>
        <p:grpSpPr bwMode="auto">
          <a:xfrm>
            <a:off x="10256489" y="6137500"/>
            <a:ext cx="1436163" cy="320400"/>
            <a:chOff x="6478" y="3868"/>
            <a:chExt cx="892" cy="199"/>
          </a:xfrm>
        </p:grpSpPr>
        <p:sp>
          <p:nvSpPr>
            <p:cNvPr id="17" name="Freeform 5">
              <a:extLst>
                <a:ext uri="{FF2B5EF4-FFF2-40B4-BE49-F238E27FC236}">
                  <a16:creationId xmlns:a16="http://schemas.microsoft.com/office/drawing/2014/main" id="{9735D8F0-DF96-4E27-BA61-1D988B869192}"/>
                </a:ext>
              </a:extLst>
            </p:cNvPr>
            <p:cNvSpPr>
              <a:spLocks/>
            </p:cNvSpPr>
            <p:nvPr userDrawn="1"/>
          </p:nvSpPr>
          <p:spPr bwMode="auto">
            <a:xfrm>
              <a:off x="6749" y="3923"/>
              <a:ext cx="104" cy="88"/>
            </a:xfrm>
            <a:custGeom>
              <a:avLst/>
              <a:gdLst>
                <a:gd name="T0" fmla="*/ 0 w 104"/>
                <a:gd name="T1" fmla="*/ 88 h 88"/>
                <a:gd name="T2" fmla="*/ 0 w 104"/>
                <a:gd name="T3" fmla="*/ 0 h 88"/>
                <a:gd name="T4" fmla="*/ 23 w 104"/>
                <a:gd name="T5" fmla="*/ 0 h 88"/>
                <a:gd name="T6" fmla="*/ 52 w 104"/>
                <a:gd name="T7" fmla="*/ 66 h 88"/>
                <a:gd name="T8" fmla="*/ 81 w 104"/>
                <a:gd name="T9" fmla="*/ 0 h 88"/>
                <a:gd name="T10" fmla="*/ 104 w 104"/>
                <a:gd name="T11" fmla="*/ 0 h 88"/>
                <a:gd name="T12" fmla="*/ 104 w 104"/>
                <a:gd name="T13" fmla="*/ 88 h 88"/>
                <a:gd name="T14" fmla="*/ 85 w 104"/>
                <a:gd name="T15" fmla="*/ 88 h 88"/>
                <a:gd name="T16" fmla="*/ 85 w 104"/>
                <a:gd name="T17" fmla="*/ 37 h 88"/>
                <a:gd name="T18" fmla="*/ 62 w 104"/>
                <a:gd name="T19" fmla="*/ 88 h 88"/>
                <a:gd name="T20" fmla="*/ 42 w 104"/>
                <a:gd name="T21" fmla="*/ 88 h 88"/>
                <a:gd name="T22" fmla="*/ 19 w 104"/>
                <a:gd name="T23" fmla="*/ 38 h 88"/>
                <a:gd name="T24" fmla="*/ 19 w 104"/>
                <a:gd name="T25" fmla="*/ 88 h 88"/>
                <a:gd name="T26" fmla="*/ 0 w 104"/>
                <a:gd name="T27"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88">
                  <a:moveTo>
                    <a:pt x="0" y="88"/>
                  </a:moveTo>
                  <a:lnTo>
                    <a:pt x="0" y="0"/>
                  </a:lnTo>
                  <a:lnTo>
                    <a:pt x="23" y="0"/>
                  </a:lnTo>
                  <a:lnTo>
                    <a:pt x="52" y="66"/>
                  </a:lnTo>
                  <a:lnTo>
                    <a:pt x="81" y="0"/>
                  </a:lnTo>
                  <a:lnTo>
                    <a:pt x="104" y="0"/>
                  </a:lnTo>
                  <a:lnTo>
                    <a:pt x="104" y="88"/>
                  </a:lnTo>
                  <a:lnTo>
                    <a:pt x="85" y="88"/>
                  </a:lnTo>
                  <a:lnTo>
                    <a:pt x="85" y="37"/>
                  </a:lnTo>
                  <a:lnTo>
                    <a:pt x="62" y="88"/>
                  </a:lnTo>
                  <a:lnTo>
                    <a:pt x="42" y="88"/>
                  </a:lnTo>
                  <a:lnTo>
                    <a:pt x="19" y="38"/>
                  </a:lnTo>
                  <a:lnTo>
                    <a:pt x="19"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 name="Freeform 6">
              <a:extLst>
                <a:ext uri="{FF2B5EF4-FFF2-40B4-BE49-F238E27FC236}">
                  <a16:creationId xmlns:a16="http://schemas.microsoft.com/office/drawing/2014/main" id="{1497644D-7612-422C-AF4D-1E0DD385458D}"/>
                </a:ext>
              </a:extLst>
            </p:cNvPr>
            <p:cNvSpPr>
              <a:spLocks noEditPoints="1"/>
            </p:cNvSpPr>
            <p:nvPr userDrawn="1"/>
          </p:nvSpPr>
          <p:spPr bwMode="auto">
            <a:xfrm>
              <a:off x="6861" y="3923"/>
              <a:ext cx="106" cy="88"/>
            </a:xfrm>
            <a:custGeom>
              <a:avLst/>
              <a:gdLst>
                <a:gd name="T0" fmla="*/ 23 w 106"/>
                <a:gd name="T1" fmla="*/ 88 h 88"/>
                <a:gd name="T2" fmla="*/ 0 w 106"/>
                <a:gd name="T3" fmla="*/ 88 h 88"/>
                <a:gd name="T4" fmla="*/ 40 w 106"/>
                <a:gd name="T5" fmla="*/ 0 h 88"/>
                <a:gd name="T6" fmla="*/ 67 w 106"/>
                <a:gd name="T7" fmla="*/ 0 h 88"/>
                <a:gd name="T8" fmla="*/ 106 w 106"/>
                <a:gd name="T9" fmla="*/ 88 h 88"/>
                <a:gd name="T10" fmla="*/ 84 w 106"/>
                <a:gd name="T11" fmla="*/ 88 h 88"/>
                <a:gd name="T12" fmla="*/ 76 w 106"/>
                <a:gd name="T13" fmla="*/ 71 h 88"/>
                <a:gd name="T14" fmla="*/ 30 w 106"/>
                <a:gd name="T15" fmla="*/ 71 h 88"/>
                <a:gd name="T16" fmla="*/ 23 w 106"/>
                <a:gd name="T17" fmla="*/ 88 h 88"/>
                <a:gd name="T18" fmla="*/ 69 w 106"/>
                <a:gd name="T19" fmla="*/ 54 h 88"/>
                <a:gd name="T20" fmla="*/ 53 w 106"/>
                <a:gd name="T21" fmla="*/ 17 h 88"/>
                <a:gd name="T22" fmla="*/ 38 w 106"/>
                <a:gd name="T23" fmla="*/ 54 h 88"/>
                <a:gd name="T24" fmla="*/ 69 w 106"/>
                <a:gd name="T25" fmla="*/ 5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88">
                  <a:moveTo>
                    <a:pt x="23" y="88"/>
                  </a:moveTo>
                  <a:lnTo>
                    <a:pt x="0" y="88"/>
                  </a:lnTo>
                  <a:lnTo>
                    <a:pt x="40" y="0"/>
                  </a:lnTo>
                  <a:lnTo>
                    <a:pt x="67" y="0"/>
                  </a:lnTo>
                  <a:lnTo>
                    <a:pt x="106" y="88"/>
                  </a:lnTo>
                  <a:lnTo>
                    <a:pt x="84" y="88"/>
                  </a:lnTo>
                  <a:lnTo>
                    <a:pt x="76" y="71"/>
                  </a:lnTo>
                  <a:lnTo>
                    <a:pt x="30" y="71"/>
                  </a:lnTo>
                  <a:lnTo>
                    <a:pt x="23" y="88"/>
                  </a:lnTo>
                  <a:close/>
                  <a:moveTo>
                    <a:pt x="69" y="54"/>
                  </a:moveTo>
                  <a:lnTo>
                    <a:pt x="53" y="17"/>
                  </a:lnTo>
                  <a:lnTo>
                    <a:pt x="38" y="54"/>
                  </a:lnTo>
                  <a:lnTo>
                    <a:pt x="69"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 name="Freeform 7">
              <a:extLst>
                <a:ext uri="{FF2B5EF4-FFF2-40B4-BE49-F238E27FC236}">
                  <a16:creationId xmlns:a16="http://schemas.microsoft.com/office/drawing/2014/main" id="{A6B732CD-52AC-420B-8B09-36FD5C70C89F}"/>
                </a:ext>
              </a:extLst>
            </p:cNvPr>
            <p:cNvSpPr>
              <a:spLocks/>
            </p:cNvSpPr>
            <p:nvPr userDrawn="1"/>
          </p:nvSpPr>
          <p:spPr bwMode="auto">
            <a:xfrm>
              <a:off x="6976" y="3923"/>
              <a:ext cx="84" cy="88"/>
            </a:xfrm>
            <a:custGeom>
              <a:avLst/>
              <a:gdLst>
                <a:gd name="T0" fmla="*/ 0 w 84"/>
                <a:gd name="T1" fmla="*/ 88 h 88"/>
                <a:gd name="T2" fmla="*/ 0 w 84"/>
                <a:gd name="T3" fmla="*/ 0 h 88"/>
                <a:gd name="T4" fmla="*/ 83 w 84"/>
                <a:gd name="T5" fmla="*/ 0 h 88"/>
                <a:gd name="T6" fmla="*/ 83 w 84"/>
                <a:gd name="T7" fmla="*/ 18 h 88"/>
                <a:gd name="T8" fmla="*/ 20 w 84"/>
                <a:gd name="T9" fmla="*/ 18 h 88"/>
                <a:gd name="T10" fmla="*/ 20 w 84"/>
                <a:gd name="T11" fmla="*/ 35 h 88"/>
                <a:gd name="T12" fmla="*/ 75 w 84"/>
                <a:gd name="T13" fmla="*/ 35 h 88"/>
                <a:gd name="T14" fmla="*/ 75 w 84"/>
                <a:gd name="T15" fmla="*/ 53 h 88"/>
                <a:gd name="T16" fmla="*/ 20 w 84"/>
                <a:gd name="T17" fmla="*/ 53 h 88"/>
                <a:gd name="T18" fmla="*/ 20 w 84"/>
                <a:gd name="T19" fmla="*/ 71 h 88"/>
                <a:gd name="T20" fmla="*/ 84 w 84"/>
                <a:gd name="T21" fmla="*/ 71 h 88"/>
                <a:gd name="T22" fmla="*/ 84 w 84"/>
                <a:gd name="T23" fmla="*/ 88 h 88"/>
                <a:gd name="T24" fmla="*/ 0 w 84"/>
                <a:gd name="T2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88">
                  <a:moveTo>
                    <a:pt x="0" y="88"/>
                  </a:moveTo>
                  <a:lnTo>
                    <a:pt x="0" y="0"/>
                  </a:lnTo>
                  <a:lnTo>
                    <a:pt x="83" y="0"/>
                  </a:lnTo>
                  <a:lnTo>
                    <a:pt x="83" y="18"/>
                  </a:lnTo>
                  <a:lnTo>
                    <a:pt x="20" y="18"/>
                  </a:lnTo>
                  <a:lnTo>
                    <a:pt x="20" y="35"/>
                  </a:lnTo>
                  <a:lnTo>
                    <a:pt x="75" y="35"/>
                  </a:lnTo>
                  <a:lnTo>
                    <a:pt x="75" y="53"/>
                  </a:lnTo>
                  <a:lnTo>
                    <a:pt x="20" y="53"/>
                  </a:lnTo>
                  <a:lnTo>
                    <a:pt x="20" y="71"/>
                  </a:lnTo>
                  <a:lnTo>
                    <a:pt x="84" y="71"/>
                  </a:lnTo>
                  <a:lnTo>
                    <a:pt x="84"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0" name="Freeform 8">
              <a:extLst>
                <a:ext uri="{FF2B5EF4-FFF2-40B4-BE49-F238E27FC236}">
                  <a16:creationId xmlns:a16="http://schemas.microsoft.com/office/drawing/2014/main" id="{C85937AE-5276-446F-AB67-7B60605D469B}"/>
                </a:ext>
              </a:extLst>
            </p:cNvPr>
            <p:cNvSpPr>
              <a:spLocks noEditPoints="1"/>
            </p:cNvSpPr>
            <p:nvPr userDrawn="1"/>
          </p:nvSpPr>
          <p:spPr bwMode="auto">
            <a:xfrm>
              <a:off x="7076" y="3923"/>
              <a:ext cx="85" cy="88"/>
            </a:xfrm>
            <a:custGeom>
              <a:avLst/>
              <a:gdLst>
                <a:gd name="T0" fmla="*/ 0 w 94"/>
                <a:gd name="T1" fmla="*/ 96 h 96"/>
                <a:gd name="T2" fmla="*/ 0 w 94"/>
                <a:gd name="T3" fmla="*/ 0 h 96"/>
                <a:gd name="T4" fmla="*/ 77 w 94"/>
                <a:gd name="T5" fmla="*/ 0 h 96"/>
                <a:gd name="T6" fmla="*/ 93 w 94"/>
                <a:gd name="T7" fmla="*/ 16 h 96"/>
                <a:gd name="T8" fmla="*/ 93 w 94"/>
                <a:gd name="T9" fmla="*/ 48 h 96"/>
                <a:gd name="T10" fmla="*/ 74 w 94"/>
                <a:gd name="T11" fmla="*/ 63 h 96"/>
                <a:gd name="T12" fmla="*/ 72 w 94"/>
                <a:gd name="T13" fmla="*/ 63 h 96"/>
                <a:gd name="T14" fmla="*/ 94 w 94"/>
                <a:gd name="T15" fmla="*/ 96 h 96"/>
                <a:gd name="T16" fmla="*/ 69 w 94"/>
                <a:gd name="T17" fmla="*/ 96 h 96"/>
                <a:gd name="T18" fmla="*/ 48 w 94"/>
                <a:gd name="T19" fmla="*/ 63 h 96"/>
                <a:gd name="T20" fmla="*/ 23 w 94"/>
                <a:gd name="T21" fmla="*/ 63 h 96"/>
                <a:gd name="T22" fmla="*/ 23 w 94"/>
                <a:gd name="T23" fmla="*/ 96 h 96"/>
                <a:gd name="T24" fmla="*/ 0 w 94"/>
                <a:gd name="T25" fmla="*/ 96 h 96"/>
                <a:gd name="T26" fmla="*/ 23 w 94"/>
                <a:gd name="T27" fmla="*/ 44 h 96"/>
                <a:gd name="T28" fmla="*/ 71 w 94"/>
                <a:gd name="T29" fmla="*/ 44 h 96"/>
                <a:gd name="T30" fmla="*/ 71 w 94"/>
                <a:gd name="T31" fmla="*/ 19 h 96"/>
                <a:gd name="T32" fmla="*/ 23 w 94"/>
                <a:gd name="T33" fmla="*/ 19 h 96"/>
                <a:gd name="T34" fmla="*/ 23 w 94"/>
                <a:gd name="T35"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96">
                  <a:moveTo>
                    <a:pt x="0" y="96"/>
                  </a:moveTo>
                  <a:cubicBezTo>
                    <a:pt x="0" y="0"/>
                    <a:pt x="0" y="0"/>
                    <a:pt x="0" y="0"/>
                  </a:cubicBezTo>
                  <a:cubicBezTo>
                    <a:pt x="77" y="0"/>
                    <a:pt x="77" y="0"/>
                    <a:pt x="77" y="0"/>
                  </a:cubicBezTo>
                  <a:cubicBezTo>
                    <a:pt x="87" y="0"/>
                    <a:pt x="93" y="6"/>
                    <a:pt x="93" y="16"/>
                  </a:cubicBezTo>
                  <a:cubicBezTo>
                    <a:pt x="93" y="48"/>
                    <a:pt x="93" y="48"/>
                    <a:pt x="93" y="48"/>
                  </a:cubicBezTo>
                  <a:cubicBezTo>
                    <a:pt x="93" y="56"/>
                    <a:pt x="87" y="63"/>
                    <a:pt x="74" y="63"/>
                  </a:cubicBezTo>
                  <a:cubicBezTo>
                    <a:pt x="73" y="63"/>
                    <a:pt x="72" y="63"/>
                    <a:pt x="72" y="63"/>
                  </a:cubicBezTo>
                  <a:cubicBezTo>
                    <a:pt x="94" y="96"/>
                    <a:pt x="94" y="96"/>
                    <a:pt x="94" y="96"/>
                  </a:cubicBezTo>
                  <a:cubicBezTo>
                    <a:pt x="69" y="96"/>
                    <a:pt x="69" y="96"/>
                    <a:pt x="69" y="96"/>
                  </a:cubicBezTo>
                  <a:cubicBezTo>
                    <a:pt x="48" y="63"/>
                    <a:pt x="48" y="63"/>
                    <a:pt x="48" y="63"/>
                  </a:cubicBezTo>
                  <a:cubicBezTo>
                    <a:pt x="23" y="63"/>
                    <a:pt x="23" y="63"/>
                    <a:pt x="23" y="63"/>
                  </a:cubicBezTo>
                  <a:cubicBezTo>
                    <a:pt x="23" y="96"/>
                    <a:pt x="23" y="96"/>
                    <a:pt x="23" y="96"/>
                  </a:cubicBezTo>
                  <a:lnTo>
                    <a:pt x="0" y="96"/>
                  </a:lnTo>
                  <a:close/>
                  <a:moveTo>
                    <a:pt x="23" y="44"/>
                  </a:moveTo>
                  <a:cubicBezTo>
                    <a:pt x="71" y="44"/>
                    <a:pt x="71" y="44"/>
                    <a:pt x="71" y="44"/>
                  </a:cubicBezTo>
                  <a:cubicBezTo>
                    <a:pt x="71" y="19"/>
                    <a:pt x="71" y="19"/>
                    <a:pt x="71" y="19"/>
                  </a:cubicBezTo>
                  <a:cubicBezTo>
                    <a:pt x="23" y="19"/>
                    <a:pt x="23" y="19"/>
                    <a:pt x="23" y="19"/>
                  </a:cubicBezTo>
                  <a:cubicBezTo>
                    <a:pt x="23" y="44"/>
                    <a:pt x="23" y="44"/>
                    <a:pt x="23"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1" name="Freeform 9">
              <a:extLst>
                <a:ext uri="{FF2B5EF4-FFF2-40B4-BE49-F238E27FC236}">
                  <a16:creationId xmlns:a16="http://schemas.microsoft.com/office/drawing/2014/main" id="{1142013A-0C22-460F-9469-E0A34D93C5A3}"/>
                </a:ext>
              </a:extLst>
            </p:cNvPr>
            <p:cNvSpPr>
              <a:spLocks/>
            </p:cNvSpPr>
            <p:nvPr userDrawn="1"/>
          </p:nvSpPr>
          <p:spPr bwMode="auto">
            <a:xfrm>
              <a:off x="7177" y="3923"/>
              <a:ext cx="84" cy="88"/>
            </a:xfrm>
            <a:custGeom>
              <a:avLst/>
              <a:gdLst>
                <a:gd name="T0" fmla="*/ 23 w 92"/>
                <a:gd name="T1" fmla="*/ 96 h 96"/>
                <a:gd name="T2" fmla="*/ 15 w 92"/>
                <a:gd name="T3" fmla="*/ 96 h 96"/>
                <a:gd name="T4" fmla="*/ 0 w 92"/>
                <a:gd name="T5" fmla="*/ 82 h 96"/>
                <a:gd name="T6" fmla="*/ 0 w 92"/>
                <a:gd name="T7" fmla="*/ 70 h 96"/>
                <a:gd name="T8" fmla="*/ 23 w 92"/>
                <a:gd name="T9" fmla="*/ 70 h 96"/>
                <a:gd name="T10" fmla="*/ 23 w 92"/>
                <a:gd name="T11" fmla="*/ 77 h 96"/>
                <a:gd name="T12" fmla="*/ 70 w 92"/>
                <a:gd name="T13" fmla="*/ 77 h 96"/>
                <a:gd name="T14" fmla="*/ 70 w 92"/>
                <a:gd name="T15" fmla="*/ 57 h 96"/>
                <a:gd name="T16" fmla="*/ 16 w 92"/>
                <a:gd name="T17" fmla="*/ 57 h 96"/>
                <a:gd name="T18" fmla="*/ 1 w 92"/>
                <a:gd name="T19" fmla="*/ 43 h 96"/>
                <a:gd name="T20" fmla="*/ 1 w 92"/>
                <a:gd name="T21" fmla="*/ 15 h 96"/>
                <a:gd name="T22" fmla="*/ 16 w 92"/>
                <a:gd name="T23" fmla="*/ 0 h 96"/>
                <a:gd name="T24" fmla="*/ 78 w 92"/>
                <a:gd name="T25" fmla="*/ 0 h 96"/>
                <a:gd name="T26" fmla="*/ 92 w 92"/>
                <a:gd name="T27" fmla="*/ 16 h 96"/>
                <a:gd name="T28" fmla="*/ 92 w 92"/>
                <a:gd name="T29" fmla="*/ 27 h 96"/>
                <a:gd name="T30" fmla="*/ 70 w 92"/>
                <a:gd name="T31" fmla="*/ 27 h 96"/>
                <a:gd name="T32" fmla="*/ 70 w 92"/>
                <a:gd name="T33" fmla="*/ 19 h 96"/>
                <a:gd name="T34" fmla="*/ 23 w 92"/>
                <a:gd name="T35" fmla="*/ 19 h 96"/>
                <a:gd name="T36" fmla="*/ 23 w 92"/>
                <a:gd name="T37" fmla="*/ 38 h 96"/>
                <a:gd name="T38" fmla="*/ 77 w 92"/>
                <a:gd name="T39" fmla="*/ 38 h 96"/>
                <a:gd name="T40" fmla="*/ 92 w 92"/>
                <a:gd name="T41" fmla="*/ 54 h 96"/>
                <a:gd name="T42" fmla="*/ 92 w 92"/>
                <a:gd name="T43" fmla="*/ 81 h 96"/>
                <a:gd name="T44" fmla="*/ 77 w 92"/>
                <a:gd name="T45" fmla="*/ 96 h 96"/>
                <a:gd name="T46" fmla="*/ 23 w 92"/>
                <a:gd name="T4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96">
                  <a:moveTo>
                    <a:pt x="23" y="96"/>
                  </a:moveTo>
                  <a:cubicBezTo>
                    <a:pt x="15" y="96"/>
                    <a:pt x="15" y="96"/>
                    <a:pt x="15" y="96"/>
                  </a:cubicBezTo>
                  <a:cubicBezTo>
                    <a:pt x="5" y="96"/>
                    <a:pt x="0" y="90"/>
                    <a:pt x="0" y="82"/>
                  </a:cubicBezTo>
                  <a:cubicBezTo>
                    <a:pt x="0" y="70"/>
                    <a:pt x="0" y="70"/>
                    <a:pt x="0" y="70"/>
                  </a:cubicBezTo>
                  <a:cubicBezTo>
                    <a:pt x="23" y="70"/>
                    <a:pt x="23" y="70"/>
                    <a:pt x="23" y="70"/>
                  </a:cubicBezTo>
                  <a:cubicBezTo>
                    <a:pt x="23" y="77"/>
                    <a:pt x="23" y="77"/>
                    <a:pt x="23" y="77"/>
                  </a:cubicBezTo>
                  <a:cubicBezTo>
                    <a:pt x="70" y="77"/>
                    <a:pt x="70" y="77"/>
                    <a:pt x="70" y="77"/>
                  </a:cubicBezTo>
                  <a:cubicBezTo>
                    <a:pt x="70" y="57"/>
                    <a:pt x="70" y="57"/>
                    <a:pt x="70" y="57"/>
                  </a:cubicBezTo>
                  <a:cubicBezTo>
                    <a:pt x="70" y="57"/>
                    <a:pt x="24" y="57"/>
                    <a:pt x="16" y="57"/>
                  </a:cubicBezTo>
                  <a:cubicBezTo>
                    <a:pt x="7" y="57"/>
                    <a:pt x="1" y="51"/>
                    <a:pt x="1" y="43"/>
                  </a:cubicBezTo>
                  <a:cubicBezTo>
                    <a:pt x="1" y="15"/>
                    <a:pt x="1" y="15"/>
                    <a:pt x="1" y="15"/>
                  </a:cubicBezTo>
                  <a:cubicBezTo>
                    <a:pt x="1" y="6"/>
                    <a:pt x="8" y="0"/>
                    <a:pt x="16" y="0"/>
                  </a:cubicBezTo>
                  <a:cubicBezTo>
                    <a:pt x="24" y="0"/>
                    <a:pt x="78" y="0"/>
                    <a:pt x="78" y="0"/>
                  </a:cubicBezTo>
                  <a:cubicBezTo>
                    <a:pt x="86" y="0"/>
                    <a:pt x="92" y="6"/>
                    <a:pt x="92" y="16"/>
                  </a:cubicBezTo>
                  <a:cubicBezTo>
                    <a:pt x="92" y="25"/>
                    <a:pt x="92" y="27"/>
                    <a:pt x="92" y="27"/>
                  </a:cubicBezTo>
                  <a:cubicBezTo>
                    <a:pt x="70" y="27"/>
                    <a:pt x="70" y="27"/>
                    <a:pt x="70" y="27"/>
                  </a:cubicBezTo>
                  <a:cubicBezTo>
                    <a:pt x="70" y="19"/>
                    <a:pt x="70" y="19"/>
                    <a:pt x="70" y="19"/>
                  </a:cubicBezTo>
                  <a:cubicBezTo>
                    <a:pt x="23" y="19"/>
                    <a:pt x="23" y="19"/>
                    <a:pt x="23" y="19"/>
                  </a:cubicBezTo>
                  <a:cubicBezTo>
                    <a:pt x="23" y="38"/>
                    <a:pt x="23" y="38"/>
                    <a:pt x="23" y="38"/>
                  </a:cubicBezTo>
                  <a:cubicBezTo>
                    <a:pt x="77" y="38"/>
                    <a:pt x="77" y="38"/>
                    <a:pt x="77" y="38"/>
                  </a:cubicBezTo>
                  <a:cubicBezTo>
                    <a:pt x="85" y="38"/>
                    <a:pt x="92" y="44"/>
                    <a:pt x="92" y="54"/>
                  </a:cubicBezTo>
                  <a:cubicBezTo>
                    <a:pt x="92" y="81"/>
                    <a:pt x="92" y="81"/>
                    <a:pt x="92" y="81"/>
                  </a:cubicBezTo>
                  <a:cubicBezTo>
                    <a:pt x="92" y="90"/>
                    <a:pt x="87" y="96"/>
                    <a:pt x="77" y="96"/>
                  </a:cubicBezTo>
                  <a:cubicBezTo>
                    <a:pt x="68" y="96"/>
                    <a:pt x="23" y="96"/>
                    <a:pt x="23" y="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2" name="Freeform 10">
              <a:extLst>
                <a:ext uri="{FF2B5EF4-FFF2-40B4-BE49-F238E27FC236}">
                  <a16:creationId xmlns:a16="http://schemas.microsoft.com/office/drawing/2014/main" id="{0F3AFC74-3794-4E77-9F20-A4B649553CE2}"/>
                </a:ext>
              </a:extLst>
            </p:cNvPr>
            <p:cNvSpPr>
              <a:spLocks/>
            </p:cNvSpPr>
            <p:nvPr userDrawn="1"/>
          </p:nvSpPr>
          <p:spPr bwMode="auto">
            <a:xfrm>
              <a:off x="7280" y="3923"/>
              <a:ext cx="90" cy="88"/>
            </a:xfrm>
            <a:custGeom>
              <a:avLst/>
              <a:gdLst>
                <a:gd name="T0" fmla="*/ 0 w 90"/>
                <a:gd name="T1" fmla="*/ 88 h 88"/>
                <a:gd name="T2" fmla="*/ 0 w 90"/>
                <a:gd name="T3" fmla="*/ 0 h 88"/>
                <a:gd name="T4" fmla="*/ 21 w 90"/>
                <a:gd name="T5" fmla="*/ 0 h 88"/>
                <a:gd name="T6" fmla="*/ 21 w 90"/>
                <a:gd name="T7" fmla="*/ 36 h 88"/>
                <a:gd name="T8" fmla="*/ 60 w 90"/>
                <a:gd name="T9" fmla="*/ 0 h 88"/>
                <a:gd name="T10" fmla="*/ 88 w 90"/>
                <a:gd name="T11" fmla="*/ 0 h 88"/>
                <a:gd name="T12" fmla="*/ 42 w 90"/>
                <a:gd name="T13" fmla="*/ 42 h 88"/>
                <a:gd name="T14" fmla="*/ 90 w 90"/>
                <a:gd name="T15" fmla="*/ 88 h 88"/>
                <a:gd name="T16" fmla="*/ 61 w 90"/>
                <a:gd name="T17" fmla="*/ 88 h 88"/>
                <a:gd name="T18" fmla="*/ 21 w 90"/>
                <a:gd name="T19" fmla="*/ 48 h 88"/>
                <a:gd name="T20" fmla="*/ 21 w 90"/>
                <a:gd name="T21" fmla="*/ 88 h 88"/>
                <a:gd name="T22" fmla="*/ 0 w 90"/>
                <a:gd name="T2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88">
                  <a:moveTo>
                    <a:pt x="0" y="88"/>
                  </a:moveTo>
                  <a:lnTo>
                    <a:pt x="0" y="0"/>
                  </a:lnTo>
                  <a:lnTo>
                    <a:pt x="21" y="0"/>
                  </a:lnTo>
                  <a:lnTo>
                    <a:pt x="21" y="36"/>
                  </a:lnTo>
                  <a:lnTo>
                    <a:pt x="60" y="0"/>
                  </a:lnTo>
                  <a:lnTo>
                    <a:pt x="88" y="0"/>
                  </a:lnTo>
                  <a:lnTo>
                    <a:pt x="42" y="42"/>
                  </a:lnTo>
                  <a:lnTo>
                    <a:pt x="90" y="88"/>
                  </a:lnTo>
                  <a:lnTo>
                    <a:pt x="61" y="88"/>
                  </a:lnTo>
                  <a:lnTo>
                    <a:pt x="21" y="48"/>
                  </a:lnTo>
                  <a:lnTo>
                    <a:pt x="21"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11">
              <a:extLst>
                <a:ext uri="{FF2B5EF4-FFF2-40B4-BE49-F238E27FC236}">
                  <a16:creationId xmlns:a16="http://schemas.microsoft.com/office/drawing/2014/main" id="{1D726B94-52B6-40D9-90FC-C0F4F1324043}"/>
                </a:ext>
              </a:extLst>
            </p:cNvPr>
            <p:cNvSpPr>
              <a:spLocks/>
            </p:cNvSpPr>
            <p:nvPr userDrawn="1"/>
          </p:nvSpPr>
          <p:spPr bwMode="auto">
            <a:xfrm>
              <a:off x="6478" y="3868"/>
              <a:ext cx="187" cy="199"/>
            </a:xfrm>
            <a:custGeom>
              <a:avLst/>
              <a:gdLst>
                <a:gd name="T0" fmla="*/ 206 w 206"/>
                <a:gd name="T1" fmla="*/ 193 h 218"/>
                <a:gd name="T2" fmla="*/ 181 w 206"/>
                <a:gd name="T3" fmla="*/ 218 h 218"/>
                <a:gd name="T4" fmla="*/ 24 w 206"/>
                <a:gd name="T5" fmla="*/ 218 h 218"/>
                <a:gd name="T6" fmla="*/ 0 w 206"/>
                <a:gd name="T7" fmla="*/ 193 h 218"/>
                <a:gd name="T8" fmla="*/ 0 w 206"/>
                <a:gd name="T9" fmla="*/ 25 h 218"/>
                <a:gd name="T10" fmla="*/ 24 w 206"/>
                <a:gd name="T11" fmla="*/ 0 h 218"/>
                <a:gd name="T12" fmla="*/ 181 w 206"/>
                <a:gd name="T13" fmla="*/ 0 h 218"/>
                <a:gd name="T14" fmla="*/ 206 w 206"/>
                <a:gd name="T15" fmla="*/ 25 h 218"/>
                <a:gd name="T16" fmla="*/ 206 w 206"/>
                <a:gd name="T17"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218">
                  <a:moveTo>
                    <a:pt x="206" y="193"/>
                  </a:moveTo>
                  <a:cubicBezTo>
                    <a:pt x="206" y="207"/>
                    <a:pt x="195" y="218"/>
                    <a:pt x="181" y="218"/>
                  </a:cubicBezTo>
                  <a:cubicBezTo>
                    <a:pt x="24" y="218"/>
                    <a:pt x="24" y="218"/>
                    <a:pt x="24" y="218"/>
                  </a:cubicBezTo>
                  <a:cubicBezTo>
                    <a:pt x="11" y="218"/>
                    <a:pt x="0" y="207"/>
                    <a:pt x="0" y="193"/>
                  </a:cubicBezTo>
                  <a:cubicBezTo>
                    <a:pt x="0" y="25"/>
                    <a:pt x="0" y="25"/>
                    <a:pt x="0" y="25"/>
                  </a:cubicBezTo>
                  <a:cubicBezTo>
                    <a:pt x="0" y="11"/>
                    <a:pt x="11" y="0"/>
                    <a:pt x="24" y="0"/>
                  </a:cubicBezTo>
                  <a:cubicBezTo>
                    <a:pt x="181" y="0"/>
                    <a:pt x="181" y="0"/>
                    <a:pt x="181" y="0"/>
                  </a:cubicBezTo>
                  <a:cubicBezTo>
                    <a:pt x="195" y="0"/>
                    <a:pt x="206" y="11"/>
                    <a:pt x="206" y="25"/>
                  </a:cubicBezTo>
                  <a:lnTo>
                    <a:pt x="206" y="193"/>
                  </a:lnTo>
                  <a:close/>
                </a:path>
              </a:pathLst>
            </a:custGeom>
            <a:solidFill>
              <a:srgbClr val="42B0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12">
              <a:extLst>
                <a:ext uri="{FF2B5EF4-FFF2-40B4-BE49-F238E27FC236}">
                  <a16:creationId xmlns:a16="http://schemas.microsoft.com/office/drawing/2014/main" id="{04D1092F-9F78-4F84-96C4-3D628BA8E4A5}"/>
                </a:ext>
              </a:extLst>
            </p:cNvPr>
            <p:cNvSpPr>
              <a:spLocks/>
            </p:cNvSpPr>
            <p:nvPr userDrawn="1"/>
          </p:nvSpPr>
          <p:spPr bwMode="auto">
            <a:xfrm>
              <a:off x="6488" y="3883"/>
              <a:ext cx="166" cy="164"/>
            </a:xfrm>
            <a:custGeom>
              <a:avLst/>
              <a:gdLst>
                <a:gd name="T0" fmla="*/ 114 w 166"/>
                <a:gd name="T1" fmla="*/ 79 h 164"/>
                <a:gd name="T2" fmla="*/ 150 w 166"/>
                <a:gd name="T3" fmla="*/ 32 h 164"/>
                <a:gd name="T4" fmla="*/ 150 w 166"/>
                <a:gd name="T5" fmla="*/ 32 h 164"/>
                <a:gd name="T6" fmla="*/ 96 w 166"/>
                <a:gd name="T7" fmla="*/ 59 h 164"/>
                <a:gd name="T8" fmla="*/ 83 w 166"/>
                <a:gd name="T9" fmla="*/ 0 h 164"/>
                <a:gd name="T10" fmla="*/ 83 w 166"/>
                <a:gd name="T11" fmla="*/ 0 h 164"/>
                <a:gd name="T12" fmla="*/ 70 w 166"/>
                <a:gd name="T13" fmla="*/ 59 h 164"/>
                <a:gd name="T14" fmla="*/ 16 w 166"/>
                <a:gd name="T15" fmla="*/ 32 h 164"/>
                <a:gd name="T16" fmla="*/ 16 w 166"/>
                <a:gd name="T17" fmla="*/ 32 h 164"/>
                <a:gd name="T18" fmla="*/ 53 w 166"/>
                <a:gd name="T19" fmla="*/ 79 h 164"/>
                <a:gd name="T20" fmla="*/ 0 w 166"/>
                <a:gd name="T21" fmla="*/ 105 h 164"/>
                <a:gd name="T22" fmla="*/ 0 w 166"/>
                <a:gd name="T23" fmla="*/ 105 h 164"/>
                <a:gd name="T24" fmla="*/ 59 w 166"/>
                <a:gd name="T25" fmla="*/ 105 h 164"/>
                <a:gd name="T26" fmla="*/ 46 w 166"/>
                <a:gd name="T27" fmla="*/ 164 h 164"/>
                <a:gd name="T28" fmla="*/ 46 w 166"/>
                <a:gd name="T29" fmla="*/ 164 h 164"/>
                <a:gd name="T30" fmla="*/ 83 w 166"/>
                <a:gd name="T31" fmla="*/ 117 h 164"/>
                <a:gd name="T32" fmla="*/ 120 w 166"/>
                <a:gd name="T33" fmla="*/ 164 h 164"/>
                <a:gd name="T34" fmla="*/ 121 w 166"/>
                <a:gd name="T35" fmla="*/ 164 h 164"/>
                <a:gd name="T36" fmla="*/ 107 w 166"/>
                <a:gd name="T37" fmla="*/ 105 h 164"/>
                <a:gd name="T38" fmla="*/ 166 w 166"/>
                <a:gd name="T39" fmla="*/ 105 h 164"/>
                <a:gd name="T40" fmla="*/ 166 w 166"/>
                <a:gd name="T41" fmla="*/ 105 h 164"/>
                <a:gd name="T42" fmla="*/ 114 w 166"/>
                <a:gd name="T43" fmla="*/ 7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64">
                  <a:moveTo>
                    <a:pt x="114" y="79"/>
                  </a:moveTo>
                  <a:lnTo>
                    <a:pt x="150" y="32"/>
                  </a:lnTo>
                  <a:lnTo>
                    <a:pt x="150" y="32"/>
                  </a:lnTo>
                  <a:lnTo>
                    <a:pt x="96" y="59"/>
                  </a:lnTo>
                  <a:lnTo>
                    <a:pt x="83" y="0"/>
                  </a:lnTo>
                  <a:lnTo>
                    <a:pt x="83" y="0"/>
                  </a:lnTo>
                  <a:lnTo>
                    <a:pt x="70" y="59"/>
                  </a:lnTo>
                  <a:lnTo>
                    <a:pt x="16" y="32"/>
                  </a:lnTo>
                  <a:lnTo>
                    <a:pt x="16" y="32"/>
                  </a:lnTo>
                  <a:lnTo>
                    <a:pt x="53" y="79"/>
                  </a:lnTo>
                  <a:lnTo>
                    <a:pt x="0" y="105"/>
                  </a:lnTo>
                  <a:lnTo>
                    <a:pt x="0" y="105"/>
                  </a:lnTo>
                  <a:lnTo>
                    <a:pt x="59" y="105"/>
                  </a:lnTo>
                  <a:lnTo>
                    <a:pt x="46" y="164"/>
                  </a:lnTo>
                  <a:lnTo>
                    <a:pt x="46" y="164"/>
                  </a:lnTo>
                  <a:lnTo>
                    <a:pt x="83" y="117"/>
                  </a:lnTo>
                  <a:lnTo>
                    <a:pt x="120" y="164"/>
                  </a:lnTo>
                  <a:lnTo>
                    <a:pt x="121" y="164"/>
                  </a:lnTo>
                  <a:lnTo>
                    <a:pt x="107" y="105"/>
                  </a:lnTo>
                  <a:lnTo>
                    <a:pt x="166" y="105"/>
                  </a:lnTo>
                  <a:lnTo>
                    <a:pt x="166" y="105"/>
                  </a:lnTo>
                  <a:lnTo>
                    <a:pt x="114"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6" name="Date Placeholder 5" hidden="1">
            <a:extLst>
              <a:ext uri="{FF2B5EF4-FFF2-40B4-BE49-F238E27FC236}">
                <a16:creationId xmlns:a16="http://schemas.microsoft.com/office/drawing/2014/main" id="{BC8FE318-906F-4EA5-9B25-B9CA26679122}"/>
              </a:ext>
            </a:extLst>
          </p:cNvPr>
          <p:cNvSpPr>
            <a:spLocks noGrp="1"/>
          </p:cNvSpPr>
          <p:nvPr>
            <p:ph type="dt" sz="half" idx="15"/>
          </p:nvPr>
        </p:nvSpPr>
        <p:spPr>
          <a:xfrm>
            <a:off x="0" y="6858000"/>
            <a:ext cx="0" cy="0"/>
          </a:xfrm>
        </p:spPr>
        <p:txBody>
          <a:bodyPr/>
          <a:lstStyle/>
          <a:p>
            <a:endParaRPr lang="en-GB"/>
          </a:p>
        </p:txBody>
      </p:sp>
      <p:sp>
        <p:nvSpPr>
          <p:cNvPr id="27" name="Footer Placeholder 18" hidden="1">
            <a:extLst>
              <a:ext uri="{FF2B5EF4-FFF2-40B4-BE49-F238E27FC236}">
                <a16:creationId xmlns:a16="http://schemas.microsoft.com/office/drawing/2014/main" id="{7BC00E8E-7767-4CBC-8922-35975B938062}"/>
              </a:ext>
            </a:extLst>
          </p:cNvPr>
          <p:cNvSpPr>
            <a:spLocks noGrp="1"/>
          </p:cNvSpPr>
          <p:nvPr>
            <p:ph type="ftr" sz="quarter" idx="16"/>
          </p:nvPr>
        </p:nvSpPr>
        <p:spPr>
          <a:xfrm>
            <a:off x="0" y="6858000"/>
            <a:ext cx="0" cy="0"/>
          </a:xfrm>
        </p:spPr>
        <p:txBody>
          <a:bodyPr/>
          <a:lstStyle>
            <a:lvl1pPr>
              <a:defRPr sz="100">
                <a:noFill/>
              </a:defRPr>
            </a:lvl1pPr>
          </a:lstStyle>
          <a:p>
            <a:r>
              <a:rPr lang="en-GB"/>
              <a:t>Insert presentation title via Header &amp; Footer</a:t>
            </a:r>
          </a:p>
        </p:txBody>
      </p:sp>
      <p:sp>
        <p:nvSpPr>
          <p:cNvPr id="28" name="Slide Number Placeholder 19" hidden="1">
            <a:extLst>
              <a:ext uri="{FF2B5EF4-FFF2-40B4-BE49-F238E27FC236}">
                <a16:creationId xmlns:a16="http://schemas.microsoft.com/office/drawing/2014/main" id="{768E6C0E-9500-4A30-831D-49B7D31ACD26}"/>
              </a:ext>
            </a:extLst>
          </p:cNvPr>
          <p:cNvSpPr>
            <a:spLocks noGrp="1"/>
          </p:cNvSpPr>
          <p:nvPr>
            <p:ph type="sldNum" sz="quarter" idx="17"/>
          </p:nvPr>
        </p:nvSpPr>
        <p:spPr>
          <a:xfrm>
            <a:off x="0" y="6858000"/>
            <a:ext cx="0" cy="0"/>
          </a:xfrm>
        </p:spPr>
        <p:txBody>
          <a:bodyPr/>
          <a:lstStyle>
            <a:lvl1pPr>
              <a:defRPr sz="100">
                <a:noFill/>
              </a:defRPr>
            </a:lvl1pPr>
          </a:lstStyle>
          <a:p>
            <a:r>
              <a:rPr lang="en-GB"/>
              <a:t>.</a:t>
            </a:r>
          </a:p>
        </p:txBody>
      </p:sp>
    </p:spTree>
    <p:extLst>
      <p:ext uri="{BB962C8B-B14F-4D97-AF65-F5344CB8AC3E}">
        <p14:creationId xmlns:p14="http://schemas.microsoft.com/office/powerpoint/2010/main" val="9986290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ntent grey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501649"/>
            <a:ext cx="11190287" cy="930275"/>
          </a:xfrm>
        </p:spPr>
        <p:txBody>
          <a:bodyPr/>
          <a:lstStyle>
            <a:lvl1pPr>
              <a:defRPr/>
            </a:lvl1pPr>
          </a:lstStyle>
          <a:p>
            <a:r>
              <a:rPr lang="en-GB"/>
              <a:t>Click to add title</a:t>
            </a:r>
          </a:p>
        </p:txBody>
      </p:sp>
      <p:sp>
        <p:nvSpPr>
          <p:cNvPr id="3" name="Content Placeholder 2"/>
          <p:cNvSpPr>
            <a:spLocks noGrp="1"/>
          </p:cNvSpPr>
          <p:nvPr>
            <p:ph sz="half" idx="1" hasCustomPrompt="1"/>
          </p:nvPr>
        </p:nvSpPr>
        <p:spPr>
          <a:xfrm>
            <a:off x="500399" y="1950097"/>
            <a:ext cx="5484475" cy="3687881"/>
          </a:xfrm>
          <a:solidFill>
            <a:schemeClr val="bg2"/>
          </a:solidFill>
        </p:spPr>
        <p:txBody>
          <a:bodyPr lIns="237600" tIns="237600" rIns="237600" bIns="237600"/>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hasCustomPrompt="1"/>
          </p:nvPr>
        </p:nvSpPr>
        <p:spPr>
          <a:xfrm>
            <a:off x="6224788" y="1950097"/>
            <a:ext cx="5465562" cy="3687881"/>
          </a:xfrm>
          <a:solidFill>
            <a:schemeClr val="bg2"/>
          </a:solidFill>
        </p:spPr>
        <p:txBody>
          <a:bodyPr lIns="237600" tIns="237600" rIns="237600" bIns="237600"/>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12" name="Footer Placeholder 11">
            <a:extLst>
              <a:ext uri="{FF2B5EF4-FFF2-40B4-BE49-F238E27FC236}">
                <a16:creationId xmlns:a16="http://schemas.microsoft.com/office/drawing/2014/main" id="{18C6ED01-FBEF-43FA-9DEC-6C188F0B9998}"/>
              </a:ext>
            </a:extLst>
          </p:cNvPr>
          <p:cNvSpPr>
            <a:spLocks noGrp="1"/>
          </p:cNvSpPr>
          <p:nvPr>
            <p:ph type="ftr" sz="quarter" idx="15"/>
          </p:nvPr>
        </p:nvSpPr>
        <p:spPr/>
        <p:txBody>
          <a:bodyPr/>
          <a:lstStyle/>
          <a:p>
            <a:r>
              <a:rPr lang="en-GB"/>
              <a:t>Insert presentation title via Header &amp; Footer</a:t>
            </a:r>
          </a:p>
        </p:txBody>
      </p:sp>
      <p:sp>
        <p:nvSpPr>
          <p:cNvPr id="13" name="Slide Number Placeholder 12">
            <a:extLst>
              <a:ext uri="{FF2B5EF4-FFF2-40B4-BE49-F238E27FC236}">
                <a16:creationId xmlns:a16="http://schemas.microsoft.com/office/drawing/2014/main" id="{E56BDAC3-1A7D-4E21-85A0-10315A7DA9F4}"/>
              </a:ext>
            </a:extLst>
          </p:cNvPr>
          <p:cNvSpPr>
            <a:spLocks noGrp="1"/>
          </p:cNvSpPr>
          <p:nvPr>
            <p:ph type="sldNum" sz="quarter" idx="16"/>
          </p:nvPr>
        </p:nvSpPr>
        <p:spPr/>
        <p:txBody>
          <a:bodyPr/>
          <a:lstStyle/>
          <a:p>
            <a:fld id="{43A204BC-C5BA-4EF4-ABC8-D45123A0C528}" type="slidenum">
              <a:rPr lang="en-GB" smtClean="0"/>
              <a:pPr/>
              <a:t>‹#›</a:t>
            </a:fld>
            <a:endParaRPr lang="en-GB"/>
          </a:p>
        </p:txBody>
      </p:sp>
      <p:sp>
        <p:nvSpPr>
          <p:cNvPr id="11" name="Date Placeholder 10" hidden="1">
            <a:extLst>
              <a:ext uri="{FF2B5EF4-FFF2-40B4-BE49-F238E27FC236}">
                <a16:creationId xmlns:a16="http://schemas.microsoft.com/office/drawing/2014/main" id="{C8F53383-3780-4626-A2BE-E67BBD0A1DFE}"/>
              </a:ext>
            </a:extLst>
          </p:cNvPr>
          <p:cNvSpPr>
            <a:spLocks noGrp="1"/>
          </p:cNvSpPr>
          <p:nvPr>
            <p:ph type="dt" sz="half" idx="14"/>
          </p:nvPr>
        </p:nvSpPr>
        <p:spPr/>
        <p:txBody>
          <a:bodyPr/>
          <a:lstStyle/>
          <a:p>
            <a:endParaRPr lang="en-GB"/>
          </a:p>
        </p:txBody>
      </p:sp>
    </p:spTree>
    <p:extLst>
      <p:ext uri="{BB962C8B-B14F-4D97-AF65-F5344CB8AC3E}">
        <p14:creationId xmlns:p14="http://schemas.microsoft.com/office/powerpoint/2010/main" val="400033729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ntent grey B">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00400" y="1950098"/>
            <a:ext cx="3560400" cy="3686400"/>
          </a:xfrm>
          <a:solidFill>
            <a:schemeClr val="bg2"/>
          </a:solidFill>
        </p:spPr>
        <p:txBody>
          <a:bodyPr lIns="237600" tIns="237600" rIns="237600" bIns="237600"/>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hasCustomPrompt="1"/>
          </p:nvPr>
        </p:nvSpPr>
        <p:spPr>
          <a:xfrm>
            <a:off x="4327201" y="1950097"/>
            <a:ext cx="7363150" cy="3686400"/>
          </a:xfrm>
          <a:solidFill>
            <a:schemeClr val="bg2"/>
          </a:solidFill>
        </p:spPr>
        <p:txBody>
          <a:bodyPr lIns="237600" tIns="237600" rIns="237600" bIns="237600"/>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12" name="Footer Placeholder 11">
            <a:extLst>
              <a:ext uri="{FF2B5EF4-FFF2-40B4-BE49-F238E27FC236}">
                <a16:creationId xmlns:a16="http://schemas.microsoft.com/office/drawing/2014/main" id="{18C6ED01-FBEF-43FA-9DEC-6C188F0B9998}"/>
              </a:ext>
            </a:extLst>
          </p:cNvPr>
          <p:cNvSpPr>
            <a:spLocks noGrp="1"/>
          </p:cNvSpPr>
          <p:nvPr>
            <p:ph type="ftr" sz="quarter" idx="15"/>
          </p:nvPr>
        </p:nvSpPr>
        <p:spPr/>
        <p:txBody>
          <a:bodyPr/>
          <a:lstStyle/>
          <a:p>
            <a:r>
              <a:rPr lang="en-GB"/>
              <a:t>Insert presentation title via Header &amp; Footer</a:t>
            </a:r>
          </a:p>
        </p:txBody>
      </p:sp>
      <p:sp>
        <p:nvSpPr>
          <p:cNvPr id="13" name="Slide Number Placeholder 12">
            <a:extLst>
              <a:ext uri="{FF2B5EF4-FFF2-40B4-BE49-F238E27FC236}">
                <a16:creationId xmlns:a16="http://schemas.microsoft.com/office/drawing/2014/main" id="{E56BDAC3-1A7D-4E21-85A0-10315A7DA9F4}"/>
              </a:ext>
            </a:extLst>
          </p:cNvPr>
          <p:cNvSpPr>
            <a:spLocks noGrp="1"/>
          </p:cNvSpPr>
          <p:nvPr>
            <p:ph type="sldNum" sz="quarter" idx="16"/>
          </p:nvPr>
        </p:nvSpPr>
        <p:spPr/>
        <p:txBody>
          <a:bodyPr/>
          <a:lstStyle/>
          <a:p>
            <a:fld id="{43A204BC-C5BA-4EF4-ABC8-D45123A0C528}" type="slidenum">
              <a:rPr lang="en-GB" smtClean="0"/>
              <a:pPr/>
              <a:t>‹#›</a:t>
            </a:fld>
            <a:endParaRPr lang="en-GB"/>
          </a:p>
        </p:txBody>
      </p:sp>
      <p:sp>
        <p:nvSpPr>
          <p:cNvPr id="11" name="Date Placeholder 10" hidden="1">
            <a:extLst>
              <a:ext uri="{FF2B5EF4-FFF2-40B4-BE49-F238E27FC236}">
                <a16:creationId xmlns:a16="http://schemas.microsoft.com/office/drawing/2014/main" id="{C8F53383-3780-4626-A2BE-E67BBD0A1DFE}"/>
              </a:ext>
            </a:extLst>
          </p:cNvPr>
          <p:cNvSpPr>
            <a:spLocks noGrp="1"/>
          </p:cNvSpPr>
          <p:nvPr>
            <p:ph type="dt" sz="half" idx="14"/>
          </p:nvPr>
        </p:nvSpPr>
        <p:spPr/>
        <p:txBody>
          <a:bodyPr/>
          <a:lstStyle/>
          <a:p>
            <a:endParaRPr lang="en-GB"/>
          </a:p>
        </p:txBody>
      </p:sp>
      <p:sp>
        <p:nvSpPr>
          <p:cNvPr id="5" name="Title 4">
            <a:extLst>
              <a:ext uri="{FF2B5EF4-FFF2-40B4-BE49-F238E27FC236}">
                <a16:creationId xmlns:a16="http://schemas.microsoft.com/office/drawing/2014/main" id="{CC0AB295-B1DB-4A8F-98EB-8D0294F0974A}"/>
              </a:ext>
            </a:extLst>
          </p:cNvPr>
          <p:cNvSpPr>
            <a:spLocks noGrp="1"/>
          </p:cNvSpPr>
          <p:nvPr>
            <p:ph type="title" hasCustomPrompt="1"/>
          </p:nvPr>
        </p:nvSpPr>
        <p:spPr/>
        <p:txBody>
          <a:bodyPr/>
          <a:lstStyle>
            <a:lvl1pPr>
              <a:defRPr/>
            </a:lvl1pPr>
          </a:lstStyle>
          <a:p>
            <a:r>
              <a:rPr lang="en-GB"/>
              <a:t>Click to add title</a:t>
            </a:r>
          </a:p>
        </p:txBody>
      </p:sp>
    </p:spTree>
    <p:extLst>
      <p:ext uri="{BB962C8B-B14F-4D97-AF65-F5344CB8AC3E}">
        <p14:creationId xmlns:p14="http://schemas.microsoft.com/office/powerpoint/2010/main" val="9995407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content gre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501650"/>
            <a:ext cx="11209537" cy="930275"/>
          </a:xfrm>
        </p:spPr>
        <p:txBody>
          <a:bodyPr/>
          <a:lstStyle>
            <a:lvl1pPr>
              <a:defRPr/>
            </a:lvl1pPr>
          </a:lstStyle>
          <a:p>
            <a:r>
              <a:rPr lang="en-GB"/>
              <a:t>Click to add title</a:t>
            </a:r>
          </a:p>
        </p:txBody>
      </p:sp>
      <p:sp>
        <p:nvSpPr>
          <p:cNvPr id="3" name="Content Placeholder 2"/>
          <p:cNvSpPr>
            <a:spLocks noGrp="1"/>
          </p:cNvSpPr>
          <p:nvPr>
            <p:ph sz="half" idx="1" hasCustomPrompt="1"/>
          </p:nvPr>
        </p:nvSpPr>
        <p:spPr>
          <a:xfrm>
            <a:off x="500063" y="1950097"/>
            <a:ext cx="3560736" cy="3687881"/>
          </a:xfrm>
          <a:solidFill>
            <a:schemeClr val="bg2"/>
          </a:solidFill>
        </p:spPr>
        <p:txBody>
          <a:bodyPr lIns="237600" tIns="237600" rIns="237600" bIns="237600"/>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hasCustomPrompt="1"/>
          </p:nvPr>
        </p:nvSpPr>
        <p:spPr>
          <a:xfrm>
            <a:off x="4326138" y="1950097"/>
            <a:ext cx="3560736" cy="3687881"/>
          </a:xfrm>
          <a:solidFill>
            <a:schemeClr val="bg2"/>
          </a:solidFill>
        </p:spPr>
        <p:txBody>
          <a:bodyPr lIns="237600" tIns="237600" rIns="237600" bIns="237600"/>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8" name="Content Placeholder 3">
            <a:extLst>
              <a:ext uri="{FF2B5EF4-FFF2-40B4-BE49-F238E27FC236}">
                <a16:creationId xmlns:a16="http://schemas.microsoft.com/office/drawing/2014/main" id="{43327ACD-F89A-484C-8B15-F2161D2D5BCB}"/>
              </a:ext>
            </a:extLst>
          </p:cNvPr>
          <p:cNvSpPr>
            <a:spLocks noGrp="1"/>
          </p:cNvSpPr>
          <p:nvPr>
            <p:ph sz="half" idx="13" hasCustomPrompt="1"/>
          </p:nvPr>
        </p:nvSpPr>
        <p:spPr>
          <a:xfrm>
            <a:off x="8131175" y="1950097"/>
            <a:ext cx="3559175" cy="3687881"/>
          </a:xfrm>
          <a:solidFill>
            <a:schemeClr val="bg2"/>
          </a:solidFill>
        </p:spPr>
        <p:txBody>
          <a:bodyPr lIns="237600" tIns="237600" rIns="237600" bIns="237600"/>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12" name="Footer Placeholder 11">
            <a:extLst>
              <a:ext uri="{FF2B5EF4-FFF2-40B4-BE49-F238E27FC236}">
                <a16:creationId xmlns:a16="http://schemas.microsoft.com/office/drawing/2014/main" id="{18C6ED01-FBEF-43FA-9DEC-6C188F0B9998}"/>
              </a:ext>
            </a:extLst>
          </p:cNvPr>
          <p:cNvSpPr>
            <a:spLocks noGrp="1"/>
          </p:cNvSpPr>
          <p:nvPr>
            <p:ph type="ftr" sz="quarter" idx="15"/>
          </p:nvPr>
        </p:nvSpPr>
        <p:spPr/>
        <p:txBody>
          <a:bodyPr/>
          <a:lstStyle/>
          <a:p>
            <a:r>
              <a:rPr lang="en-GB"/>
              <a:t>Insert presentation title via Header &amp; Footer</a:t>
            </a:r>
          </a:p>
        </p:txBody>
      </p:sp>
      <p:sp>
        <p:nvSpPr>
          <p:cNvPr id="13" name="Slide Number Placeholder 12">
            <a:extLst>
              <a:ext uri="{FF2B5EF4-FFF2-40B4-BE49-F238E27FC236}">
                <a16:creationId xmlns:a16="http://schemas.microsoft.com/office/drawing/2014/main" id="{E56BDAC3-1A7D-4E21-85A0-10315A7DA9F4}"/>
              </a:ext>
            </a:extLst>
          </p:cNvPr>
          <p:cNvSpPr>
            <a:spLocks noGrp="1"/>
          </p:cNvSpPr>
          <p:nvPr>
            <p:ph type="sldNum" sz="quarter" idx="16"/>
          </p:nvPr>
        </p:nvSpPr>
        <p:spPr/>
        <p:txBody>
          <a:bodyPr/>
          <a:lstStyle/>
          <a:p>
            <a:fld id="{43A204BC-C5BA-4EF4-ABC8-D45123A0C528}" type="slidenum">
              <a:rPr lang="en-GB" smtClean="0"/>
              <a:pPr/>
              <a:t>‹#›</a:t>
            </a:fld>
            <a:endParaRPr lang="en-GB"/>
          </a:p>
        </p:txBody>
      </p:sp>
      <p:sp>
        <p:nvSpPr>
          <p:cNvPr id="11" name="Date Placeholder 10" hidden="1">
            <a:extLst>
              <a:ext uri="{FF2B5EF4-FFF2-40B4-BE49-F238E27FC236}">
                <a16:creationId xmlns:a16="http://schemas.microsoft.com/office/drawing/2014/main" id="{C8F53383-3780-4626-A2BE-E67BBD0A1DFE}"/>
              </a:ext>
            </a:extLst>
          </p:cNvPr>
          <p:cNvSpPr>
            <a:spLocks noGrp="1"/>
          </p:cNvSpPr>
          <p:nvPr>
            <p:ph type="dt" sz="half" idx="14"/>
          </p:nvPr>
        </p:nvSpPr>
        <p:spPr/>
        <p:txBody>
          <a:bodyPr/>
          <a:lstStyle/>
          <a:p>
            <a:endParaRPr lang="en-GB"/>
          </a:p>
        </p:txBody>
      </p:sp>
    </p:spTree>
    <p:extLst>
      <p:ext uri="{BB962C8B-B14F-4D97-AF65-F5344CB8AC3E}">
        <p14:creationId xmlns:p14="http://schemas.microsoft.com/office/powerpoint/2010/main" val="1724380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C">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00063" y="2732088"/>
            <a:ext cx="5473700" cy="1816100"/>
          </a:xfrm>
        </p:spPr>
        <p:txBody>
          <a:bodyPr anchor="t"/>
          <a:lstStyle>
            <a:lvl1pPr algn="l">
              <a:defRPr sz="4000">
                <a:solidFill>
                  <a:schemeClr val="bg1"/>
                </a:solidFill>
              </a:defRPr>
            </a:lvl1pPr>
          </a:lstStyle>
          <a:p>
            <a:r>
              <a:rPr lang="en-GB"/>
              <a:t>Click to add title</a:t>
            </a:r>
          </a:p>
        </p:txBody>
      </p:sp>
      <p:sp>
        <p:nvSpPr>
          <p:cNvPr id="24" name="Text Placeholder 23">
            <a:extLst>
              <a:ext uri="{FF2B5EF4-FFF2-40B4-BE49-F238E27FC236}">
                <a16:creationId xmlns:a16="http://schemas.microsoft.com/office/drawing/2014/main" id="{0053EA21-14DD-464D-95CF-F4D04D57A477}"/>
              </a:ext>
            </a:extLst>
          </p:cNvPr>
          <p:cNvSpPr>
            <a:spLocks noGrp="1"/>
          </p:cNvSpPr>
          <p:nvPr>
            <p:ph type="body" sz="quarter" idx="18" hasCustomPrompt="1"/>
          </p:nvPr>
        </p:nvSpPr>
        <p:spPr>
          <a:xfrm>
            <a:off x="498940" y="6112252"/>
            <a:ext cx="2629369" cy="140506"/>
          </a:xfrm>
        </p:spPr>
        <p:txBody>
          <a:bodyPr/>
          <a:lstStyle>
            <a:lvl1pPr marL="0" indent="0">
              <a:buNone/>
              <a:defRPr sz="900">
                <a:solidFill>
                  <a:schemeClr val="bg1"/>
                </a:solidFill>
              </a:defRPr>
            </a:lvl1pPr>
          </a:lstStyle>
          <a:p>
            <a:pPr lvl="0"/>
            <a:r>
              <a:rPr lang="en-GB"/>
              <a:t>Insert presenter’s name and surname</a:t>
            </a:r>
          </a:p>
        </p:txBody>
      </p:sp>
      <p:sp>
        <p:nvSpPr>
          <p:cNvPr id="7" name="Date Placeholder 6">
            <a:extLst>
              <a:ext uri="{FF2B5EF4-FFF2-40B4-BE49-F238E27FC236}">
                <a16:creationId xmlns:a16="http://schemas.microsoft.com/office/drawing/2014/main" id="{68922A9B-8A21-4C62-B8E0-4E57BCB7F23C}"/>
              </a:ext>
            </a:extLst>
          </p:cNvPr>
          <p:cNvSpPr>
            <a:spLocks noGrp="1"/>
          </p:cNvSpPr>
          <p:nvPr>
            <p:ph type="dt" sz="half" idx="15"/>
          </p:nvPr>
        </p:nvSpPr>
        <p:spPr>
          <a:xfrm>
            <a:off x="500997" y="6247262"/>
            <a:ext cx="2627312" cy="140910"/>
          </a:xfrm>
        </p:spPr>
        <p:txBody>
          <a:bodyPr wrap="none" lIns="0" tIns="0" rIns="0" bIns="0"/>
          <a:lstStyle>
            <a:lvl1pPr>
              <a:defRPr sz="900">
                <a:solidFill>
                  <a:schemeClr val="bg1"/>
                </a:solidFill>
              </a:defRPr>
            </a:lvl1pPr>
          </a:lstStyle>
          <a:p>
            <a:endParaRPr lang="en-GB"/>
          </a:p>
        </p:txBody>
      </p:sp>
      <p:sp>
        <p:nvSpPr>
          <p:cNvPr id="19" name="Footer Placeholder 18" hidden="1">
            <a:extLst>
              <a:ext uri="{FF2B5EF4-FFF2-40B4-BE49-F238E27FC236}">
                <a16:creationId xmlns:a16="http://schemas.microsoft.com/office/drawing/2014/main" id="{EF117A4B-54AF-45DE-842B-8168C527210F}"/>
              </a:ext>
            </a:extLst>
          </p:cNvPr>
          <p:cNvSpPr>
            <a:spLocks noGrp="1"/>
          </p:cNvSpPr>
          <p:nvPr>
            <p:ph type="ftr" sz="quarter" idx="16"/>
          </p:nvPr>
        </p:nvSpPr>
        <p:spPr>
          <a:xfrm>
            <a:off x="0" y="6858000"/>
            <a:ext cx="0" cy="0"/>
          </a:xfrm>
        </p:spPr>
        <p:txBody>
          <a:bodyPr/>
          <a:lstStyle>
            <a:lvl1pPr>
              <a:defRPr sz="100">
                <a:noFill/>
              </a:defRPr>
            </a:lvl1pPr>
          </a:lstStyle>
          <a:p>
            <a:r>
              <a:rPr lang="en-GB"/>
              <a:t>Insert presentation title via Header &amp; Footer</a:t>
            </a:r>
          </a:p>
        </p:txBody>
      </p:sp>
      <p:sp>
        <p:nvSpPr>
          <p:cNvPr id="20" name="Slide Number Placeholder 19" hidden="1">
            <a:extLst>
              <a:ext uri="{FF2B5EF4-FFF2-40B4-BE49-F238E27FC236}">
                <a16:creationId xmlns:a16="http://schemas.microsoft.com/office/drawing/2014/main" id="{6BB5F837-CD41-4FEA-B45A-2B3A60DC7C20}"/>
              </a:ext>
            </a:extLst>
          </p:cNvPr>
          <p:cNvSpPr>
            <a:spLocks noGrp="1"/>
          </p:cNvSpPr>
          <p:nvPr>
            <p:ph type="sldNum" sz="quarter" idx="17"/>
          </p:nvPr>
        </p:nvSpPr>
        <p:spPr>
          <a:xfrm>
            <a:off x="0" y="6858000"/>
            <a:ext cx="0" cy="0"/>
          </a:xfrm>
        </p:spPr>
        <p:txBody>
          <a:bodyPr/>
          <a:lstStyle>
            <a:lvl1pPr>
              <a:defRPr sz="100">
                <a:noFill/>
              </a:defRPr>
            </a:lvl1pPr>
          </a:lstStyle>
          <a:p>
            <a:r>
              <a:rPr lang="en-GB"/>
              <a:t>.</a:t>
            </a:r>
          </a:p>
        </p:txBody>
      </p:sp>
      <p:pic>
        <p:nvPicPr>
          <p:cNvPr id="9" name="Logo">
            <a:extLst>
              <a:ext uri="{FF2B5EF4-FFF2-40B4-BE49-F238E27FC236}">
                <a16:creationId xmlns:a16="http://schemas.microsoft.com/office/drawing/2014/main" id="{7048F7A2-A910-4758-AA3D-CD67AF0CDE9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786747" y="6057799"/>
            <a:ext cx="1904400" cy="425470"/>
          </a:xfrm>
          <a:prstGeom prst="rect">
            <a:avLst/>
          </a:prstGeom>
        </p:spPr>
      </p:pic>
    </p:spTree>
    <p:extLst>
      <p:ext uri="{BB962C8B-B14F-4D97-AF65-F5344CB8AC3E}">
        <p14:creationId xmlns:p14="http://schemas.microsoft.com/office/powerpoint/2010/main" val="11666585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00399" y="1501255"/>
            <a:ext cx="5484476" cy="1940400"/>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hasCustomPrompt="1"/>
          </p:nvPr>
        </p:nvSpPr>
        <p:spPr>
          <a:xfrm>
            <a:off x="6225550" y="1501255"/>
            <a:ext cx="5464800" cy="1940400"/>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8" name="Content Placeholder 3">
            <a:extLst>
              <a:ext uri="{FF2B5EF4-FFF2-40B4-BE49-F238E27FC236}">
                <a16:creationId xmlns:a16="http://schemas.microsoft.com/office/drawing/2014/main" id="{43327ACD-F89A-484C-8B15-F2161D2D5BCB}"/>
              </a:ext>
            </a:extLst>
          </p:cNvPr>
          <p:cNvSpPr>
            <a:spLocks noGrp="1"/>
          </p:cNvSpPr>
          <p:nvPr>
            <p:ph sz="half" idx="13" hasCustomPrompt="1"/>
          </p:nvPr>
        </p:nvSpPr>
        <p:spPr>
          <a:xfrm>
            <a:off x="500399" y="3678175"/>
            <a:ext cx="5484476" cy="1940400"/>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12" name="Footer Placeholder 11">
            <a:extLst>
              <a:ext uri="{FF2B5EF4-FFF2-40B4-BE49-F238E27FC236}">
                <a16:creationId xmlns:a16="http://schemas.microsoft.com/office/drawing/2014/main" id="{18C6ED01-FBEF-43FA-9DEC-6C188F0B9998}"/>
              </a:ext>
            </a:extLst>
          </p:cNvPr>
          <p:cNvSpPr>
            <a:spLocks noGrp="1"/>
          </p:cNvSpPr>
          <p:nvPr>
            <p:ph type="ftr" sz="quarter" idx="15"/>
          </p:nvPr>
        </p:nvSpPr>
        <p:spPr/>
        <p:txBody>
          <a:bodyPr/>
          <a:lstStyle/>
          <a:p>
            <a:r>
              <a:rPr lang="en-GB"/>
              <a:t>Insert presentation title via Header &amp; Footer</a:t>
            </a:r>
          </a:p>
        </p:txBody>
      </p:sp>
      <p:sp>
        <p:nvSpPr>
          <p:cNvPr id="13" name="Slide Number Placeholder 12">
            <a:extLst>
              <a:ext uri="{FF2B5EF4-FFF2-40B4-BE49-F238E27FC236}">
                <a16:creationId xmlns:a16="http://schemas.microsoft.com/office/drawing/2014/main" id="{E56BDAC3-1A7D-4E21-85A0-10315A7DA9F4}"/>
              </a:ext>
            </a:extLst>
          </p:cNvPr>
          <p:cNvSpPr>
            <a:spLocks noGrp="1"/>
          </p:cNvSpPr>
          <p:nvPr>
            <p:ph type="sldNum" sz="quarter" idx="16"/>
          </p:nvPr>
        </p:nvSpPr>
        <p:spPr/>
        <p:txBody>
          <a:bodyPr/>
          <a:lstStyle/>
          <a:p>
            <a:fld id="{43A204BC-C5BA-4EF4-ABC8-D45123A0C528}" type="slidenum">
              <a:rPr lang="en-GB" smtClean="0"/>
              <a:pPr/>
              <a:t>‹#›</a:t>
            </a:fld>
            <a:endParaRPr lang="en-GB"/>
          </a:p>
        </p:txBody>
      </p:sp>
      <p:sp>
        <p:nvSpPr>
          <p:cNvPr id="11" name="Date Placeholder 10" hidden="1">
            <a:extLst>
              <a:ext uri="{FF2B5EF4-FFF2-40B4-BE49-F238E27FC236}">
                <a16:creationId xmlns:a16="http://schemas.microsoft.com/office/drawing/2014/main" id="{C8F53383-3780-4626-A2BE-E67BBD0A1DFE}"/>
              </a:ext>
            </a:extLst>
          </p:cNvPr>
          <p:cNvSpPr>
            <a:spLocks noGrp="1"/>
          </p:cNvSpPr>
          <p:nvPr>
            <p:ph type="dt" sz="half" idx="14"/>
          </p:nvPr>
        </p:nvSpPr>
        <p:spPr/>
        <p:txBody>
          <a:bodyPr/>
          <a:lstStyle/>
          <a:p>
            <a:endParaRPr lang="en-GB"/>
          </a:p>
        </p:txBody>
      </p:sp>
      <p:sp>
        <p:nvSpPr>
          <p:cNvPr id="9" name="Content Placeholder 3">
            <a:extLst>
              <a:ext uri="{FF2B5EF4-FFF2-40B4-BE49-F238E27FC236}">
                <a16:creationId xmlns:a16="http://schemas.microsoft.com/office/drawing/2014/main" id="{4F9FA52E-E6B6-497B-8CDF-4291B6C70B9B}"/>
              </a:ext>
            </a:extLst>
          </p:cNvPr>
          <p:cNvSpPr>
            <a:spLocks noGrp="1"/>
          </p:cNvSpPr>
          <p:nvPr>
            <p:ph sz="half" idx="17" hasCustomPrompt="1"/>
          </p:nvPr>
        </p:nvSpPr>
        <p:spPr>
          <a:xfrm>
            <a:off x="6225550" y="3678175"/>
            <a:ext cx="5464800" cy="1940400"/>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5" name="Title 4">
            <a:extLst>
              <a:ext uri="{FF2B5EF4-FFF2-40B4-BE49-F238E27FC236}">
                <a16:creationId xmlns:a16="http://schemas.microsoft.com/office/drawing/2014/main" id="{0535A655-0007-42B8-9AAE-D572D30C69E7}"/>
              </a:ext>
            </a:extLst>
          </p:cNvPr>
          <p:cNvSpPr>
            <a:spLocks noGrp="1"/>
          </p:cNvSpPr>
          <p:nvPr>
            <p:ph type="title" hasCustomPrompt="1"/>
          </p:nvPr>
        </p:nvSpPr>
        <p:spPr/>
        <p:txBody>
          <a:bodyPr/>
          <a:lstStyle>
            <a:lvl1pPr>
              <a:defRPr/>
            </a:lvl1pPr>
          </a:lstStyle>
          <a:p>
            <a:r>
              <a:rPr lang="en-GB"/>
              <a:t>Click to add title</a:t>
            </a:r>
          </a:p>
        </p:txBody>
      </p:sp>
    </p:spTree>
    <p:extLst>
      <p:ext uri="{BB962C8B-B14F-4D97-AF65-F5344CB8AC3E}">
        <p14:creationId xmlns:p14="http://schemas.microsoft.com/office/powerpoint/2010/main" val="2285932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399" y="501649"/>
            <a:ext cx="11189951" cy="930275"/>
          </a:xfrm>
        </p:spPr>
        <p:txBody>
          <a:bodyPr/>
          <a:lstStyle>
            <a:lvl1pPr>
              <a:defRPr/>
            </a:lvl1pPr>
          </a:lstStyle>
          <a:p>
            <a:r>
              <a:rPr lang="en-GB" noProof="0"/>
              <a:t>Click to add title</a:t>
            </a:r>
          </a:p>
        </p:txBody>
      </p:sp>
      <p:sp>
        <p:nvSpPr>
          <p:cNvPr id="3" name="Content Placeholder 2"/>
          <p:cNvSpPr>
            <a:spLocks noGrp="1"/>
          </p:cNvSpPr>
          <p:nvPr>
            <p:ph idx="1" hasCustomPrompt="1"/>
          </p:nvPr>
        </p:nvSpPr>
        <p:spPr>
          <a:xfrm>
            <a:off x="500399" y="1943100"/>
            <a:ext cx="11189951" cy="3690257"/>
          </a:xfrm>
        </p:spPr>
        <p:txBody>
          <a:bodyPr/>
          <a:lstStyle>
            <a:lvl1pPr>
              <a:defRPr/>
            </a:lvl1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 name="Footer Placeholder 7">
            <a:extLst>
              <a:ext uri="{FF2B5EF4-FFF2-40B4-BE49-F238E27FC236}">
                <a16:creationId xmlns:a16="http://schemas.microsoft.com/office/drawing/2014/main" id="{E9436AB1-5F87-45A0-A4D3-ACB62D87C979}"/>
              </a:ext>
            </a:extLst>
          </p:cNvPr>
          <p:cNvSpPr>
            <a:spLocks noGrp="1"/>
          </p:cNvSpPr>
          <p:nvPr>
            <p:ph type="ftr" sz="quarter" idx="11"/>
          </p:nvPr>
        </p:nvSpPr>
        <p:spPr/>
        <p:txBody>
          <a:bodyPr/>
          <a:lstStyle/>
          <a:p>
            <a:r>
              <a:rPr lang="en-GB"/>
              <a:t>Insert presentation title via Header &amp; Footer</a:t>
            </a:r>
          </a:p>
        </p:txBody>
      </p:sp>
      <p:sp>
        <p:nvSpPr>
          <p:cNvPr id="9" name="Slide Number Placeholder 8">
            <a:extLst>
              <a:ext uri="{FF2B5EF4-FFF2-40B4-BE49-F238E27FC236}">
                <a16:creationId xmlns:a16="http://schemas.microsoft.com/office/drawing/2014/main" id="{1DEC2C57-2A89-4D06-932E-353E043E7C9E}"/>
              </a:ext>
            </a:extLst>
          </p:cNvPr>
          <p:cNvSpPr>
            <a:spLocks noGrp="1"/>
          </p:cNvSpPr>
          <p:nvPr>
            <p:ph type="sldNum" sz="quarter" idx="12"/>
          </p:nvPr>
        </p:nvSpPr>
        <p:spPr/>
        <p:txBody>
          <a:bodyPr/>
          <a:lstStyle/>
          <a:p>
            <a:fld id="{43A204BC-C5BA-4EF4-ABC8-D45123A0C528}" type="slidenum">
              <a:rPr lang="en-GB" smtClean="0"/>
              <a:pPr/>
              <a:t>‹#›</a:t>
            </a:fld>
            <a:endParaRPr lang="en-GB"/>
          </a:p>
        </p:txBody>
      </p:sp>
      <p:sp>
        <p:nvSpPr>
          <p:cNvPr id="7" name="Date Placeholder 6" hidden="1">
            <a:extLst>
              <a:ext uri="{FF2B5EF4-FFF2-40B4-BE49-F238E27FC236}">
                <a16:creationId xmlns:a16="http://schemas.microsoft.com/office/drawing/2014/main" id="{C0878BA1-CFB4-4349-B120-1867D280A4EA}"/>
              </a:ext>
            </a:extLst>
          </p:cNvPr>
          <p:cNvSpPr>
            <a:spLocks noGrp="1"/>
          </p:cNvSpPr>
          <p:nvPr>
            <p:ph type="dt" sz="half" idx="10"/>
          </p:nvPr>
        </p:nvSpPr>
        <p:spPr/>
        <p:txBody>
          <a:bodyPr/>
          <a:lstStyle/>
          <a:p>
            <a:endParaRPr lang="en-GB"/>
          </a:p>
        </p:txBody>
      </p:sp>
    </p:spTree>
    <p:extLst>
      <p:ext uri="{BB962C8B-B14F-4D97-AF65-F5344CB8AC3E}">
        <p14:creationId xmlns:p14="http://schemas.microsoft.com/office/powerpoint/2010/main" val="14697200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GB"/>
              <a:t>Click to add title</a:t>
            </a:r>
          </a:p>
        </p:txBody>
      </p:sp>
      <p:sp>
        <p:nvSpPr>
          <p:cNvPr id="7" name="Footer Placeholder 6">
            <a:extLst>
              <a:ext uri="{FF2B5EF4-FFF2-40B4-BE49-F238E27FC236}">
                <a16:creationId xmlns:a16="http://schemas.microsoft.com/office/drawing/2014/main" id="{B66D4F2E-FFF6-4D94-A0A4-43A43FCDEB38}"/>
              </a:ext>
            </a:extLst>
          </p:cNvPr>
          <p:cNvSpPr>
            <a:spLocks noGrp="1"/>
          </p:cNvSpPr>
          <p:nvPr>
            <p:ph type="ftr" sz="quarter" idx="11"/>
          </p:nvPr>
        </p:nvSpPr>
        <p:spPr/>
        <p:txBody>
          <a:bodyPr/>
          <a:lstStyle/>
          <a:p>
            <a:r>
              <a:rPr lang="en-GB"/>
              <a:t>Insert presentation title via Header &amp; Footer</a:t>
            </a:r>
          </a:p>
        </p:txBody>
      </p:sp>
      <p:sp>
        <p:nvSpPr>
          <p:cNvPr id="8" name="Slide Number Placeholder 7">
            <a:extLst>
              <a:ext uri="{FF2B5EF4-FFF2-40B4-BE49-F238E27FC236}">
                <a16:creationId xmlns:a16="http://schemas.microsoft.com/office/drawing/2014/main" id="{810EAA6D-6226-4D0B-A23A-3D2469B69BC5}"/>
              </a:ext>
            </a:extLst>
          </p:cNvPr>
          <p:cNvSpPr>
            <a:spLocks noGrp="1"/>
          </p:cNvSpPr>
          <p:nvPr>
            <p:ph type="sldNum" sz="quarter" idx="12"/>
          </p:nvPr>
        </p:nvSpPr>
        <p:spPr/>
        <p:txBody>
          <a:body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C3750702-865E-424E-BDAE-F6B87694C5F2}"/>
              </a:ext>
            </a:extLst>
          </p:cNvPr>
          <p:cNvSpPr>
            <a:spLocks noGrp="1"/>
          </p:cNvSpPr>
          <p:nvPr>
            <p:ph type="dt" sz="half" idx="10"/>
          </p:nvPr>
        </p:nvSpPr>
        <p:spPr/>
        <p:txBody>
          <a:bodyPr/>
          <a:lstStyle/>
          <a:p>
            <a:endParaRPr lang="en-GB"/>
          </a:p>
        </p:txBody>
      </p:sp>
    </p:spTree>
    <p:extLst>
      <p:ext uri="{BB962C8B-B14F-4D97-AF65-F5344CB8AC3E}">
        <p14:creationId xmlns:p14="http://schemas.microsoft.com/office/powerpoint/2010/main" val="217108036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1017D30-3C3B-4E02-956C-526F80577709}"/>
              </a:ext>
            </a:extLst>
          </p:cNvPr>
          <p:cNvSpPr>
            <a:spLocks noGrp="1"/>
          </p:cNvSpPr>
          <p:nvPr>
            <p:ph type="ftr" sz="quarter" idx="11"/>
          </p:nvPr>
        </p:nvSpPr>
        <p:spPr/>
        <p:txBody>
          <a:bodyPr/>
          <a:lstStyle/>
          <a:p>
            <a:r>
              <a:rPr lang="en-GB"/>
              <a:t>Insert presentation title via Header &amp; Footer</a:t>
            </a:r>
          </a:p>
        </p:txBody>
      </p:sp>
      <p:sp>
        <p:nvSpPr>
          <p:cNvPr id="7" name="Slide Number Placeholder 6">
            <a:extLst>
              <a:ext uri="{FF2B5EF4-FFF2-40B4-BE49-F238E27FC236}">
                <a16:creationId xmlns:a16="http://schemas.microsoft.com/office/drawing/2014/main" id="{5A2CD91E-E870-45AB-B6B3-21B3C5472439}"/>
              </a:ext>
            </a:extLst>
          </p:cNvPr>
          <p:cNvSpPr>
            <a:spLocks noGrp="1"/>
          </p:cNvSpPr>
          <p:nvPr>
            <p:ph type="sldNum" sz="quarter" idx="12"/>
          </p:nvPr>
        </p:nvSpPr>
        <p:spPr/>
        <p:txBody>
          <a:bodyPr/>
          <a:lstStyle/>
          <a:p>
            <a:fld id="{43A204BC-C5BA-4EF4-ABC8-D45123A0C528}" type="slidenum">
              <a:rPr lang="en-GB" smtClean="0"/>
              <a:pPr/>
              <a:t>‹#›</a:t>
            </a:fld>
            <a:endParaRPr lang="en-GB"/>
          </a:p>
        </p:txBody>
      </p:sp>
      <p:sp>
        <p:nvSpPr>
          <p:cNvPr id="5" name="Date Placeholder 4" hidden="1">
            <a:extLst>
              <a:ext uri="{FF2B5EF4-FFF2-40B4-BE49-F238E27FC236}">
                <a16:creationId xmlns:a16="http://schemas.microsoft.com/office/drawing/2014/main" id="{CF0E3E31-9EAD-4ECD-A589-4F158B739B5B}"/>
              </a:ext>
            </a:extLst>
          </p:cNvPr>
          <p:cNvSpPr>
            <a:spLocks noGrp="1"/>
          </p:cNvSpPr>
          <p:nvPr>
            <p:ph type="dt" sz="half" idx="10"/>
          </p:nvPr>
        </p:nvSpPr>
        <p:spPr/>
        <p:txBody>
          <a:bodyPr/>
          <a:lstStyle/>
          <a:p>
            <a:endParaRPr lang="en-GB"/>
          </a:p>
        </p:txBody>
      </p:sp>
    </p:spTree>
    <p:extLst>
      <p:ext uri="{BB962C8B-B14F-4D97-AF65-F5344CB8AC3E}">
        <p14:creationId xmlns:p14="http://schemas.microsoft.com/office/powerpoint/2010/main" val="202606367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En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4308475"/>
            <a:ext cx="10491788" cy="1318735"/>
          </a:xfrm>
        </p:spPr>
        <p:txBody>
          <a:bodyPr/>
          <a:lstStyle>
            <a:lvl1pPr>
              <a:defRPr sz="4000" b="0">
                <a:solidFill>
                  <a:schemeClr val="accent1"/>
                </a:solidFill>
                <a:latin typeface="+mj-lt"/>
              </a:defRPr>
            </a:lvl1pPr>
          </a:lstStyle>
          <a:p>
            <a:r>
              <a:rPr lang="en-GB" noProof="0"/>
              <a:t>Click to add title</a:t>
            </a:r>
          </a:p>
        </p:txBody>
      </p:sp>
      <p:sp>
        <p:nvSpPr>
          <p:cNvPr id="9" name="Footer Placeholder 8">
            <a:extLst>
              <a:ext uri="{FF2B5EF4-FFF2-40B4-BE49-F238E27FC236}">
                <a16:creationId xmlns:a16="http://schemas.microsoft.com/office/drawing/2014/main" id="{A9A96F2B-17B8-409E-AEA9-1195DB57C00A}"/>
              </a:ext>
            </a:extLst>
          </p:cNvPr>
          <p:cNvSpPr>
            <a:spLocks noGrp="1"/>
          </p:cNvSpPr>
          <p:nvPr>
            <p:ph type="ftr" sz="quarter" idx="16"/>
          </p:nvPr>
        </p:nvSpPr>
        <p:spPr/>
        <p:txBody>
          <a:bodyPr/>
          <a:lstStyle>
            <a:lvl1pPr>
              <a:defRPr>
                <a:solidFill>
                  <a:schemeClr val="bg1"/>
                </a:solidFill>
              </a:defRPr>
            </a:lvl1pPr>
          </a:lstStyle>
          <a:p>
            <a:r>
              <a:rPr lang="en-GB"/>
              <a:t>Insert presentation title via Header &amp; Footer</a:t>
            </a:r>
          </a:p>
        </p:txBody>
      </p:sp>
      <p:sp>
        <p:nvSpPr>
          <p:cNvPr id="10" name="Slide Number Placeholder 9">
            <a:extLst>
              <a:ext uri="{FF2B5EF4-FFF2-40B4-BE49-F238E27FC236}">
                <a16:creationId xmlns:a16="http://schemas.microsoft.com/office/drawing/2014/main" id="{644E83C0-32E9-43EF-864A-C6C827731210}"/>
              </a:ext>
            </a:extLst>
          </p:cNvPr>
          <p:cNvSpPr>
            <a:spLocks noGrp="1"/>
          </p:cNvSpPr>
          <p:nvPr>
            <p:ph type="sldNum" sz="quarter" idx="17"/>
          </p:nvPr>
        </p:nvSpPr>
        <p:spPr/>
        <p:txBody>
          <a:bodyPr/>
          <a:lstStyle>
            <a:lvl1pPr>
              <a:defRPr>
                <a:solidFill>
                  <a:schemeClr val="bg1"/>
                </a:solidFill>
              </a:defRPr>
            </a:lvl1p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08F8CACC-6EC3-45E4-B2E4-A9916C3AA0BC}"/>
              </a:ext>
            </a:extLst>
          </p:cNvPr>
          <p:cNvSpPr>
            <a:spLocks noGrp="1"/>
          </p:cNvSpPr>
          <p:nvPr>
            <p:ph type="dt" sz="half" idx="15"/>
          </p:nvPr>
        </p:nvSpPr>
        <p:spPr/>
        <p:txBody>
          <a:bodyPr/>
          <a:lstStyle>
            <a:lvl1pPr>
              <a:defRPr>
                <a:noFill/>
              </a:defRPr>
            </a:lvl1pPr>
          </a:lstStyle>
          <a:p>
            <a:endParaRPr lang="en-GB"/>
          </a:p>
        </p:txBody>
      </p:sp>
      <p:pic>
        <p:nvPicPr>
          <p:cNvPr id="7" name="Picture 6">
            <a:extLst>
              <a:ext uri="{FF2B5EF4-FFF2-40B4-BE49-F238E27FC236}">
                <a16:creationId xmlns:a16="http://schemas.microsoft.com/office/drawing/2014/main" id="{B70C7CED-62BB-4D41-91E8-AED15ACB421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59676" y="6134617"/>
            <a:ext cx="1435438" cy="320697"/>
          </a:xfrm>
          <a:prstGeom prst="rect">
            <a:avLst/>
          </a:prstGeom>
        </p:spPr>
      </p:pic>
    </p:spTree>
    <p:extLst>
      <p:ext uri="{BB962C8B-B14F-4D97-AF65-F5344CB8AC3E}">
        <p14:creationId xmlns:p14="http://schemas.microsoft.com/office/powerpoint/2010/main" val="33846535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End w. picture">
    <p:bg>
      <p:bgPr>
        <a:solidFill>
          <a:schemeClr val="accent3"/>
        </a:solidFill>
        <a:effectLst/>
      </p:bgPr>
    </p:bg>
    <p:spTree>
      <p:nvGrpSpPr>
        <p:cNvPr id="1" name=""/>
        <p:cNvGrpSpPr/>
        <p:nvPr/>
      </p:nvGrpSpPr>
      <p:grpSpPr>
        <a:xfrm>
          <a:off x="0" y="0"/>
          <a:ext cx="0" cy="0"/>
          <a:chOff x="0" y="0"/>
          <a:chExt cx="0" cy="0"/>
        </a:xfrm>
      </p:grpSpPr>
      <p:sp>
        <p:nvSpPr>
          <p:cNvPr id="7" name="Picture Placeholder 6"/>
          <p:cNvSpPr>
            <a:spLocks noGrp="1"/>
          </p:cNvSpPr>
          <p:nvPr>
            <p:ph type="pic" sz="quarter" idx="13" hasCustomPrompt="1"/>
          </p:nvPr>
        </p:nvSpPr>
        <p:spPr>
          <a:xfrm>
            <a:off x="0" y="0"/>
            <a:ext cx="12193200" cy="6861600"/>
          </a:xfrm>
        </p:spPr>
        <p:txBody>
          <a:bodyPr tIns="72000" anchor="t" anchorCtr="0"/>
          <a:lstStyle>
            <a:lvl1pPr marL="0" marR="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200">
                <a:solidFill>
                  <a:schemeClr val="bg1"/>
                </a:solidFill>
              </a:defRPr>
            </a:lvl1pPr>
          </a:lstStyle>
          <a:p>
            <a:pPr marL="0" marR="0" lvl="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a:t>Click here and insert picture via Templafy</a:t>
            </a:r>
          </a:p>
        </p:txBody>
      </p:sp>
      <p:sp>
        <p:nvSpPr>
          <p:cNvPr id="2" name="Title 1"/>
          <p:cNvSpPr>
            <a:spLocks noGrp="1"/>
          </p:cNvSpPr>
          <p:nvPr>
            <p:ph type="title" hasCustomPrompt="1"/>
          </p:nvPr>
        </p:nvSpPr>
        <p:spPr>
          <a:xfrm>
            <a:off x="500063" y="4308474"/>
            <a:ext cx="10491788" cy="1323975"/>
          </a:xfrm>
        </p:spPr>
        <p:txBody>
          <a:bodyPr/>
          <a:lstStyle>
            <a:lvl1pPr>
              <a:defRPr sz="4000" b="0">
                <a:solidFill>
                  <a:schemeClr val="bg1"/>
                </a:solidFill>
                <a:latin typeface="+mj-lt"/>
              </a:defRPr>
            </a:lvl1pPr>
          </a:lstStyle>
          <a:p>
            <a:r>
              <a:rPr lang="en-GB" noProof="0"/>
              <a:t>Click to add title</a:t>
            </a:r>
          </a:p>
        </p:txBody>
      </p:sp>
      <p:sp>
        <p:nvSpPr>
          <p:cNvPr id="9" name="Footer Placeholder 8">
            <a:extLst>
              <a:ext uri="{FF2B5EF4-FFF2-40B4-BE49-F238E27FC236}">
                <a16:creationId xmlns:a16="http://schemas.microsoft.com/office/drawing/2014/main" id="{A9A96F2B-17B8-409E-AEA9-1195DB57C00A}"/>
              </a:ext>
            </a:extLst>
          </p:cNvPr>
          <p:cNvSpPr>
            <a:spLocks noGrp="1"/>
          </p:cNvSpPr>
          <p:nvPr>
            <p:ph type="ftr" sz="quarter" idx="16"/>
          </p:nvPr>
        </p:nvSpPr>
        <p:spPr/>
        <p:txBody>
          <a:bodyPr/>
          <a:lstStyle>
            <a:lvl1pPr>
              <a:defRPr>
                <a:solidFill>
                  <a:schemeClr val="bg1"/>
                </a:solidFill>
              </a:defRPr>
            </a:lvl1pPr>
          </a:lstStyle>
          <a:p>
            <a:r>
              <a:rPr lang="en-GB"/>
              <a:t>Insert presentation title via Header &amp; Footer</a:t>
            </a:r>
          </a:p>
        </p:txBody>
      </p:sp>
      <p:sp>
        <p:nvSpPr>
          <p:cNvPr id="10" name="Slide Number Placeholder 9">
            <a:extLst>
              <a:ext uri="{FF2B5EF4-FFF2-40B4-BE49-F238E27FC236}">
                <a16:creationId xmlns:a16="http://schemas.microsoft.com/office/drawing/2014/main" id="{644E83C0-32E9-43EF-864A-C6C827731210}"/>
              </a:ext>
            </a:extLst>
          </p:cNvPr>
          <p:cNvSpPr>
            <a:spLocks noGrp="1"/>
          </p:cNvSpPr>
          <p:nvPr>
            <p:ph type="sldNum" sz="quarter" idx="17"/>
          </p:nvPr>
        </p:nvSpPr>
        <p:spPr/>
        <p:txBody>
          <a:bodyPr/>
          <a:lstStyle>
            <a:lvl1pPr>
              <a:defRPr>
                <a:solidFill>
                  <a:schemeClr val="bg1"/>
                </a:solidFill>
              </a:defRPr>
            </a:lvl1p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08F8CACC-6EC3-45E4-B2E4-A9916C3AA0BC}"/>
              </a:ext>
            </a:extLst>
          </p:cNvPr>
          <p:cNvSpPr>
            <a:spLocks noGrp="1"/>
          </p:cNvSpPr>
          <p:nvPr>
            <p:ph type="dt" sz="half" idx="15"/>
          </p:nvPr>
        </p:nvSpPr>
        <p:spPr/>
        <p:txBody>
          <a:bodyPr/>
          <a:lstStyle>
            <a:lvl1pPr>
              <a:defRPr>
                <a:noFill/>
              </a:defRPr>
            </a:lvl1pPr>
          </a:lstStyle>
          <a:p>
            <a:endParaRPr lang="en-GB"/>
          </a:p>
        </p:txBody>
      </p:sp>
      <p:sp>
        <p:nvSpPr>
          <p:cNvPr id="8" name="Text Placeholder 12">
            <a:extLst>
              <a:ext uri="{FF2B5EF4-FFF2-40B4-BE49-F238E27FC236}">
                <a16:creationId xmlns:a16="http://schemas.microsoft.com/office/drawing/2014/main" id="{A6CDA879-E7F2-4945-8A09-C6477E28A6A6}"/>
              </a:ext>
            </a:extLst>
          </p:cNvPr>
          <p:cNvSpPr>
            <a:spLocks noGrp="1"/>
          </p:cNvSpPr>
          <p:nvPr>
            <p:ph type="body" sz="quarter" idx="18" hasCustomPrompt="1"/>
          </p:nvPr>
        </p:nvSpPr>
        <p:spPr>
          <a:xfrm>
            <a:off x="10252534" y="6134616"/>
            <a:ext cx="1435437" cy="320697"/>
          </a:xfrm>
          <a:blipFill>
            <a:blip r:embed="rId2"/>
            <a:stretch>
              <a:fillRect/>
            </a:stretch>
          </a:blipFill>
        </p:spPr>
        <p:txBody>
          <a:bodyPr/>
          <a:lstStyle>
            <a:lvl1pPr marL="0" indent="0">
              <a:buNone/>
              <a:defRPr sz="100">
                <a:noFill/>
              </a:defRPr>
            </a:lvl1pPr>
          </a:lstStyle>
          <a:p>
            <a:pPr lvl="0"/>
            <a:r>
              <a:rPr lang="en-GB"/>
              <a:t>.</a:t>
            </a:r>
          </a:p>
        </p:txBody>
      </p:sp>
    </p:spTree>
    <p:extLst>
      <p:ext uri="{BB962C8B-B14F-4D97-AF65-F5344CB8AC3E}">
        <p14:creationId xmlns:p14="http://schemas.microsoft.com/office/powerpoint/2010/main" val="32700124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User guide ">
    <p:spTree>
      <p:nvGrpSpPr>
        <p:cNvPr id="1" name=""/>
        <p:cNvGrpSpPr/>
        <p:nvPr/>
      </p:nvGrpSpPr>
      <p:grpSpPr>
        <a:xfrm>
          <a:off x="0" y="0"/>
          <a:ext cx="0" cy="0"/>
          <a:chOff x="0" y="0"/>
          <a:chExt cx="0" cy="0"/>
        </a:xfrm>
      </p:grpSpPr>
      <p:sp>
        <p:nvSpPr>
          <p:cNvPr id="21" name="Text Box 3"/>
          <p:cNvSpPr txBox="1">
            <a:spLocks noChangeArrowheads="1"/>
          </p:cNvSpPr>
          <p:nvPr userDrawn="1"/>
        </p:nvSpPr>
        <p:spPr bwMode="auto">
          <a:xfrm>
            <a:off x="4325290" y="1439372"/>
            <a:ext cx="2917403" cy="472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1200"/>
              </a:spcBef>
              <a:spcAft>
                <a:spcPts val="600"/>
              </a:spcAft>
              <a:defRPr/>
            </a:pPr>
            <a:r>
              <a:rPr lang="en-GB" sz="900" b="1" noProof="1">
                <a:solidFill>
                  <a:schemeClr val="tx1"/>
                </a:solidFill>
                <a:latin typeface="+mn-lt"/>
                <a:cs typeface="Arial" panose="020B0604020202020204" pitchFamily="34" charset="0"/>
              </a:rPr>
              <a:t>A. Insert corporate picture</a:t>
            </a:r>
            <a:endParaRPr lang="en-GB" altLang="da-DK" sz="900" b="0" noProof="1">
              <a:solidFill>
                <a:schemeClr val="tx1"/>
              </a:solidFill>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600"/>
              </a:spcAft>
              <a:buClrTx/>
              <a:buSzTx/>
              <a:buFontTx/>
              <a:buNone/>
              <a:tabLst/>
              <a:defRPr/>
            </a:pPr>
            <a:r>
              <a:rPr lang="en-GB" altLang="da-DK" sz="900" b="1" noProof="1">
                <a:solidFill>
                  <a:schemeClr val="tx1"/>
                </a:solidFill>
                <a:latin typeface="+mn-lt"/>
                <a:cs typeface="Arial" panose="020B0604020202020204" pitchFamily="34" charset="0"/>
              </a:rPr>
              <a:t>1.</a:t>
            </a:r>
            <a:r>
              <a:rPr lang="en-GB" altLang="da-DK" sz="900" b="0" noProof="1">
                <a:solidFill>
                  <a:schemeClr val="tx1"/>
                </a:solidFill>
                <a:latin typeface="+mn-lt"/>
                <a:cs typeface="Arial" panose="020B0604020202020204" pitchFamily="34" charset="0"/>
              </a:rPr>
              <a:t> Click the blue </a:t>
            </a:r>
            <a:r>
              <a:rPr lang="en-GB" altLang="da-DK" sz="900" b="1" baseline="0" noProof="1">
                <a:solidFill>
                  <a:schemeClr val="tx1"/>
                </a:solidFill>
                <a:latin typeface="+mn-lt"/>
                <a:cs typeface="Arial" panose="020B0604020202020204" pitchFamily="34" charset="0"/>
              </a:rPr>
              <a:t>Templafy</a:t>
            </a:r>
            <a:r>
              <a:rPr lang="en-GB" altLang="da-DK" sz="900" b="0" baseline="0" noProof="1">
                <a:solidFill>
                  <a:schemeClr val="tx1"/>
                </a:solidFill>
                <a:latin typeface="+mn-lt"/>
                <a:cs typeface="Arial" panose="020B0604020202020204" pitchFamily="34" charset="0"/>
              </a:rPr>
              <a:t>-button</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altLang="da-DK" sz="900" b="1" baseline="0" noProof="1">
                <a:solidFill>
                  <a:schemeClr val="tx1"/>
                </a:solidFill>
                <a:latin typeface="+mn-lt"/>
                <a:cs typeface="Arial" panose="020B0604020202020204" pitchFamily="34" charset="0"/>
              </a:rPr>
              <a:t>2. </a:t>
            </a:r>
            <a:r>
              <a:rPr lang="en-GB" altLang="da-DK" sz="900" b="0" baseline="0" noProof="1">
                <a:solidFill>
                  <a:schemeClr val="tx1"/>
                </a:solidFill>
                <a:latin typeface="+mn-lt"/>
                <a:cs typeface="Arial" panose="020B0604020202020204" pitchFamily="34" charset="0"/>
              </a:rPr>
              <a:t>In the dropdown, click </a:t>
            </a:r>
            <a:r>
              <a:rPr lang="en-GB" altLang="da-DK" sz="900" b="1" baseline="0" noProof="1">
                <a:solidFill>
                  <a:schemeClr val="tx1"/>
                </a:solidFill>
                <a:latin typeface="+mn-lt"/>
                <a:cs typeface="Arial" panose="020B0604020202020204" pitchFamily="34" charset="0"/>
              </a:rPr>
              <a:t>Images</a:t>
            </a:r>
            <a:r>
              <a:rPr lang="en-GB" altLang="da-DK" sz="900" b="0" baseline="0" noProof="1">
                <a:solidFill>
                  <a:schemeClr val="tx1"/>
                </a:solidFill>
                <a:latin typeface="+mn-lt"/>
                <a:cs typeface="Arial" panose="020B0604020202020204" pitchFamily="34" charset="0"/>
              </a:rPr>
              <a:t>, </a:t>
            </a:r>
            <a:br>
              <a:rPr lang="en-GB" altLang="da-DK" sz="900" b="0" baseline="0" noProof="1">
                <a:solidFill>
                  <a:schemeClr val="tx1"/>
                </a:solidFill>
                <a:latin typeface="+mn-lt"/>
                <a:cs typeface="Arial" panose="020B0604020202020204" pitchFamily="34" charset="0"/>
              </a:rPr>
            </a:br>
            <a:r>
              <a:rPr lang="en-GB" altLang="da-DK" sz="900" b="0" baseline="0" noProof="1">
                <a:solidFill>
                  <a:schemeClr val="tx1"/>
                </a:solidFill>
                <a:latin typeface="+mn-lt"/>
                <a:cs typeface="Arial" panose="020B0604020202020204" pitchFamily="34" charset="0"/>
              </a:rPr>
              <a:t>or click </a:t>
            </a:r>
            <a:r>
              <a:rPr lang="en-GB" altLang="da-DK" sz="900" b="1" baseline="0" noProof="1">
                <a:solidFill>
                  <a:schemeClr val="tx1"/>
                </a:solidFill>
                <a:latin typeface="+mn-lt"/>
                <a:cs typeface="Arial" panose="020B0604020202020204" pitchFamily="34" charset="0"/>
              </a:rPr>
              <a:t>Images</a:t>
            </a:r>
            <a:r>
              <a:rPr lang="en-GB" altLang="da-DK" sz="900" b="0" i="0" baseline="0" noProof="1">
                <a:solidFill>
                  <a:schemeClr val="tx1"/>
                </a:solidFill>
                <a:latin typeface="+mn-lt"/>
                <a:cs typeface="Arial" panose="020B0604020202020204" pitchFamily="34" charset="0"/>
              </a:rPr>
              <a:t>-button</a:t>
            </a:r>
            <a:r>
              <a:rPr lang="en-GB" altLang="da-DK" sz="900" b="0" baseline="0" noProof="1">
                <a:solidFill>
                  <a:schemeClr val="tx1"/>
                </a:solidFill>
                <a:latin typeface="+mn-lt"/>
                <a:cs typeface="Arial" panose="020B0604020202020204" pitchFamily="34" charset="0"/>
              </a:rPr>
              <a:t> in the right Templafy pane</a:t>
            </a:r>
            <a:endParaRPr lang="en-GB" altLang="da-DK" sz="900" noProof="1">
              <a:solidFill>
                <a:schemeClr val="tx1"/>
              </a:solidFill>
              <a:latin typeface="+mn-lt"/>
              <a:cs typeface="Arial" panose="020B0604020202020204" pitchFamily="34" charset="0"/>
            </a:endParaRPr>
          </a:p>
          <a:p>
            <a:pPr eaLnBrk="1" hangingPunct="1">
              <a:spcBef>
                <a:spcPts val="1200"/>
              </a:spcBef>
              <a:spcAft>
                <a:spcPts val="600"/>
              </a:spcAft>
              <a:defRPr/>
            </a:pPr>
            <a:r>
              <a:rPr lang="en-GB" altLang="da-DK" sz="900" b="1" baseline="0" noProof="1">
                <a:solidFill>
                  <a:schemeClr val="tx1"/>
                </a:solidFill>
                <a:latin typeface="+mn-lt"/>
                <a:cs typeface="Arial" panose="020B0604020202020204" pitchFamily="34" charset="0"/>
              </a:rPr>
              <a:t>B. Browse for other pictures</a:t>
            </a:r>
          </a:p>
          <a:p>
            <a:pPr eaLnBrk="1" hangingPunct="1">
              <a:spcAft>
                <a:spcPts val="600"/>
              </a:spcAft>
              <a:defRPr/>
            </a:pPr>
            <a:r>
              <a:rPr lang="en-GB" altLang="da-DK" sz="900" b="1" noProof="1">
                <a:solidFill>
                  <a:schemeClr val="tx1"/>
                </a:solidFill>
                <a:latin typeface="+mn-lt"/>
                <a:cs typeface="Arial" panose="020B0604020202020204" pitchFamily="34" charset="0"/>
              </a:rPr>
              <a:t>1. </a:t>
            </a:r>
            <a:r>
              <a:rPr lang="en-GB" altLang="da-DK" sz="900" b="0" noProof="1">
                <a:solidFill>
                  <a:schemeClr val="tx1"/>
                </a:solidFill>
                <a:latin typeface="+mn-lt"/>
                <a:cs typeface="Arial" panose="020B0604020202020204" pitchFamily="34" charset="0"/>
              </a:rPr>
              <a:t>Click</a:t>
            </a:r>
            <a:r>
              <a:rPr lang="en-GB" altLang="da-DK" sz="900" b="0" baseline="0" noProof="1">
                <a:solidFill>
                  <a:schemeClr val="tx1"/>
                </a:solidFill>
                <a:latin typeface="+mn-lt"/>
                <a:cs typeface="Arial" panose="020B0604020202020204" pitchFamily="34" charset="0"/>
              </a:rPr>
              <a:t> on </a:t>
            </a:r>
            <a:r>
              <a:rPr lang="en-GB" altLang="da-DK" sz="900" b="1" baseline="0" noProof="1">
                <a:solidFill>
                  <a:schemeClr val="tx1"/>
                </a:solidFill>
                <a:latin typeface="+mn-lt"/>
                <a:cs typeface="Arial" panose="020B0604020202020204" pitchFamily="34" charset="0"/>
              </a:rPr>
              <a:t>Image Tools </a:t>
            </a:r>
            <a:r>
              <a:rPr lang="en-GB" altLang="da-DK" sz="900" b="0" baseline="0" noProof="1">
                <a:solidFill>
                  <a:schemeClr val="tx1"/>
                </a:solidFill>
                <a:latin typeface="+mn-lt"/>
                <a:cs typeface="Arial" panose="020B0604020202020204" pitchFamily="34" charset="0"/>
              </a:rPr>
              <a:t>under company tab </a:t>
            </a:r>
          </a:p>
          <a:p>
            <a:pPr eaLnBrk="1" hangingPunct="1">
              <a:spcAft>
                <a:spcPts val="600"/>
              </a:spcAft>
              <a:defRPr/>
            </a:pPr>
            <a:r>
              <a:rPr lang="en-GB" altLang="da-DK" sz="900" b="1" baseline="0" noProof="1">
                <a:solidFill>
                  <a:schemeClr val="tx1"/>
                </a:solidFill>
                <a:latin typeface="+mn-lt"/>
                <a:cs typeface="Arial" panose="020B0604020202020204" pitchFamily="34" charset="0"/>
              </a:rPr>
              <a:t>2. </a:t>
            </a:r>
            <a:r>
              <a:rPr lang="en-GB" altLang="da-DK" sz="900" b="0" baseline="0" noProof="1">
                <a:solidFill>
                  <a:schemeClr val="tx1"/>
                </a:solidFill>
                <a:latin typeface="+mn-lt"/>
                <a:cs typeface="Arial" panose="020B0604020202020204" pitchFamily="34" charset="0"/>
              </a:rPr>
              <a:t>Click on </a:t>
            </a:r>
            <a:r>
              <a:rPr lang="en-GB" altLang="da-DK" sz="900" b="1" baseline="0" noProof="1">
                <a:solidFill>
                  <a:schemeClr val="tx1"/>
                </a:solidFill>
                <a:latin typeface="+mn-lt"/>
                <a:cs typeface="Arial" panose="020B0604020202020204" pitchFamily="34" charset="0"/>
              </a:rPr>
              <a:t>Insert</a:t>
            </a:r>
            <a:r>
              <a:rPr lang="en-GB" altLang="da-DK" sz="900" b="0" baseline="0" noProof="1">
                <a:solidFill>
                  <a:schemeClr val="tx1"/>
                </a:solidFill>
                <a:latin typeface="+mn-lt"/>
                <a:cs typeface="Arial" panose="020B0604020202020204" pitchFamily="34" charset="0"/>
              </a:rPr>
              <a:t> to browse for </a:t>
            </a:r>
            <a:br>
              <a:rPr lang="en-GB" altLang="da-DK" sz="900" b="0" baseline="0" noProof="1">
                <a:solidFill>
                  <a:schemeClr val="tx1"/>
                </a:solidFill>
                <a:latin typeface="+mn-lt"/>
                <a:cs typeface="Arial" panose="020B0604020202020204" pitchFamily="34" charset="0"/>
              </a:rPr>
            </a:br>
            <a:r>
              <a:rPr lang="en-GB" altLang="da-DK" sz="900" b="0" baseline="0" noProof="1">
                <a:solidFill>
                  <a:schemeClr val="tx1"/>
                </a:solidFill>
                <a:latin typeface="+mn-lt"/>
                <a:cs typeface="Arial" panose="020B0604020202020204" pitchFamily="34" charset="0"/>
              </a:rPr>
              <a:t>a picture</a:t>
            </a:r>
            <a:endParaRPr lang="en-GB" altLang="da-DK" sz="900" noProof="1">
              <a:solidFill>
                <a:schemeClr val="tx1"/>
              </a:solidFill>
              <a:latin typeface="+mn-lt"/>
              <a:cs typeface="Arial" panose="020B0604020202020204" pitchFamily="34" charset="0"/>
            </a:endParaRPr>
          </a:p>
          <a:p>
            <a:pPr eaLnBrk="1" hangingPunct="1">
              <a:spcBef>
                <a:spcPts val="1200"/>
              </a:spcBef>
              <a:spcAft>
                <a:spcPts val="600"/>
              </a:spcAft>
              <a:defRPr/>
            </a:pPr>
            <a:r>
              <a:rPr lang="en-GB" sz="900" b="1">
                <a:solidFill>
                  <a:srgbClr val="000000"/>
                </a:solidFill>
                <a:latin typeface="+mn-lt"/>
                <a:ea typeface="Times New Roman" panose="02020603050405020304" pitchFamily="18" charset="0"/>
              </a:rPr>
              <a:t>C. </a:t>
            </a:r>
            <a:r>
              <a:rPr lang="en-GB" sz="900" b="1" noProof="0">
                <a:solidFill>
                  <a:srgbClr val="000000"/>
                </a:solidFill>
                <a:latin typeface="+mn-lt"/>
                <a:ea typeface="Times New Roman" panose="02020603050405020304" pitchFamily="18" charset="0"/>
              </a:rPr>
              <a:t>Insert copied picture</a:t>
            </a:r>
            <a:endParaRPr lang="en-GB" altLang="da-DK" sz="900" noProof="0">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1. </a:t>
            </a:r>
            <a:r>
              <a:rPr lang="en-GB" altLang="da-DK" sz="900" b="0" noProof="1">
                <a:solidFill>
                  <a:schemeClr val="tx1"/>
                </a:solidFill>
                <a:latin typeface="+mn-lt"/>
                <a:cs typeface="Arial" panose="020B0604020202020204" pitchFamily="34" charset="0"/>
              </a:rPr>
              <a:t>Click</a:t>
            </a:r>
            <a:r>
              <a:rPr lang="en-GB" altLang="da-DK" sz="900" b="0" baseline="0" noProof="1">
                <a:solidFill>
                  <a:schemeClr val="tx1"/>
                </a:solidFill>
                <a:latin typeface="+mn-lt"/>
                <a:cs typeface="Arial" panose="020B0604020202020204" pitchFamily="34" charset="0"/>
              </a:rPr>
              <a:t> on </a:t>
            </a:r>
            <a:r>
              <a:rPr lang="en-GB" altLang="da-DK" sz="900" b="1" baseline="0" noProof="1">
                <a:solidFill>
                  <a:schemeClr val="tx1"/>
                </a:solidFill>
                <a:latin typeface="+mn-lt"/>
                <a:cs typeface="Arial" panose="020B0604020202020204" pitchFamily="34" charset="0"/>
              </a:rPr>
              <a:t>Image Tools </a:t>
            </a:r>
            <a:r>
              <a:rPr lang="en-GB" altLang="da-DK" sz="900" b="0" baseline="0" noProof="1">
                <a:solidFill>
                  <a:schemeClr val="tx1"/>
                </a:solidFill>
                <a:latin typeface="+mn-lt"/>
                <a:cs typeface="Arial" panose="020B0604020202020204" pitchFamily="34" charset="0"/>
              </a:rPr>
              <a:t>under company tab </a:t>
            </a:r>
          </a:p>
          <a:p>
            <a:pPr eaLnBrk="1" hangingPunct="1">
              <a:spcAft>
                <a:spcPts val="600"/>
              </a:spcAft>
              <a:defRPr/>
            </a:pPr>
            <a:r>
              <a:rPr lang="en-GB" altLang="da-DK" sz="900" b="1" baseline="0" noProof="1">
                <a:solidFill>
                  <a:schemeClr val="tx1"/>
                </a:solidFill>
                <a:latin typeface="+mn-lt"/>
                <a:cs typeface="Arial" panose="020B0604020202020204" pitchFamily="34" charset="0"/>
              </a:rPr>
              <a:t>2. </a:t>
            </a:r>
            <a:r>
              <a:rPr lang="en-GB" altLang="da-DK" sz="900" b="0" baseline="0" noProof="1">
                <a:solidFill>
                  <a:schemeClr val="tx1"/>
                </a:solidFill>
                <a:latin typeface="+mn-lt"/>
                <a:cs typeface="Arial" panose="020B0604020202020204" pitchFamily="34" charset="0"/>
              </a:rPr>
              <a:t>Click on </a:t>
            </a:r>
            <a:r>
              <a:rPr lang="en-GB" altLang="da-DK" sz="900" b="1" baseline="0" noProof="1">
                <a:solidFill>
                  <a:schemeClr val="tx1"/>
                </a:solidFill>
                <a:latin typeface="+mn-lt"/>
                <a:cs typeface="Arial" panose="020B0604020202020204" pitchFamily="34" charset="0"/>
              </a:rPr>
              <a:t>paste</a:t>
            </a:r>
            <a:r>
              <a:rPr lang="en-GB" altLang="da-DK" sz="900" b="0" baseline="0" noProof="1">
                <a:solidFill>
                  <a:schemeClr val="tx1"/>
                </a:solidFill>
                <a:latin typeface="+mn-lt"/>
                <a:cs typeface="Arial" panose="020B0604020202020204" pitchFamily="34" charset="0"/>
              </a:rPr>
              <a:t> to browse for a picture</a:t>
            </a:r>
          </a:p>
          <a:p>
            <a:pPr eaLnBrk="1" hangingPunct="1">
              <a:spcBef>
                <a:spcPts val="1000"/>
              </a:spcBef>
              <a:spcAft>
                <a:spcPts val="600"/>
              </a:spcAft>
              <a:defRPr/>
            </a:pPr>
            <a:r>
              <a:rPr lang="en-GB" sz="900" b="1" noProof="1">
                <a:solidFill>
                  <a:schemeClr val="tx1"/>
                </a:solidFill>
                <a:latin typeface="+mn-lt"/>
                <a:cs typeface="Arial" panose="020B0604020202020204" pitchFamily="34" charset="0"/>
              </a:rPr>
              <a:t>Guides</a:t>
            </a:r>
          </a:p>
          <a:p>
            <a:pPr eaLnBrk="1" hangingPunct="1">
              <a:spcAft>
                <a:spcPts val="600"/>
              </a:spcAft>
              <a:defRPr/>
            </a:pPr>
            <a:r>
              <a:rPr lang="en-GB" altLang="da-DK" sz="900" b="0" noProof="1">
                <a:solidFill>
                  <a:schemeClr val="tx1"/>
                </a:solidFill>
                <a:latin typeface="+mn-lt"/>
                <a:cs typeface="Arial" panose="020B0604020202020204" pitchFamily="34" charset="0"/>
              </a:rPr>
              <a:t>To view drawing guides</a:t>
            </a:r>
          </a:p>
          <a:p>
            <a:pPr eaLnBrk="1" hangingPunct="1">
              <a:spcAft>
                <a:spcPts val="600"/>
              </a:spcAft>
              <a:defRPr/>
            </a:pPr>
            <a:r>
              <a:rPr lang="en-GB" altLang="da-DK" sz="900" b="1" noProof="1">
                <a:solidFill>
                  <a:schemeClr val="tx1"/>
                </a:solidFill>
                <a:latin typeface="+mn-lt"/>
                <a:cs typeface="Arial" panose="020B0604020202020204" pitchFamily="34" charset="0"/>
              </a:rPr>
              <a:t>1. </a:t>
            </a:r>
            <a:r>
              <a:rPr lang="en-GB" altLang="da-DK" sz="900" b="0" noProof="1">
                <a:solidFill>
                  <a:schemeClr val="tx1"/>
                </a:solidFill>
                <a:latin typeface="+mn-lt"/>
                <a:cs typeface="Arial" panose="020B0604020202020204" pitchFamily="34" charset="0"/>
              </a:rPr>
              <a:t>Click the </a:t>
            </a:r>
            <a:r>
              <a:rPr lang="en-GB" altLang="da-DK" sz="900" b="1" noProof="1">
                <a:solidFill>
                  <a:schemeClr val="tx1"/>
                </a:solidFill>
                <a:latin typeface="+mn-lt"/>
                <a:cs typeface="Arial" panose="020B0604020202020204" pitchFamily="34" charset="0"/>
              </a:rPr>
              <a:t>View</a:t>
            </a:r>
            <a:r>
              <a:rPr lang="en-GB" altLang="da-DK" sz="900" b="0" noProof="1">
                <a:solidFill>
                  <a:schemeClr val="tx1"/>
                </a:solidFill>
                <a:latin typeface="+mn-lt"/>
                <a:cs typeface="Arial" panose="020B0604020202020204" pitchFamily="34" charset="0"/>
              </a:rPr>
              <a:t> tab, set tick mark next to </a:t>
            </a:r>
            <a:r>
              <a:rPr lang="en-GB" altLang="da-DK" sz="900" b="1" noProof="1">
                <a:solidFill>
                  <a:schemeClr val="tx1"/>
                </a:solidFill>
                <a:latin typeface="+mn-lt"/>
                <a:cs typeface="Arial" panose="020B0604020202020204" pitchFamily="34" charset="0"/>
              </a:rPr>
              <a:t>Guides</a:t>
            </a: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Hint: Alt + F9 </a:t>
            </a:r>
            <a:r>
              <a:rPr lang="en-GB" altLang="da-DK" sz="900" b="0" noProof="1">
                <a:solidFill>
                  <a:schemeClr val="tx1"/>
                </a:solidFill>
                <a:latin typeface="+mn-lt"/>
                <a:cs typeface="Arial" panose="020B0604020202020204" pitchFamily="34" charset="0"/>
              </a:rPr>
              <a:t>for quick viewing of guides</a:t>
            </a:r>
          </a:p>
          <a:p>
            <a:pPr fontAlgn="auto">
              <a:spcBef>
                <a:spcPts val="1200"/>
              </a:spcBef>
              <a:spcAft>
                <a:spcPts val="600"/>
              </a:spcAft>
              <a:buFont typeface="+mj-lt"/>
              <a:buNone/>
              <a:defRPr/>
            </a:pPr>
            <a:r>
              <a:rPr lang="en-GB" sz="900" b="1" noProof="1">
                <a:solidFill>
                  <a:schemeClr val="tx1"/>
                </a:solidFill>
                <a:latin typeface="+mn-lt"/>
                <a:cs typeface="Arial" panose="020B0604020202020204" pitchFamily="34" charset="0"/>
              </a:rPr>
              <a:t>Reset slide</a:t>
            </a:r>
          </a:p>
          <a:p>
            <a:pPr marL="0" marR="0" indent="0" algn="l" defTabSz="914400" rtl="0" eaLnBrk="1" fontAlgn="auto" latinLnBrk="0" hangingPunct="1">
              <a:lnSpc>
                <a:spcPct val="100000"/>
              </a:lnSpc>
              <a:spcBef>
                <a:spcPts val="0"/>
              </a:spcBef>
              <a:spcAft>
                <a:spcPts val="600"/>
              </a:spcAft>
              <a:buClrTx/>
              <a:buSzTx/>
              <a:buFont typeface="+mj-lt"/>
              <a:buNone/>
              <a:tabLst/>
              <a:defRPr/>
            </a:pPr>
            <a:r>
              <a:rPr lang="en-GB" altLang="da-DK" sz="900" b="1" noProof="1">
                <a:solidFill>
                  <a:schemeClr val="tx1"/>
                </a:solidFill>
                <a:latin typeface="+mn-lt"/>
                <a:cs typeface="Arial" panose="020B0604020202020204" pitchFamily="34" charset="0"/>
              </a:rPr>
              <a:t>1.</a:t>
            </a:r>
            <a:r>
              <a:rPr lang="en-GB" altLang="da-DK" sz="900" noProof="1">
                <a:solidFill>
                  <a:schemeClr val="tx1"/>
                </a:solidFill>
                <a:latin typeface="+mn-lt"/>
                <a:cs typeface="Arial" panose="020B0604020202020204" pitchFamily="34" charset="0"/>
              </a:rPr>
              <a:t> Click the </a:t>
            </a:r>
            <a:r>
              <a:rPr lang="en-GB" altLang="da-DK" sz="900" b="1" noProof="1">
                <a:solidFill>
                  <a:schemeClr val="tx1"/>
                </a:solidFill>
                <a:latin typeface="+mn-lt"/>
                <a:cs typeface="Arial" panose="020B0604020202020204" pitchFamily="34" charset="0"/>
              </a:rPr>
              <a:t>Home </a:t>
            </a:r>
            <a:r>
              <a:rPr lang="en-GB" altLang="da-DK" sz="900" b="0" noProof="1">
                <a:solidFill>
                  <a:schemeClr val="tx1"/>
                </a:solidFill>
                <a:latin typeface="+mn-lt"/>
                <a:cs typeface="Arial" panose="020B0604020202020204" pitchFamily="34" charset="0"/>
              </a:rPr>
              <a:t>tab</a:t>
            </a:r>
            <a:endParaRPr lang="en-GB" altLang="da-DK" sz="900" b="0" strike="sngStrike" noProof="1">
              <a:solidFill>
                <a:schemeClr val="tx1"/>
              </a:solidFill>
              <a:latin typeface="+mn-lt"/>
              <a:cs typeface="Arial" panose="020B0604020202020204" pitchFamily="34" charset="0"/>
            </a:endParaRPr>
          </a:p>
          <a:p>
            <a:pPr marL="0" marR="0" indent="0" algn="l" defTabSz="914400" rtl="0" eaLnBrk="1" fontAlgn="auto" latinLnBrk="0" hangingPunct="1">
              <a:lnSpc>
                <a:spcPct val="100000"/>
              </a:lnSpc>
              <a:spcBef>
                <a:spcPts val="0"/>
              </a:spcBef>
              <a:spcAft>
                <a:spcPts val="600"/>
              </a:spcAft>
              <a:buClrTx/>
              <a:buSzTx/>
              <a:buFont typeface="+mj-lt"/>
              <a:buNone/>
              <a:tabLst/>
              <a:defRPr/>
            </a:pPr>
            <a:r>
              <a:rPr lang="en-GB" altLang="da-DK" sz="900" b="1" noProof="1">
                <a:solidFill>
                  <a:schemeClr val="tx1"/>
                </a:solidFill>
                <a:latin typeface="+mn-lt"/>
                <a:cs typeface="Arial" panose="020B0604020202020204" pitchFamily="34" charset="0"/>
              </a:rPr>
              <a:t>2.</a:t>
            </a:r>
            <a:r>
              <a:rPr lang="en-GB" altLang="da-DK" sz="900" noProof="1">
                <a:solidFill>
                  <a:schemeClr val="tx1"/>
                </a:solidFill>
                <a:latin typeface="+mn-lt"/>
                <a:cs typeface="Arial" panose="020B0604020202020204" pitchFamily="34" charset="0"/>
              </a:rPr>
              <a:t> Click the </a:t>
            </a:r>
            <a:r>
              <a:rPr lang="en-GB" altLang="da-DK" sz="900" b="1" baseline="0" noProof="1">
                <a:solidFill>
                  <a:schemeClr val="tx1"/>
                </a:solidFill>
                <a:latin typeface="+mn-lt"/>
                <a:cs typeface="Arial" panose="020B0604020202020204" pitchFamily="34" charset="0"/>
              </a:rPr>
              <a:t>Reset </a:t>
            </a:r>
            <a:r>
              <a:rPr lang="en-GB" altLang="da-DK" sz="900" noProof="1">
                <a:solidFill>
                  <a:schemeClr val="tx1"/>
                </a:solidFill>
                <a:latin typeface="+mn-lt"/>
                <a:cs typeface="Arial" panose="020B0604020202020204" pitchFamily="34" charset="0"/>
              </a:rPr>
              <a:t>menu to reset position,</a:t>
            </a:r>
            <a:br>
              <a:rPr lang="en-GB" altLang="da-DK" sz="900" noProof="1">
                <a:solidFill>
                  <a:schemeClr val="tx1"/>
                </a:solidFill>
                <a:latin typeface="+mn-lt"/>
                <a:cs typeface="Arial" panose="020B0604020202020204" pitchFamily="34" charset="0"/>
              </a:rPr>
            </a:br>
            <a:r>
              <a:rPr lang="en-GB" altLang="da-DK" sz="900" noProof="1">
                <a:solidFill>
                  <a:schemeClr val="tx1"/>
                </a:solidFill>
                <a:latin typeface="+mn-lt"/>
                <a:cs typeface="Arial" panose="020B0604020202020204" pitchFamily="34" charset="0"/>
              </a:rPr>
              <a:t>size</a:t>
            </a:r>
            <a:r>
              <a:rPr lang="en-GB" altLang="da-DK" sz="900" baseline="0" noProof="1">
                <a:solidFill>
                  <a:schemeClr val="tx1"/>
                </a:solidFill>
                <a:latin typeface="+mn-lt"/>
                <a:cs typeface="Arial" panose="020B0604020202020204" pitchFamily="34" charset="0"/>
              </a:rPr>
              <a:t> and formatting of the slide placeholders</a:t>
            </a:r>
            <a:br>
              <a:rPr lang="en-GB" altLang="da-DK" sz="900" baseline="0" noProof="1">
                <a:solidFill>
                  <a:schemeClr val="tx1"/>
                </a:solidFill>
                <a:latin typeface="+mn-lt"/>
                <a:cs typeface="Arial" panose="020B0604020202020204" pitchFamily="34" charset="0"/>
              </a:rPr>
            </a:br>
            <a:r>
              <a:rPr lang="en-GB" altLang="da-DK" sz="900" baseline="0" noProof="1">
                <a:solidFill>
                  <a:schemeClr val="tx1"/>
                </a:solidFill>
                <a:latin typeface="+mn-lt"/>
                <a:cs typeface="Arial" panose="020B0604020202020204" pitchFamily="34" charset="0"/>
              </a:rPr>
              <a:t>to their default settings</a:t>
            </a:r>
            <a:endParaRPr lang="en-GB" sz="900" noProof="1">
              <a:solidFill>
                <a:schemeClr val="tx1"/>
              </a:solidFill>
              <a:latin typeface="+mn-lt"/>
              <a:cs typeface="Arial" panose="020B0604020202020204" pitchFamily="34" charset="0"/>
            </a:endParaRPr>
          </a:p>
          <a:p>
            <a:pPr eaLnBrk="1" hangingPunct="1">
              <a:spcAft>
                <a:spcPts val="600"/>
              </a:spcAft>
              <a:defRPr/>
            </a:pPr>
            <a:endParaRPr lang="en-GB" altLang="da-DK" sz="900" b="1" noProof="1">
              <a:solidFill>
                <a:schemeClr val="tx1"/>
              </a:solidFill>
              <a:latin typeface="+mn-lt"/>
              <a:cs typeface="Arial" panose="020B0604020202020204" pitchFamily="34" charset="0"/>
            </a:endParaRPr>
          </a:p>
        </p:txBody>
      </p:sp>
      <p:sp>
        <p:nvSpPr>
          <p:cNvPr id="9" name="Header"/>
          <p:cNvSpPr txBox="1"/>
          <p:nvPr userDrawn="1"/>
        </p:nvSpPr>
        <p:spPr>
          <a:xfrm>
            <a:off x="481014" y="464888"/>
            <a:ext cx="11072810" cy="629149"/>
          </a:xfrm>
          <a:prstGeom prst="rect">
            <a:avLst/>
          </a:prstGeom>
          <a:noFill/>
        </p:spPr>
        <p:txBody>
          <a:bodyPr wrap="square" lIns="0" tIns="0" rIns="0" bIns="0" rtlCol="0" anchor="t" anchorCtr="0">
            <a:noAutofit/>
          </a:bodyPr>
          <a:lstStyle/>
          <a:p>
            <a:r>
              <a:rPr kumimoji="0" lang="en-GB" sz="3200" b="0" i="0" u="none" strike="noStrike" kern="1200" cap="none" spc="0" normalizeH="0" baseline="0" noProof="0">
                <a:ln>
                  <a:noFill/>
                </a:ln>
                <a:solidFill>
                  <a:schemeClr val="accent1"/>
                </a:solidFill>
                <a:effectLst/>
                <a:uLnTx/>
                <a:uFillTx/>
                <a:latin typeface="+mj-lt"/>
                <a:ea typeface="+mj-ea"/>
                <a:cs typeface="Arial" panose="020B0604020202020204" pitchFamily="34" charset="0"/>
              </a:rPr>
              <a:t>User guide – delete before use</a:t>
            </a:r>
            <a:endParaRPr lang="en-GB" sz="1800" noProof="0">
              <a:solidFill>
                <a:schemeClr val="accent1"/>
              </a:solidFill>
              <a:latin typeface="+mj-lt"/>
            </a:endParaRPr>
          </a:p>
        </p:txBody>
      </p:sp>
      <p:sp>
        <p:nvSpPr>
          <p:cNvPr id="29" name="Text Box 2"/>
          <p:cNvSpPr txBox="1">
            <a:spLocks noChangeArrowheads="1"/>
          </p:cNvSpPr>
          <p:nvPr userDrawn="1"/>
        </p:nvSpPr>
        <p:spPr bwMode="auto">
          <a:xfrm>
            <a:off x="507139" y="1439372"/>
            <a:ext cx="2412000"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en-GB" sz="900" b="1" noProof="1">
                <a:solidFill>
                  <a:schemeClr val="tx1"/>
                </a:solidFill>
                <a:latin typeface="+mn-lt"/>
                <a:cs typeface="Arial" panose="020B0604020202020204" pitchFamily="34" charset="0"/>
              </a:rPr>
              <a:t>Use text</a:t>
            </a:r>
            <a:r>
              <a:rPr lang="en-GB" sz="900" b="1" baseline="0" noProof="1">
                <a:solidFill>
                  <a:schemeClr val="tx1"/>
                </a:solidFill>
                <a:latin typeface="+mn-lt"/>
                <a:cs typeface="Arial" panose="020B0604020202020204" pitchFamily="34" charset="0"/>
              </a:rPr>
              <a:t> styles</a:t>
            </a:r>
            <a:endParaRPr lang="en-GB" sz="900" b="1" noProof="1">
              <a:solidFill>
                <a:schemeClr val="tx1"/>
              </a:solidFill>
              <a:latin typeface="+mn-lt"/>
              <a:cs typeface="Arial" panose="020B0604020202020204" pitchFamily="34" charset="0"/>
            </a:endParaRPr>
          </a:p>
          <a:p>
            <a:pPr eaLnBrk="1" hangingPunct="1">
              <a:spcAft>
                <a:spcPts val="600"/>
              </a:spcAft>
              <a:defRPr/>
            </a:pPr>
            <a:r>
              <a:rPr lang="en-GB" altLang="da-DK" sz="900" b="0" noProof="1">
                <a:solidFill>
                  <a:schemeClr val="tx1"/>
                </a:solidFill>
                <a:latin typeface="+mn-lt"/>
                <a:cs typeface="Arial" panose="020B0604020202020204" pitchFamily="34" charset="0"/>
              </a:rPr>
              <a:t>Use the </a:t>
            </a:r>
            <a:r>
              <a:rPr lang="en-GB" altLang="da-DK" sz="900" b="1" noProof="1">
                <a:solidFill>
                  <a:schemeClr val="tx1"/>
                </a:solidFill>
                <a:latin typeface="+mn-lt"/>
                <a:cs typeface="Arial" panose="020B0604020202020204" pitchFamily="34" charset="0"/>
              </a:rPr>
              <a:t>TAB</a:t>
            </a:r>
            <a:r>
              <a:rPr lang="en-GB" altLang="da-DK" sz="900" b="0" noProof="1">
                <a:solidFill>
                  <a:schemeClr val="tx1"/>
                </a:solidFill>
                <a:latin typeface="+mn-lt"/>
                <a:cs typeface="Arial" panose="020B0604020202020204" pitchFamily="34" charset="0"/>
              </a:rPr>
              <a:t>-key</a:t>
            </a:r>
            <a:r>
              <a:rPr lang="en-GB" altLang="da-DK" sz="900" b="0" baseline="0" noProof="1">
                <a:solidFill>
                  <a:schemeClr val="tx1"/>
                </a:solidFill>
                <a:latin typeface="+mn-lt"/>
                <a:cs typeface="Arial" panose="020B0604020202020204" pitchFamily="34" charset="0"/>
              </a:rPr>
              <a:t> to jump through levels. Click </a:t>
            </a:r>
            <a:r>
              <a:rPr lang="en-GB" altLang="da-DK" sz="900" b="1" baseline="0" noProof="1">
                <a:solidFill>
                  <a:schemeClr val="tx1"/>
                </a:solidFill>
                <a:latin typeface="+mn-lt"/>
                <a:cs typeface="Arial" panose="020B0604020202020204" pitchFamily="34" charset="0"/>
              </a:rPr>
              <a:t>ENTER</a:t>
            </a:r>
            <a:r>
              <a:rPr lang="en-GB" altLang="da-DK" sz="900" b="0" baseline="0" noProof="1">
                <a:solidFill>
                  <a:schemeClr val="tx1"/>
                </a:solidFill>
                <a:latin typeface="+mn-lt"/>
                <a:cs typeface="Arial" panose="020B0604020202020204" pitchFamily="34" charset="0"/>
              </a:rPr>
              <a:t>, then </a:t>
            </a:r>
            <a:r>
              <a:rPr lang="en-GB" altLang="da-DK" sz="900" b="1" baseline="0" noProof="1">
                <a:solidFill>
                  <a:schemeClr val="tx1"/>
                </a:solidFill>
                <a:latin typeface="+mn-lt"/>
                <a:cs typeface="Arial" panose="020B0604020202020204" pitchFamily="34" charset="0"/>
              </a:rPr>
              <a:t>TAB</a:t>
            </a:r>
            <a:r>
              <a:rPr lang="en-GB" altLang="da-DK" sz="900" b="0" baseline="0" noProof="1">
                <a:solidFill>
                  <a:schemeClr val="tx1"/>
                </a:solidFill>
                <a:latin typeface="+mn-lt"/>
                <a:cs typeface="Arial" panose="020B0604020202020204" pitchFamily="34" charset="0"/>
              </a:rPr>
              <a:t> to switch from one level to the next level</a:t>
            </a:r>
          </a:p>
          <a:p>
            <a:pPr eaLnBrk="1" hangingPunct="1">
              <a:spcAft>
                <a:spcPts val="600"/>
              </a:spcAft>
              <a:defRPr/>
            </a:pPr>
            <a:r>
              <a:rPr lang="en-GB" altLang="da-DK" sz="900" b="0" baseline="0" noProof="1">
                <a:solidFill>
                  <a:schemeClr val="tx1"/>
                </a:solidFill>
                <a:latin typeface="+mn-lt"/>
                <a:cs typeface="Arial" panose="020B0604020202020204" pitchFamily="34" charset="0"/>
              </a:rPr>
              <a:t>To go back in levels use </a:t>
            </a:r>
            <a:r>
              <a:rPr lang="en-GB" altLang="da-DK" sz="900" b="1" baseline="0" noProof="1">
                <a:solidFill>
                  <a:schemeClr val="tx1"/>
                </a:solidFill>
                <a:latin typeface="+mn-lt"/>
                <a:cs typeface="Arial" panose="020B0604020202020204" pitchFamily="34" charset="0"/>
              </a:rPr>
              <a:t>SHIFT-TAB</a:t>
            </a:r>
            <a:endParaRPr lang="en-GB" sz="900" b="1" noProof="1">
              <a:solidFill>
                <a:schemeClr val="tx1"/>
              </a:solidFill>
              <a:latin typeface="+mn-lt"/>
              <a:cs typeface="Arial" panose="020B0604020202020204" pitchFamily="34" charset="0"/>
            </a:endParaRPr>
          </a:p>
          <a:p>
            <a:pPr eaLnBrk="1" hangingPunct="1">
              <a:spcAft>
                <a:spcPts val="600"/>
              </a:spcAft>
              <a:defRPr/>
            </a:pPr>
            <a:r>
              <a:rPr lang="en-GB" sz="900" noProof="1">
                <a:solidFill>
                  <a:schemeClr val="tx1"/>
                </a:solidFill>
                <a:latin typeface="+mn-lt"/>
                <a:cs typeface="Arial" panose="020B0604020202020204" pitchFamily="34" charset="0"/>
              </a:rPr>
              <a:t>Alternatively, </a:t>
            </a:r>
            <a:r>
              <a:rPr lang="en-GB" sz="900" b="1" noProof="1">
                <a:solidFill>
                  <a:schemeClr val="tx1"/>
                </a:solidFill>
                <a:latin typeface="+mn-lt"/>
                <a:cs typeface="Arial" panose="020B0604020202020204" pitchFamily="34" charset="0"/>
              </a:rPr>
              <a:t>Increase</a:t>
            </a:r>
            <a:r>
              <a:rPr lang="en-GB" sz="900" baseline="0" noProof="1">
                <a:solidFill>
                  <a:schemeClr val="tx1"/>
                </a:solidFill>
                <a:latin typeface="+mn-lt"/>
                <a:cs typeface="Arial" panose="020B0604020202020204" pitchFamily="34" charset="0"/>
              </a:rPr>
              <a:t> and </a:t>
            </a:r>
            <a:r>
              <a:rPr lang="en-GB" sz="900" b="1" baseline="0" noProof="1">
                <a:solidFill>
                  <a:schemeClr val="tx1"/>
                </a:solidFill>
                <a:latin typeface="+mn-lt"/>
                <a:cs typeface="Arial" panose="020B0604020202020204" pitchFamily="34" charset="0"/>
              </a:rPr>
              <a:t>Decrease</a:t>
            </a:r>
            <a:br>
              <a:rPr lang="en-GB" sz="900" b="1" baseline="0" noProof="1">
                <a:solidFill>
                  <a:schemeClr val="tx1"/>
                </a:solidFill>
                <a:latin typeface="+mn-lt"/>
                <a:cs typeface="Arial" panose="020B0604020202020204" pitchFamily="34" charset="0"/>
              </a:rPr>
            </a:br>
            <a:r>
              <a:rPr lang="en-GB" sz="900" baseline="0" noProof="1">
                <a:solidFill>
                  <a:schemeClr val="tx1"/>
                </a:solidFill>
                <a:latin typeface="+mn-lt"/>
                <a:cs typeface="Arial" panose="020B0604020202020204" pitchFamily="34" charset="0"/>
              </a:rPr>
              <a:t>list level can be used</a:t>
            </a:r>
          </a:p>
          <a:p>
            <a:pPr eaLnBrk="1" hangingPunct="1">
              <a:spcAft>
                <a:spcPts val="600"/>
              </a:spcAft>
              <a:defRPr/>
            </a:pPr>
            <a:endParaRPr lang="en-GB" sz="900" baseline="0"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Hint: </a:t>
            </a:r>
            <a:r>
              <a:rPr lang="en-GB" sz="900" b="1" noProof="1">
                <a:solidFill>
                  <a:schemeClr val="tx1"/>
                </a:solidFill>
                <a:latin typeface="+mn-lt"/>
                <a:cs typeface="Arial" panose="020B0604020202020204" pitchFamily="34" charset="0"/>
              </a:rPr>
              <a:t>Use bullet button</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altLang="da-DK" sz="900" b="0" noProof="1">
                <a:solidFill>
                  <a:schemeClr val="tx1"/>
                </a:solidFill>
                <a:latin typeface="+mn-lt"/>
                <a:cs typeface="Arial" panose="020B0604020202020204" pitchFamily="34" charset="0"/>
              </a:rPr>
              <a:t>Delete bullet for regular text.</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Click on the bullet button to reaply the correct bullet again.</a:t>
            </a:r>
          </a:p>
          <a:p>
            <a:pPr eaLnBrk="1" hangingPunct="1">
              <a:spcBef>
                <a:spcPts val="1200"/>
              </a:spcBef>
              <a:spcAft>
                <a:spcPts val="600"/>
              </a:spcAft>
              <a:defRPr/>
            </a:pPr>
            <a:r>
              <a:rPr lang="en-GB" sz="900" b="1" noProof="0">
                <a:solidFill>
                  <a:srgbClr val="000000"/>
                </a:solidFill>
                <a:latin typeface="+mn-lt"/>
                <a:ea typeface="Times New Roman" panose="02020603050405020304" pitchFamily="18" charset="0"/>
              </a:rPr>
              <a:t>Insert</a:t>
            </a:r>
            <a:r>
              <a:rPr lang="en-GB" sz="900" b="1">
                <a:solidFill>
                  <a:srgbClr val="000000"/>
                </a:solidFill>
                <a:latin typeface="+mn-lt"/>
                <a:ea typeface="Times New Roman" panose="02020603050405020304" pitchFamily="18" charset="0"/>
              </a:rPr>
              <a:t> a New Slide</a:t>
            </a:r>
            <a:endParaRPr lang="en-GB" sz="900" b="1"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1. </a:t>
            </a:r>
            <a:r>
              <a:rPr lang="en-GB" altLang="da-DK" sz="900" noProof="1">
                <a:solidFill>
                  <a:schemeClr val="tx1"/>
                </a:solidFill>
                <a:latin typeface="+mn-lt"/>
                <a:cs typeface="Arial" panose="020B0604020202020204" pitchFamily="34" charset="0"/>
              </a:rPr>
              <a:t>Click on the </a:t>
            </a:r>
            <a:r>
              <a:rPr lang="en-GB" altLang="da-DK" sz="900" b="1" noProof="1">
                <a:solidFill>
                  <a:schemeClr val="tx1"/>
                </a:solidFill>
                <a:latin typeface="+mn-lt"/>
                <a:cs typeface="Arial" panose="020B0604020202020204" pitchFamily="34" charset="0"/>
              </a:rPr>
              <a:t>Home </a:t>
            </a:r>
            <a:r>
              <a:rPr lang="en-GB" altLang="da-DK" sz="900" b="0" noProof="1">
                <a:solidFill>
                  <a:schemeClr val="tx1"/>
                </a:solidFill>
                <a:latin typeface="+mn-lt"/>
                <a:cs typeface="Arial" panose="020B0604020202020204" pitchFamily="34" charset="0"/>
              </a:rPr>
              <a:t>tab</a:t>
            </a:r>
            <a:endParaRPr lang="en-GB" altLang="da-DK" sz="900" b="0" strike="sngStrike"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2. </a:t>
            </a:r>
            <a:r>
              <a:rPr lang="en-GB" altLang="da-DK" sz="900" noProof="1">
                <a:solidFill>
                  <a:schemeClr val="tx1"/>
                </a:solidFill>
                <a:latin typeface="+mn-lt"/>
                <a:cs typeface="Arial" panose="020B0604020202020204" pitchFamily="34" charset="0"/>
              </a:rPr>
              <a:t>Click on the </a:t>
            </a:r>
            <a:r>
              <a:rPr lang="en-GB" altLang="da-DK" sz="900" b="1" baseline="0" noProof="1">
                <a:solidFill>
                  <a:schemeClr val="tx1"/>
                </a:solidFill>
                <a:latin typeface="+mn-lt"/>
                <a:cs typeface="Arial" panose="020B0604020202020204" pitchFamily="34" charset="0"/>
              </a:rPr>
              <a:t>New Slide </a:t>
            </a:r>
            <a:r>
              <a:rPr lang="en-GB" altLang="da-DK" sz="900" noProof="1">
                <a:solidFill>
                  <a:schemeClr val="tx1"/>
                </a:solidFill>
                <a:latin typeface="+mn-lt"/>
                <a:cs typeface="Arial" panose="020B0604020202020204" pitchFamily="34" charset="0"/>
              </a:rPr>
              <a:t>to insert </a:t>
            </a:r>
            <a:br>
              <a:rPr lang="en-GB" altLang="da-DK" sz="900" noProof="1">
                <a:solidFill>
                  <a:schemeClr val="tx1"/>
                </a:solidFill>
                <a:latin typeface="+mn-lt"/>
                <a:cs typeface="Arial" panose="020B0604020202020204" pitchFamily="34" charset="0"/>
              </a:rPr>
            </a:br>
            <a:r>
              <a:rPr lang="en-GB" altLang="da-DK" sz="900" noProof="1">
                <a:solidFill>
                  <a:schemeClr val="tx1"/>
                </a:solidFill>
                <a:latin typeface="+mn-lt"/>
                <a:cs typeface="Arial" panose="020B0604020202020204" pitchFamily="34" charset="0"/>
              </a:rPr>
              <a:t>new slide</a:t>
            </a:r>
          </a:p>
          <a:p>
            <a:pPr eaLnBrk="1" hangingPunct="1">
              <a:spcBef>
                <a:spcPts val="1200"/>
              </a:spcBef>
              <a:spcAft>
                <a:spcPts val="600"/>
              </a:spcAft>
              <a:defRPr/>
            </a:pPr>
            <a:r>
              <a:rPr lang="en-GB" sz="900" b="1">
                <a:solidFill>
                  <a:srgbClr val="000000"/>
                </a:solidFill>
                <a:latin typeface="+mn-lt"/>
                <a:ea typeface="Times New Roman" panose="02020603050405020304" pitchFamily="18" charset="0"/>
              </a:rPr>
              <a:t>Change Slide Layout</a:t>
            </a:r>
            <a:endParaRPr lang="en-GB" altLang="da-DK" sz="900" noProof="1">
              <a:solidFill>
                <a:schemeClr val="tx1"/>
              </a:solidFill>
              <a:latin typeface="+mn-lt"/>
              <a:cs typeface="Arial" panose="020B0604020202020204" pitchFamily="34" charset="0"/>
            </a:endParaRPr>
          </a:p>
          <a:p>
            <a:pPr marL="0" indent="0">
              <a:spcAft>
                <a:spcPts val="600"/>
              </a:spcAft>
              <a:buFont typeface="+mj-lt"/>
              <a:buNone/>
            </a:pPr>
            <a:r>
              <a:rPr lang="en-GB" sz="900" b="1">
                <a:solidFill>
                  <a:srgbClr val="000000"/>
                </a:solidFill>
                <a:latin typeface="+mn-lt"/>
                <a:ea typeface="Times New Roman" panose="02020603050405020304" pitchFamily="18" charset="0"/>
              </a:rPr>
              <a:t>1</a:t>
            </a:r>
            <a:r>
              <a:rPr lang="en-GB" sz="900" b="1" noProof="0">
                <a:solidFill>
                  <a:srgbClr val="000000"/>
                </a:solidFill>
                <a:latin typeface="+mn-lt"/>
                <a:ea typeface="Times New Roman" panose="02020603050405020304" pitchFamily="18" charset="0"/>
              </a:rPr>
              <a:t>. </a:t>
            </a:r>
            <a:r>
              <a:rPr lang="en-GB" sz="900" noProof="0">
                <a:solidFill>
                  <a:srgbClr val="000000"/>
                </a:solidFill>
                <a:latin typeface="+mn-lt"/>
                <a:ea typeface="Times New Roman" panose="02020603050405020304" pitchFamily="18" charset="0"/>
              </a:rPr>
              <a:t>Click on the arrow next to </a:t>
            </a:r>
            <a:r>
              <a:rPr lang="en-GB" sz="900" b="1" noProof="0">
                <a:solidFill>
                  <a:srgbClr val="000000"/>
                </a:solidFill>
                <a:latin typeface="+mn-lt"/>
                <a:ea typeface="Times New Roman" panose="02020603050405020304" pitchFamily="18" charset="0"/>
              </a:rPr>
              <a:t>Layout</a:t>
            </a:r>
            <a:br>
              <a:rPr lang="en-GB" sz="900" b="1" noProof="0">
                <a:solidFill>
                  <a:srgbClr val="000000"/>
                </a:solidFill>
                <a:latin typeface="+mn-lt"/>
                <a:ea typeface="Times New Roman" panose="02020603050405020304" pitchFamily="18" charset="0"/>
              </a:rPr>
            </a:br>
            <a:r>
              <a:rPr lang="en-GB" sz="900" noProof="0">
                <a:solidFill>
                  <a:srgbClr val="000000"/>
                </a:solidFill>
                <a:latin typeface="+mn-lt"/>
                <a:ea typeface="Times New Roman" panose="02020603050405020304" pitchFamily="18" charset="0"/>
              </a:rPr>
              <a:t>to view a dropdown menu of possible  layouts</a:t>
            </a:r>
            <a:endParaRPr lang="en-GB" sz="900" noProof="0">
              <a:latin typeface="+mn-lt"/>
              <a:ea typeface="Times New Roman" panose="02020603050405020304" pitchFamily="18" charset="0"/>
            </a:endParaRPr>
          </a:p>
          <a:p>
            <a:pPr marL="0" indent="0">
              <a:spcAft>
                <a:spcPts val="0"/>
              </a:spcAft>
              <a:buFont typeface="+mj-lt"/>
              <a:buNone/>
            </a:pPr>
            <a:r>
              <a:rPr lang="en-GB" sz="900" b="1" noProof="0">
                <a:solidFill>
                  <a:srgbClr val="000000"/>
                </a:solidFill>
                <a:latin typeface="+mn-lt"/>
                <a:ea typeface="Times New Roman" panose="02020603050405020304" pitchFamily="18" charset="0"/>
              </a:rPr>
              <a:t>2. </a:t>
            </a:r>
            <a:r>
              <a:rPr lang="en-GB" sz="900" noProof="0">
                <a:solidFill>
                  <a:srgbClr val="000000"/>
                </a:solidFill>
                <a:latin typeface="+mn-lt"/>
                <a:ea typeface="Times New Roman" panose="02020603050405020304" pitchFamily="18" charset="0"/>
              </a:rPr>
              <a:t>Click on the layout you prefer and it</a:t>
            </a:r>
            <a:br>
              <a:rPr lang="en-GB" sz="900" noProof="0">
                <a:solidFill>
                  <a:srgbClr val="000000"/>
                </a:solidFill>
                <a:latin typeface="+mn-lt"/>
                <a:ea typeface="Times New Roman" panose="02020603050405020304" pitchFamily="18" charset="0"/>
              </a:rPr>
            </a:br>
            <a:r>
              <a:rPr lang="en-GB" sz="900" noProof="0">
                <a:solidFill>
                  <a:srgbClr val="000000"/>
                </a:solidFill>
                <a:latin typeface="+mn-lt"/>
                <a:ea typeface="Times New Roman" panose="02020603050405020304" pitchFamily="18" charset="0"/>
              </a:rPr>
              <a:t>will be applied to the new slide</a:t>
            </a:r>
          </a:p>
        </p:txBody>
      </p:sp>
      <p:sp>
        <p:nvSpPr>
          <p:cNvPr id="25" name="Text Box 4"/>
          <p:cNvSpPr txBox="1">
            <a:spLocks noChangeArrowheads="1"/>
          </p:cNvSpPr>
          <p:nvPr userDrawn="1"/>
        </p:nvSpPr>
        <p:spPr bwMode="auto">
          <a:xfrm>
            <a:off x="8849935" y="1439372"/>
            <a:ext cx="2412000" cy="4375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defRPr/>
            </a:pPr>
            <a:r>
              <a:rPr lang="en-GB" sz="900" b="1" noProof="1">
                <a:solidFill>
                  <a:schemeClr val="tx1"/>
                </a:solidFill>
                <a:latin typeface="+mn-lt"/>
                <a:cs typeface="Arial" panose="020B0604020202020204" pitchFamily="34" charset="0"/>
              </a:rPr>
              <a:t>Insert picture</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altLang="da-DK" sz="900" b="0" noProof="1">
                <a:solidFill>
                  <a:schemeClr val="tx1"/>
                </a:solidFill>
                <a:latin typeface="+mn-lt"/>
                <a:cs typeface="Arial" panose="020B0604020202020204" pitchFamily="34" charset="0"/>
              </a:rPr>
              <a:t>On slides with picture placeholder or any other placeholder, click on the placeholder.</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Hint: hold down the Shift button and click on the placeholder</a:t>
            </a:r>
            <a:endParaRPr lang="en-GB" altLang="da-DK" sz="900" noProof="1">
              <a:solidFill>
                <a:schemeClr val="tx1"/>
              </a:solidFill>
              <a:latin typeface="+mn-lt"/>
              <a:cs typeface="Arial" panose="020B0604020202020204" pitchFamily="34" charset="0"/>
            </a:endParaRPr>
          </a:p>
          <a:p>
            <a:pPr eaLnBrk="1" hangingPunct="1">
              <a:spcBef>
                <a:spcPts val="1200"/>
              </a:spcBef>
              <a:spcAft>
                <a:spcPts val="600"/>
              </a:spcAft>
              <a:defRPr/>
            </a:pPr>
            <a:r>
              <a:rPr lang="en-GB" sz="900" b="1" noProof="1">
                <a:solidFill>
                  <a:schemeClr val="tx1"/>
                </a:solidFill>
                <a:latin typeface="+mn-lt"/>
                <a:cs typeface="Arial" panose="020B0604020202020204" pitchFamily="34" charset="0"/>
              </a:rPr>
              <a:t>Change picture</a:t>
            </a:r>
          </a:p>
          <a:p>
            <a:pPr eaLnBrk="1" hangingPunct="1">
              <a:spcAft>
                <a:spcPts val="600"/>
              </a:spcAft>
              <a:defRPr/>
            </a:pPr>
            <a:r>
              <a:rPr lang="en-GB" altLang="da-DK" sz="900" b="1" noProof="1">
                <a:solidFill>
                  <a:schemeClr val="tx1"/>
                </a:solidFill>
                <a:latin typeface="+mn-lt"/>
                <a:cs typeface="Arial" panose="020B0604020202020204" pitchFamily="34" charset="0"/>
              </a:rPr>
              <a:t>1. </a:t>
            </a:r>
            <a:r>
              <a:rPr lang="en-GB" altLang="da-DK" sz="900" b="0" noProof="1">
                <a:solidFill>
                  <a:schemeClr val="tx1"/>
                </a:solidFill>
                <a:latin typeface="+mn-lt"/>
                <a:cs typeface="Arial" panose="020B0604020202020204" pitchFamily="34" charset="0"/>
              </a:rPr>
              <a:t>Click </a:t>
            </a:r>
            <a:r>
              <a:rPr lang="en-GB" altLang="da-DK" sz="900" b="1" noProof="1">
                <a:solidFill>
                  <a:schemeClr val="tx1"/>
                </a:solidFill>
                <a:latin typeface="+mn-lt"/>
                <a:cs typeface="Arial" panose="020B0604020202020204" pitchFamily="34" charset="0"/>
              </a:rPr>
              <a:t>Crop</a:t>
            </a:r>
            <a:r>
              <a:rPr lang="en-GB" altLang="da-DK" sz="900" b="0" noProof="1">
                <a:solidFill>
                  <a:schemeClr val="tx1"/>
                </a:solidFill>
                <a:latin typeface="+mn-lt"/>
                <a:cs typeface="Arial" panose="020B0604020202020204" pitchFamily="34" charset="0"/>
              </a:rPr>
              <a:t> to change size or focus of the picture</a:t>
            </a:r>
          </a:p>
          <a:p>
            <a:pPr eaLnBrk="1" hangingPunct="1">
              <a:spcAft>
                <a:spcPts val="600"/>
              </a:spcAft>
              <a:defRPr/>
            </a:pPr>
            <a:r>
              <a:rPr lang="en-GB" altLang="da-DK" sz="900" b="1" noProof="1">
                <a:solidFill>
                  <a:schemeClr val="tx1"/>
                </a:solidFill>
                <a:latin typeface="+mn-lt"/>
                <a:cs typeface="Arial" panose="020B0604020202020204" pitchFamily="34" charset="0"/>
              </a:rPr>
              <a:t>2. </a:t>
            </a:r>
            <a:r>
              <a:rPr lang="en-GB" altLang="da-DK" sz="900" b="0" noProof="1">
                <a:solidFill>
                  <a:schemeClr val="tx1"/>
                </a:solidFill>
                <a:latin typeface="+mn-lt"/>
                <a:cs typeface="Arial" panose="020B0604020202020204" pitchFamily="34" charset="0"/>
              </a:rPr>
              <a:t>If you want to scale the picture, hold </a:t>
            </a:r>
            <a:r>
              <a:rPr lang="en-GB" altLang="da-DK" sz="900" b="1" noProof="1">
                <a:solidFill>
                  <a:schemeClr val="tx1"/>
                </a:solidFill>
                <a:latin typeface="+mn-lt"/>
                <a:cs typeface="Arial" panose="020B0604020202020204" pitchFamily="34" charset="0"/>
              </a:rPr>
              <a:t>SHIFT</a:t>
            </a:r>
            <a:r>
              <a:rPr lang="en-GB" altLang="da-DK" sz="900" b="0" noProof="1">
                <a:solidFill>
                  <a:schemeClr val="tx1"/>
                </a:solidFill>
                <a:latin typeface="+mn-lt"/>
                <a:cs typeface="Arial" panose="020B0604020202020204" pitchFamily="34" charset="0"/>
              </a:rPr>
              <a:t>-key down while dragging the corners of the picture</a:t>
            </a:r>
          </a:p>
          <a:p>
            <a:pPr eaLnBrk="1" hangingPunct="1">
              <a:spcAft>
                <a:spcPts val="600"/>
              </a:spcAft>
              <a:defRPr/>
            </a:pPr>
            <a:r>
              <a:rPr lang="en-GB" altLang="da-DK" sz="900" b="1" noProof="1">
                <a:solidFill>
                  <a:schemeClr val="tx1"/>
                </a:solidFill>
                <a:latin typeface="+mn-lt"/>
                <a:cs typeface="Arial" panose="020B0604020202020204" pitchFamily="34" charset="0"/>
              </a:rPr>
              <a:t>Hint: </a:t>
            </a:r>
            <a:r>
              <a:rPr lang="en-GB" altLang="da-DK" sz="900" b="0" noProof="1">
                <a:solidFill>
                  <a:schemeClr val="tx1"/>
                </a:solidFill>
                <a:latin typeface="+mn-lt"/>
                <a:cs typeface="Arial" panose="020B0604020202020204" pitchFamily="34" charset="0"/>
              </a:rPr>
              <a:t>If you delete the picture and insert a new one, the picture may lie in front of the text or graphic.</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If this happens, select the picture, right-click and choose </a:t>
            </a:r>
            <a:r>
              <a:rPr lang="en-GB" altLang="da-DK" sz="900" b="1" noProof="1">
                <a:solidFill>
                  <a:schemeClr val="tx1"/>
                </a:solidFill>
                <a:latin typeface="+mn-lt"/>
                <a:cs typeface="Arial" panose="020B0604020202020204" pitchFamily="34" charset="0"/>
              </a:rPr>
              <a:t>Send to Back</a:t>
            </a:r>
            <a:endParaRPr lang="en-GB" sz="900" b="1" noProof="1">
              <a:solidFill>
                <a:schemeClr val="tx1"/>
              </a:solidFill>
              <a:latin typeface="+mn-lt"/>
              <a:cs typeface="Arial" panose="020B0604020202020204" pitchFamily="34" charset="0"/>
            </a:endParaRPr>
          </a:p>
          <a:p>
            <a:pPr eaLnBrk="1" hangingPunct="1">
              <a:spcBef>
                <a:spcPts val="1000"/>
              </a:spcBef>
              <a:spcAft>
                <a:spcPts val="600"/>
              </a:spcAft>
              <a:defRPr/>
            </a:pPr>
            <a:r>
              <a:rPr lang="en-GB" sz="900" b="1" noProof="1">
                <a:solidFill>
                  <a:schemeClr val="tx1"/>
                </a:solidFill>
                <a:latin typeface="+mn-lt"/>
                <a:cs typeface="Arial" panose="020B0604020202020204" pitchFamily="34" charset="0"/>
              </a:rPr>
              <a:t>Change slide number, date and footer</a:t>
            </a:r>
          </a:p>
          <a:p>
            <a:pPr eaLnBrk="1" hangingPunct="1">
              <a:spcAft>
                <a:spcPts val="600"/>
              </a:spcAft>
              <a:defRPr/>
            </a:pPr>
            <a:r>
              <a:rPr lang="en-GB" altLang="da-DK" sz="900" b="0" noProof="1">
                <a:solidFill>
                  <a:schemeClr val="tx1"/>
                </a:solidFill>
                <a:latin typeface="+mn-lt"/>
                <a:cs typeface="Arial" panose="020B0604020202020204" pitchFamily="34" charset="0"/>
              </a:rPr>
              <a:t>Do this at the very end, so you get all the corrections on all slides</a:t>
            </a:r>
          </a:p>
          <a:p>
            <a:pPr eaLnBrk="1" hangingPunct="1">
              <a:spcAft>
                <a:spcPts val="600"/>
              </a:spcAft>
              <a:defRPr/>
            </a:pPr>
            <a:r>
              <a:rPr lang="en-GB" altLang="da-DK" sz="900" b="1" noProof="1">
                <a:solidFill>
                  <a:schemeClr val="tx1"/>
                </a:solidFill>
                <a:latin typeface="+mn-lt"/>
                <a:cs typeface="Arial" panose="020B0604020202020204" pitchFamily="34" charset="0"/>
              </a:rPr>
              <a:t>1. </a:t>
            </a:r>
            <a:r>
              <a:rPr lang="en-GB" altLang="da-DK" sz="900" b="0" noProof="1">
                <a:solidFill>
                  <a:schemeClr val="tx1"/>
                </a:solidFill>
                <a:latin typeface="+mn-lt"/>
                <a:cs typeface="Arial" panose="020B0604020202020204" pitchFamily="34" charset="0"/>
              </a:rPr>
              <a:t>Click the </a:t>
            </a:r>
            <a:r>
              <a:rPr lang="en-GB" altLang="da-DK" sz="900" b="1" noProof="1">
                <a:solidFill>
                  <a:schemeClr val="tx1"/>
                </a:solidFill>
                <a:latin typeface="+mn-lt"/>
                <a:cs typeface="Arial" panose="020B0604020202020204" pitchFamily="34" charset="0"/>
              </a:rPr>
              <a:t>Insert </a:t>
            </a:r>
            <a:r>
              <a:rPr lang="en-GB" altLang="da-DK" sz="900" b="0" noProof="1">
                <a:solidFill>
                  <a:schemeClr val="tx1"/>
                </a:solidFill>
                <a:latin typeface="+mn-lt"/>
                <a:cs typeface="Arial" panose="020B0604020202020204" pitchFamily="34" charset="0"/>
              </a:rPr>
              <a:t>tab</a:t>
            </a:r>
          </a:p>
          <a:p>
            <a:pPr eaLnBrk="1" hangingPunct="1">
              <a:spcAft>
                <a:spcPts val="600"/>
              </a:spcAft>
              <a:defRPr/>
            </a:pPr>
            <a:r>
              <a:rPr lang="en-GB" altLang="da-DK" sz="900" b="1" noProof="1">
                <a:solidFill>
                  <a:schemeClr val="tx1"/>
                </a:solidFill>
                <a:latin typeface="+mn-lt"/>
                <a:cs typeface="Arial" panose="020B0604020202020204" pitchFamily="34" charset="0"/>
              </a:rPr>
              <a:t>2. </a:t>
            </a:r>
            <a:r>
              <a:rPr lang="en-GB" altLang="da-DK" sz="900" b="0" noProof="1">
                <a:solidFill>
                  <a:schemeClr val="tx1"/>
                </a:solidFill>
                <a:latin typeface="+mn-lt"/>
                <a:cs typeface="Arial" panose="020B0604020202020204" pitchFamily="34" charset="0"/>
              </a:rPr>
              <a:t>Click on </a:t>
            </a:r>
            <a:r>
              <a:rPr lang="en-GB" altLang="da-DK" sz="900" b="1" noProof="1">
                <a:solidFill>
                  <a:schemeClr val="tx1"/>
                </a:solidFill>
                <a:latin typeface="+mn-lt"/>
                <a:cs typeface="Arial" panose="020B0604020202020204" pitchFamily="34" charset="0"/>
              </a:rPr>
              <a:t>Header and Footer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(write the desired text)</a:t>
            </a:r>
          </a:p>
          <a:p>
            <a:pPr eaLnBrk="1" hangingPunct="1">
              <a:spcAft>
                <a:spcPts val="600"/>
              </a:spcAft>
              <a:defRPr/>
            </a:pPr>
            <a:r>
              <a:rPr lang="en-GB" altLang="da-DK" sz="900" b="1" noProof="1">
                <a:solidFill>
                  <a:schemeClr val="tx1"/>
                </a:solidFill>
                <a:latin typeface="+mn-lt"/>
                <a:cs typeface="Arial" panose="020B0604020202020204" pitchFamily="34" charset="0"/>
              </a:rPr>
              <a:t>3. </a:t>
            </a:r>
            <a:r>
              <a:rPr lang="en-GB" altLang="da-DK" sz="900" b="0" noProof="1">
                <a:solidFill>
                  <a:schemeClr val="tx1"/>
                </a:solidFill>
                <a:latin typeface="+mn-lt"/>
                <a:cs typeface="Arial" panose="020B0604020202020204" pitchFamily="34" charset="0"/>
              </a:rPr>
              <a:t>Click </a:t>
            </a:r>
            <a:r>
              <a:rPr lang="en-GB" altLang="da-DK" sz="900" b="1" noProof="1">
                <a:solidFill>
                  <a:schemeClr val="tx1"/>
                </a:solidFill>
                <a:latin typeface="+mn-lt"/>
                <a:cs typeface="Arial" panose="020B0604020202020204" pitchFamily="34" charset="0"/>
              </a:rPr>
              <a:t>Apply to All </a:t>
            </a:r>
            <a:r>
              <a:rPr lang="en-GB" altLang="da-DK" sz="900" b="0" noProof="1">
                <a:solidFill>
                  <a:schemeClr val="tx1"/>
                </a:solidFill>
                <a:latin typeface="+mn-lt"/>
                <a:cs typeface="Arial" panose="020B0604020202020204" pitchFamily="34" charset="0"/>
              </a:rPr>
              <a:t>or </a:t>
            </a:r>
            <a:r>
              <a:rPr lang="en-GB" altLang="da-DK" sz="900" b="1" noProof="1">
                <a:solidFill>
                  <a:schemeClr val="tx1"/>
                </a:solidFill>
                <a:latin typeface="+mn-lt"/>
                <a:cs typeface="Arial" panose="020B0604020202020204" pitchFamily="34" charset="0"/>
              </a:rPr>
              <a:t>Apply</a:t>
            </a:r>
            <a:r>
              <a:rPr lang="en-GB" altLang="da-DK" sz="900" b="0" noProof="1">
                <a:solidFill>
                  <a:schemeClr val="tx1"/>
                </a:solidFill>
                <a:latin typeface="+mn-lt"/>
                <a:cs typeface="Arial" panose="020B0604020202020204" pitchFamily="34" charset="0"/>
              </a:rPr>
              <a:t> if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only used on one slide</a:t>
            </a:r>
          </a:p>
        </p:txBody>
      </p:sp>
      <p:pic>
        <p:nvPicPr>
          <p:cNvPr id="28" name="1 Increase decrease"/>
          <p:cNvPicPr>
            <a:picLocks noChangeAspect="1"/>
          </p:cNvPicPr>
          <p:nvPr userDrawn="1"/>
        </p:nvPicPr>
        <p:blipFill>
          <a:blip r:embed="rId2"/>
          <a:stretch>
            <a:fillRect/>
          </a:stretch>
        </p:blipFill>
        <p:spPr>
          <a:xfrm>
            <a:off x="2757291" y="2308484"/>
            <a:ext cx="549328" cy="285228"/>
          </a:xfrm>
          <a:prstGeom prst="rect">
            <a:avLst/>
          </a:prstGeom>
        </p:spPr>
      </p:pic>
      <p:pic>
        <p:nvPicPr>
          <p:cNvPr id="13" name="2 New picture"/>
          <p:cNvPicPr>
            <a:picLocks noChangeAspect="1"/>
          </p:cNvPicPr>
          <p:nvPr userDrawn="1"/>
        </p:nvPicPr>
        <p:blipFill>
          <a:blip r:embed="rId3"/>
          <a:stretch>
            <a:fillRect/>
          </a:stretch>
        </p:blipFill>
        <p:spPr>
          <a:xfrm>
            <a:off x="2757291" y="4038223"/>
            <a:ext cx="324764" cy="578237"/>
          </a:xfrm>
          <a:prstGeom prst="rect">
            <a:avLst/>
          </a:prstGeom>
        </p:spPr>
      </p:pic>
      <p:pic>
        <p:nvPicPr>
          <p:cNvPr id="16" name="3 Layout"/>
          <p:cNvPicPr>
            <a:picLocks noChangeAspect="1"/>
          </p:cNvPicPr>
          <p:nvPr userDrawn="1"/>
        </p:nvPicPr>
        <p:blipFill rotWithShape="1">
          <a:blip r:embed="rId4"/>
          <a:srcRect l="36944" r="2272" b="69429"/>
          <a:stretch/>
        </p:blipFill>
        <p:spPr>
          <a:xfrm>
            <a:off x="2757291" y="4861989"/>
            <a:ext cx="593368" cy="192211"/>
          </a:xfrm>
          <a:prstGeom prst="rect">
            <a:avLst/>
          </a:prstGeom>
        </p:spPr>
      </p:pic>
      <p:pic>
        <p:nvPicPr>
          <p:cNvPr id="19" name="4 Reset"/>
          <p:cNvPicPr>
            <a:picLocks noChangeAspect="1"/>
          </p:cNvPicPr>
          <p:nvPr userDrawn="1"/>
        </p:nvPicPr>
        <p:blipFill>
          <a:blip r:embed="rId5"/>
          <a:stretch>
            <a:fillRect/>
          </a:stretch>
        </p:blipFill>
        <p:spPr>
          <a:xfrm>
            <a:off x="7116372" y="5282559"/>
            <a:ext cx="492452" cy="200416"/>
          </a:xfrm>
          <a:prstGeom prst="rect">
            <a:avLst/>
          </a:prstGeom>
        </p:spPr>
      </p:pic>
      <p:grpSp>
        <p:nvGrpSpPr>
          <p:cNvPr id="24" name="Gruppe 23">
            <a:extLst>
              <a:ext uri="{FF2B5EF4-FFF2-40B4-BE49-F238E27FC236}">
                <a16:creationId xmlns:a16="http://schemas.microsoft.com/office/drawing/2014/main" id="{48EAA219-FFE7-4387-A385-4D3D0AF728CE}"/>
              </a:ext>
            </a:extLst>
          </p:cNvPr>
          <p:cNvGrpSpPr/>
          <p:nvPr userDrawn="1"/>
        </p:nvGrpSpPr>
        <p:grpSpPr>
          <a:xfrm>
            <a:off x="7028244" y="2583743"/>
            <a:ext cx="740398" cy="734626"/>
            <a:chOff x="6398620" y="3815586"/>
            <a:chExt cx="740398" cy="734626"/>
          </a:xfrm>
        </p:grpSpPr>
        <p:pic>
          <p:nvPicPr>
            <p:cNvPr id="30" name="6 Crop">
              <a:extLst>
                <a:ext uri="{FF2B5EF4-FFF2-40B4-BE49-F238E27FC236}">
                  <a16:creationId xmlns:a16="http://schemas.microsoft.com/office/drawing/2014/main" id="{EC854AD3-9DFC-4A83-BDF0-A7E2B01F9B09}"/>
                </a:ext>
              </a:extLst>
            </p:cNvPr>
            <p:cNvPicPr>
              <a:picLocks noChangeAspect="1"/>
            </p:cNvPicPr>
            <p:nvPr userDrawn="1"/>
          </p:nvPicPr>
          <p:blipFill>
            <a:blip r:embed="rId6"/>
            <a:stretch>
              <a:fillRect/>
            </a:stretch>
          </p:blipFill>
          <p:spPr>
            <a:xfrm>
              <a:off x="6398620" y="3815586"/>
              <a:ext cx="337400" cy="321707"/>
            </a:xfrm>
            <a:prstGeom prst="rect">
              <a:avLst/>
            </a:prstGeom>
          </p:spPr>
        </p:pic>
        <p:pic>
          <p:nvPicPr>
            <p:cNvPr id="31" name="Billede 30">
              <a:extLst>
                <a:ext uri="{FF2B5EF4-FFF2-40B4-BE49-F238E27FC236}">
                  <a16:creationId xmlns:a16="http://schemas.microsoft.com/office/drawing/2014/main" id="{E2414F06-53F0-4323-A4A9-91728B89EE83}"/>
                </a:ext>
              </a:extLst>
            </p:cNvPr>
            <p:cNvPicPr>
              <a:picLocks noChangeAspect="1"/>
            </p:cNvPicPr>
            <p:nvPr userDrawn="1"/>
          </p:nvPicPr>
          <p:blipFill rotWithShape="1">
            <a:blip r:embed="rId7"/>
            <a:srcRect l="1304" t="11451" r="30180" b="46035"/>
            <a:stretch/>
          </p:blipFill>
          <p:spPr>
            <a:xfrm>
              <a:off x="6442770" y="4118189"/>
              <a:ext cx="696248" cy="432023"/>
            </a:xfrm>
            <a:prstGeom prst="rect">
              <a:avLst/>
            </a:prstGeom>
            <a:ln w="3175">
              <a:solidFill>
                <a:schemeClr val="bg1">
                  <a:lumMod val="95000"/>
                </a:schemeClr>
              </a:solidFill>
            </a:ln>
          </p:spPr>
        </p:pic>
      </p:grpSp>
      <p:grpSp>
        <p:nvGrpSpPr>
          <p:cNvPr id="32" name="Gruppe 31">
            <a:extLst>
              <a:ext uri="{FF2B5EF4-FFF2-40B4-BE49-F238E27FC236}">
                <a16:creationId xmlns:a16="http://schemas.microsoft.com/office/drawing/2014/main" id="{78224CA6-7D55-40AF-AF08-7CC6E7C4B3C8}"/>
              </a:ext>
            </a:extLst>
          </p:cNvPr>
          <p:cNvGrpSpPr/>
          <p:nvPr userDrawn="1"/>
        </p:nvGrpSpPr>
        <p:grpSpPr>
          <a:xfrm>
            <a:off x="7072982" y="3558164"/>
            <a:ext cx="740397" cy="929593"/>
            <a:chOff x="6391652" y="4854581"/>
            <a:chExt cx="740397" cy="929593"/>
          </a:xfrm>
        </p:grpSpPr>
        <p:pic>
          <p:nvPicPr>
            <p:cNvPr id="33" name="6 Crop">
              <a:extLst>
                <a:ext uri="{FF2B5EF4-FFF2-40B4-BE49-F238E27FC236}">
                  <a16:creationId xmlns:a16="http://schemas.microsoft.com/office/drawing/2014/main" id="{B89DF8E6-B7F7-4857-A1D8-15B39D7AF804}"/>
                </a:ext>
              </a:extLst>
            </p:cNvPr>
            <p:cNvPicPr>
              <a:picLocks noChangeAspect="1"/>
            </p:cNvPicPr>
            <p:nvPr userDrawn="1"/>
          </p:nvPicPr>
          <p:blipFill>
            <a:blip r:embed="rId6"/>
            <a:stretch>
              <a:fillRect/>
            </a:stretch>
          </p:blipFill>
          <p:spPr>
            <a:xfrm>
              <a:off x="6391652" y="4854581"/>
              <a:ext cx="337400" cy="321707"/>
            </a:xfrm>
            <a:prstGeom prst="rect">
              <a:avLst/>
            </a:prstGeom>
          </p:spPr>
        </p:pic>
        <p:pic>
          <p:nvPicPr>
            <p:cNvPr id="34" name="Billede 33">
              <a:extLst>
                <a:ext uri="{FF2B5EF4-FFF2-40B4-BE49-F238E27FC236}">
                  <a16:creationId xmlns:a16="http://schemas.microsoft.com/office/drawing/2014/main" id="{39AFA131-B5A7-4AB6-889F-69CF39F4C881}"/>
                </a:ext>
              </a:extLst>
            </p:cNvPr>
            <p:cNvPicPr>
              <a:picLocks noChangeAspect="1"/>
            </p:cNvPicPr>
            <p:nvPr userDrawn="1"/>
          </p:nvPicPr>
          <p:blipFill rotWithShape="1">
            <a:blip r:embed="rId8"/>
            <a:srcRect l="1152" t="11676" r="31017" b="26411"/>
            <a:stretch/>
          </p:blipFill>
          <p:spPr>
            <a:xfrm>
              <a:off x="6442770" y="5155024"/>
              <a:ext cx="689279" cy="629150"/>
            </a:xfrm>
            <a:prstGeom prst="rect">
              <a:avLst/>
            </a:prstGeom>
            <a:ln w="3175">
              <a:solidFill>
                <a:schemeClr val="bg1">
                  <a:lumMod val="95000"/>
                </a:schemeClr>
              </a:solidFill>
            </a:ln>
          </p:spPr>
        </p:pic>
      </p:grpSp>
      <p:grpSp>
        <p:nvGrpSpPr>
          <p:cNvPr id="35" name="Gruppe 34">
            <a:extLst>
              <a:ext uri="{FF2B5EF4-FFF2-40B4-BE49-F238E27FC236}">
                <a16:creationId xmlns:a16="http://schemas.microsoft.com/office/drawing/2014/main" id="{126BB6BB-8852-44D9-A0EB-7B0A29B5CAFC}"/>
              </a:ext>
            </a:extLst>
          </p:cNvPr>
          <p:cNvGrpSpPr/>
          <p:nvPr userDrawn="1"/>
        </p:nvGrpSpPr>
        <p:grpSpPr>
          <a:xfrm>
            <a:off x="7072394" y="1479976"/>
            <a:ext cx="676669" cy="997704"/>
            <a:chOff x="6442771" y="2574072"/>
            <a:chExt cx="676669" cy="997704"/>
          </a:xfrm>
        </p:grpSpPr>
        <p:pic>
          <p:nvPicPr>
            <p:cNvPr id="36" name="Billede 35">
              <a:extLst>
                <a:ext uri="{FF2B5EF4-FFF2-40B4-BE49-F238E27FC236}">
                  <a16:creationId xmlns:a16="http://schemas.microsoft.com/office/drawing/2014/main" id="{2EC1AD58-F087-456F-B1CF-97A8AD608A12}"/>
                </a:ext>
              </a:extLst>
            </p:cNvPr>
            <p:cNvPicPr>
              <a:picLocks noChangeAspect="1"/>
            </p:cNvPicPr>
            <p:nvPr userDrawn="1"/>
          </p:nvPicPr>
          <p:blipFill>
            <a:blip r:embed="rId9"/>
            <a:stretch>
              <a:fillRect/>
            </a:stretch>
          </p:blipFill>
          <p:spPr>
            <a:xfrm>
              <a:off x="6442771" y="2574072"/>
              <a:ext cx="305786" cy="365851"/>
            </a:xfrm>
            <a:prstGeom prst="rect">
              <a:avLst/>
            </a:prstGeom>
          </p:spPr>
        </p:pic>
        <p:pic>
          <p:nvPicPr>
            <p:cNvPr id="37" name="Billede 36">
              <a:extLst>
                <a:ext uri="{FF2B5EF4-FFF2-40B4-BE49-F238E27FC236}">
                  <a16:creationId xmlns:a16="http://schemas.microsoft.com/office/drawing/2014/main" id="{A1105FA6-DF1D-44A9-BD39-B99136D7B2BC}"/>
                </a:ext>
              </a:extLst>
            </p:cNvPr>
            <p:cNvPicPr>
              <a:picLocks noChangeAspect="1"/>
            </p:cNvPicPr>
            <p:nvPr userDrawn="1"/>
          </p:nvPicPr>
          <p:blipFill rotWithShape="1">
            <a:blip r:embed="rId10"/>
            <a:srcRect l="1432" t="16308" r="2422" b="1509"/>
            <a:stretch/>
          </p:blipFill>
          <p:spPr>
            <a:xfrm>
              <a:off x="6444587" y="2943287"/>
              <a:ext cx="674853" cy="628489"/>
            </a:xfrm>
            <a:prstGeom prst="rect">
              <a:avLst/>
            </a:prstGeom>
            <a:ln w="3175">
              <a:solidFill>
                <a:schemeClr val="bg1">
                  <a:lumMod val="95000"/>
                </a:schemeClr>
              </a:solidFill>
            </a:ln>
          </p:spPr>
        </p:pic>
      </p:grpSp>
      <p:pic>
        <p:nvPicPr>
          <p:cNvPr id="39" name="6 Beskær">
            <a:extLst>
              <a:ext uri="{FF2B5EF4-FFF2-40B4-BE49-F238E27FC236}">
                <a16:creationId xmlns:a16="http://schemas.microsoft.com/office/drawing/2014/main" id="{F1E5DB47-CE9C-4A68-BA80-97FFD80C5CAE}"/>
              </a:ext>
            </a:extLst>
          </p:cNvPr>
          <p:cNvPicPr>
            <a:picLocks noChangeAspect="1"/>
          </p:cNvPicPr>
          <p:nvPr userDrawn="1"/>
        </p:nvPicPr>
        <p:blipFill>
          <a:blip r:embed="rId6"/>
          <a:stretch>
            <a:fillRect/>
          </a:stretch>
        </p:blipFill>
        <p:spPr>
          <a:xfrm>
            <a:off x="11186326" y="2593712"/>
            <a:ext cx="337400" cy="321707"/>
          </a:xfrm>
          <a:prstGeom prst="rect">
            <a:avLst/>
          </a:prstGeom>
        </p:spPr>
      </p:pic>
      <p:pic>
        <p:nvPicPr>
          <p:cNvPr id="40" name="7 Skalér billede">
            <a:extLst>
              <a:ext uri="{FF2B5EF4-FFF2-40B4-BE49-F238E27FC236}">
                <a16:creationId xmlns:a16="http://schemas.microsoft.com/office/drawing/2014/main" id="{472C50C0-81D4-4FF8-9774-95FB88A3DB59}"/>
              </a:ext>
            </a:extLst>
          </p:cNvPr>
          <p:cNvPicPr>
            <a:picLocks noChangeAspect="1"/>
          </p:cNvPicPr>
          <p:nvPr userDrawn="1"/>
        </p:nvPicPr>
        <p:blipFill>
          <a:blip r:embed="rId11"/>
          <a:stretch>
            <a:fillRect/>
          </a:stretch>
        </p:blipFill>
        <p:spPr>
          <a:xfrm>
            <a:off x="11186326" y="3510628"/>
            <a:ext cx="359695" cy="335309"/>
          </a:xfrm>
          <a:prstGeom prst="rect">
            <a:avLst/>
          </a:prstGeom>
        </p:spPr>
      </p:pic>
      <p:pic>
        <p:nvPicPr>
          <p:cNvPr id="22" name="Picture 21">
            <a:extLst>
              <a:ext uri="{FF2B5EF4-FFF2-40B4-BE49-F238E27FC236}">
                <a16:creationId xmlns:a16="http://schemas.microsoft.com/office/drawing/2014/main" id="{3C4EB944-268B-4588-9575-20967FF1FDE8}"/>
              </a:ext>
            </a:extLst>
          </p:cNvPr>
          <p:cNvPicPr>
            <a:picLocks noChangeAspect="1"/>
          </p:cNvPicPr>
          <p:nvPr userDrawn="1"/>
        </p:nvPicPr>
        <p:blipFill>
          <a:blip r:embed="rId12"/>
          <a:stretch>
            <a:fillRect/>
          </a:stretch>
        </p:blipFill>
        <p:spPr>
          <a:xfrm>
            <a:off x="2757291" y="3179601"/>
            <a:ext cx="257143" cy="285714"/>
          </a:xfrm>
          <a:prstGeom prst="rect">
            <a:avLst/>
          </a:prstGeom>
        </p:spPr>
      </p:pic>
      <p:sp>
        <p:nvSpPr>
          <p:cNvPr id="23" name="Date Placeholder 2">
            <a:extLst>
              <a:ext uri="{FF2B5EF4-FFF2-40B4-BE49-F238E27FC236}">
                <a16:creationId xmlns:a16="http://schemas.microsoft.com/office/drawing/2014/main" id="{C47240A8-F4C6-438F-B627-9F10AF7702F7}"/>
              </a:ext>
            </a:extLst>
          </p:cNvPr>
          <p:cNvSpPr>
            <a:spLocks noGrp="1"/>
          </p:cNvSpPr>
          <p:nvPr>
            <p:ph type="dt" sz="half" idx="10"/>
          </p:nvPr>
        </p:nvSpPr>
        <p:spPr>
          <a:xfrm>
            <a:off x="0" y="6912000"/>
            <a:ext cx="0" cy="0"/>
          </a:xfrm>
          <a:prstGeom prst="rect">
            <a:avLst/>
          </a:prstGeom>
        </p:spPr>
        <p:txBody>
          <a:bodyPr/>
          <a:lstStyle>
            <a:lvl1pPr>
              <a:defRPr>
                <a:noFill/>
              </a:defRPr>
            </a:lvl1pPr>
          </a:lstStyle>
          <a:p>
            <a:endParaRPr lang="en-GB"/>
          </a:p>
        </p:txBody>
      </p:sp>
      <p:sp>
        <p:nvSpPr>
          <p:cNvPr id="26" name="Footer Placeholder 3">
            <a:extLst>
              <a:ext uri="{FF2B5EF4-FFF2-40B4-BE49-F238E27FC236}">
                <a16:creationId xmlns:a16="http://schemas.microsoft.com/office/drawing/2014/main" id="{CE7E8215-C535-47A6-A19E-191CCD6226DF}"/>
              </a:ext>
            </a:extLst>
          </p:cNvPr>
          <p:cNvSpPr>
            <a:spLocks noGrp="1"/>
          </p:cNvSpPr>
          <p:nvPr>
            <p:ph type="ftr" sz="quarter" idx="11"/>
          </p:nvPr>
        </p:nvSpPr>
        <p:spPr>
          <a:xfrm>
            <a:off x="0" y="6912000"/>
            <a:ext cx="0" cy="0"/>
          </a:xfrm>
          <a:prstGeom prst="rect">
            <a:avLst/>
          </a:prstGeom>
        </p:spPr>
        <p:txBody>
          <a:bodyPr/>
          <a:lstStyle>
            <a:lvl1pPr>
              <a:defRPr>
                <a:noFill/>
              </a:defRPr>
            </a:lvl1pPr>
          </a:lstStyle>
          <a:p>
            <a:r>
              <a:rPr lang="en-GB"/>
              <a:t>Insert presentation title via Header &amp; Footer</a:t>
            </a:r>
          </a:p>
        </p:txBody>
      </p:sp>
      <p:sp>
        <p:nvSpPr>
          <p:cNvPr id="27" name="Slide Number Placeholder 4">
            <a:extLst>
              <a:ext uri="{FF2B5EF4-FFF2-40B4-BE49-F238E27FC236}">
                <a16:creationId xmlns:a16="http://schemas.microsoft.com/office/drawing/2014/main" id="{B1580671-F9A8-48F5-99CE-4A5C15752817}"/>
              </a:ext>
            </a:extLst>
          </p:cNvPr>
          <p:cNvSpPr>
            <a:spLocks noGrp="1"/>
          </p:cNvSpPr>
          <p:nvPr>
            <p:ph type="sldNum" sz="quarter" idx="12"/>
          </p:nvPr>
        </p:nvSpPr>
        <p:spPr>
          <a:xfrm flipV="1">
            <a:off x="0" y="6912000"/>
            <a:ext cx="0" cy="0"/>
          </a:xfrm>
          <a:prstGeom prst="rect">
            <a:avLst/>
          </a:prstGeom>
        </p:spPr>
        <p:txBody>
          <a:bodyPr/>
          <a:lstStyle>
            <a:lvl1pPr>
              <a:defRPr>
                <a:noFill/>
              </a:defRPr>
            </a:lvl1pPr>
          </a:lstStyle>
          <a:p>
            <a:fld id="{24C8C45C-947F-4981-8B3F-4F32E973C901}" type="slidenum">
              <a:rPr lang="en-GB" smtClean="0"/>
              <a:pPr/>
              <a:t>‹#›</a:t>
            </a:fld>
            <a:endParaRPr lang="en-GB"/>
          </a:p>
        </p:txBody>
      </p:sp>
    </p:spTree>
    <p:extLst>
      <p:ext uri="{BB962C8B-B14F-4D97-AF65-F5344CB8AC3E}">
        <p14:creationId xmlns:p14="http://schemas.microsoft.com/office/powerpoint/2010/main" val="40563416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F124504-36FD-4753-851D-5B7D02D4A2D1}"/>
              </a:ext>
            </a:extLst>
          </p:cNvPr>
          <p:cNvSpPr/>
          <p:nvPr userDrawn="1"/>
        </p:nvSpPr>
        <p:spPr>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sp>
        <p:nvSpPr>
          <p:cNvPr id="5" name="Do not use"/>
          <p:cNvSpPr txBox="1"/>
          <p:nvPr userDrawn="1"/>
        </p:nvSpPr>
        <p:spPr>
          <a:xfrm>
            <a:off x="430213" y="656823"/>
            <a:ext cx="11356977" cy="2893100"/>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GB" sz="4400" b="0" noProof="0">
                <a:solidFill>
                  <a:schemeClr val="bg1"/>
                </a:solidFill>
              </a:rPr>
              <a:t>If you see any </a:t>
            </a:r>
            <a:r>
              <a:rPr lang="en-GB" sz="4400" b="1" i="1" noProof="0">
                <a:solidFill>
                  <a:schemeClr val="bg1"/>
                </a:solidFill>
              </a:rPr>
              <a:t>layouts after this </a:t>
            </a:r>
            <a:r>
              <a:rPr lang="en-GB" sz="4400" b="0" i="0" noProof="0">
                <a:solidFill>
                  <a:schemeClr val="bg1"/>
                </a:solidFill>
              </a:rPr>
              <a:t>one</a:t>
            </a:r>
            <a:r>
              <a:rPr lang="en-GB" sz="4400" b="1" i="1" noProof="0">
                <a:solidFill>
                  <a:schemeClr val="bg1"/>
                </a:solidFill>
              </a:rPr>
              <a:t>,</a:t>
            </a:r>
            <a:br>
              <a:rPr lang="en-GB" sz="4400" b="0" i="0" noProof="0">
                <a:solidFill>
                  <a:schemeClr val="bg1"/>
                </a:solidFill>
              </a:rPr>
            </a:br>
            <a:r>
              <a:rPr lang="en-GB" sz="4400" b="0" noProof="0">
                <a:solidFill>
                  <a:schemeClr val="bg1"/>
                </a:solidFill>
              </a:rPr>
              <a:t>do not use them. These layouts </a:t>
            </a:r>
            <a:r>
              <a:rPr lang="en-GB" sz="4400" b="1" i="1" u="none" noProof="0">
                <a:solidFill>
                  <a:schemeClr val="bg1"/>
                </a:solidFill>
              </a:rPr>
              <a:t>are not </a:t>
            </a:r>
            <a:r>
              <a:rPr lang="en-GB" sz="4400" b="0" noProof="0">
                <a:solidFill>
                  <a:schemeClr val="bg1"/>
                </a:solidFill>
              </a:rPr>
              <a:t>part of our corporate template.</a:t>
            </a:r>
            <a:br>
              <a:rPr lang="en-GB" sz="2800" b="0" noProof="0">
                <a:solidFill>
                  <a:schemeClr val="bg1"/>
                </a:solidFill>
              </a:rPr>
            </a:br>
            <a:br>
              <a:rPr lang="en-GB" sz="2800" b="0" noProof="0">
                <a:solidFill>
                  <a:schemeClr val="bg1"/>
                </a:solidFill>
              </a:rPr>
            </a:br>
            <a:endParaRPr lang="en-GB" sz="2800" b="0" noProof="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2215991"/>
          </a:xfrm>
          <a:prstGeom prst="rect">
            <a:avLst/>
          </a:prstGeom>
        </p:spPr>
        <p:txBody>
          <a:bodyPr wrap="square">
            <a:spAutoFit/>
          </a:bodyPr>
          <a:lstStyle/>
          <a:p>
            <a:pPr algn="ctr"/>
            <a:r>
              <a:rPr lang="en-GB" sz="13800" b="1" i="1" noProof="0">
                <a:solidFill>
                  <a:schemeClr val="bg1"/>
                </a:solidFill>
              </a:rPr>
              <a:t>Do not use </a:t>
            </a:r>
            <a:endParaRPr lang="en-GB" sz="2400" b="1" i="1"/>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969496"/>
          </a:xfrm>
          <a:prstGeom prst="rect">
            <a:avLst/>
          </a:prstGeom>
          <a:noFill/>
        </p:spPr>
        <p:txBody>
          <a:bodyPr wrap="square" lIns="0" tIns="0" rIns="0" bIns="0" rtlCol="0">
            <a:spAutoFit/>
          </a:bodyPr>
          <a:lstStyle/>
          <a:p>
            <a:pPr marL="0" marR="0" indent="0" algn="ctr" fontAlgn="auto">
              <a:lnSpc>
                <a:spcPct val="100000"/>
              </a:lnSpc>
              <a:spcBef>
                <a:spcPts val="600"/>
              </a:spcBef>
              <a:spcAft>
                <a:spcPts val="0"/>
              </a:spcAft>
              <a:buClr>
                <a:srgbClr val="003755"/>
              </a:buClr>
              <a:buSzTx/>
              <a:buFontTx/>
              <a:buNone/>
              <a:tabLst/>
            </a:pPr>
            <a:r>
              <a:rPr lang="en-GB" sz="2000" b="0" noProof="0">
                <a:solidFill>
                  <a:schemeClr val="bg1"/>
                </a:solidFill>
              </a:rPr>
              <a:t>Due to PowerPoint’s standard Copy/Paste functionality extra undesirable layouts can appear.</a:t>
            </a:r>
          </a:p>
          <a:p>
            <a:pPr marL="0" marR="0" indent="0" algn="ctr" fontAlgn="auto">
              <a:lnSpc>
                <a:spcPct val="100000"/>
              </a:lnSpc>
              <a:spcBef>
                <a:spcPts val="600"/>
              </a:spcBef>
              <a:spcAft>
                <a:spcPts val="0"/>
              </a:spcAft>
              <a:buClr>
                <a:srgbClr val="003755"/>
              </a:buClr>
              <a:buSzTx/>
              <a:buFontTx/>
              <a:buNone/>
              <a:tabLst/>
            </a:pPr>
            <a:r>
              <a:rPr lang="en-GB" sz="2000" b="0" noProof="0">
                <a:solidFill>
                  <a:schemeClr val="bg1"/>
                </a:solidFill>
              </a:rPr>
              <a:t>Also notice: Layouts after this might contain potential confidential information.</a:t>
            </a:r>
            <a:br>
              <a:rPr lang="en-GB" sz="1800" b="0" noProof="0">
                <a:solidFill>
                  <a:schemeClr val="bg1"/>
                </a:solidFill>
              </a:rPr>
            </a:br>
            <a:endParaRPr lang="en-GB" sz="1800" b="0" noProof="0">
              <a:solidFill>
                <a:schemeClr val="bg1"/>
              </a:solidFill>
            </a:endParaRPr>
          </a:p>
        </p:txBody>
      </p:sp>
      <p:sp>
        <p:nvSpPr>
          <p:cNvPr id="9" name="Date Placeholder 2">
            <a:extLst>
              <a:ext uri="{FF2B5EF4-FFF2-40B4-BE49-F238E27FC236}">
                <a16:creationId xmlns:a16="http://schemas.microsoft.com/office/drawing/2014/main" id="{B12B154D-76F1-409D-A798-AA5203EE7F44}"/>
              </a:ext>
            </a:extLst>
          </p:cNvPr>
          <p:cNvSpPr>
            <a:spLocks noGrp="1"/>
          </p:cNvSpPr>
          <p:nvPr>
            <p:ph type="dt" sz="half" idx="10"/>
          </p:nvPr>
        </p:nvSpPr>
        <p:spPr>
          <a:xfrm>
            <a:off x="0" y="6912000"/>
            <a:ext cx="0" cy="0"/>
          </a:xfrm>
          <a:prstGeom prst="rect">
            <a:avLst/>
          </a:prstGeom>
        </p:spPr>
        <p:txBody>
          <a:bodyPr/>
          <a:lstStyle>
            <a:lvl1pPr>
              <a:defRPr>
                <a:noFill/>
              </a:defRPr>
            </a:lvl1pPr>
          </a:lstStyle>
          <a:p>
            <a:endParaRPr lang="en-GB"/>
          </a:p>
        </p:txBody>
      </p:sp>
      <p:sp>
        <p:nvSpPr>
          <p:cNvPr id="10" name="Footer Placeholder 3">
            <a:extLst>
              <a:ext uri="{FF2B5EF4-FFF2-40B4-BE49-F238E27FC236}">
                <a16:creationId xmlns:a16="http://schemas.microsoft.com/office/drawing/2014/main" id="{7D212C3A-1726-4BC5-8AF1-72D08F6358E7}"/>
              </a:ext>
            </a:extLst>
          </p:cNvPr>
          <p:cNvSpPr>
            <a:spLocks noGrp="1"/>
          </p:cNvSpPr>
          <p:nvPr>
            <p:ph type="ftr" sz="quarter" idx="11"/>
          </p:nvPr>
        </p:nvSpPr>
        <p:spPr>
          <a:xfrm>
            <a:off x="0" y="6912000"/>
            <a:ext cx="0" cy="0"/>
          </a:xfrm>
          <a:prstGeom prst="rect">
            <a:avLst/>
          </a:prstGeom>
        </p:spPr>
        <p:txBody>
          <a:bodyPr/>
          <a:lstStyle>
            <a:lvl1pPr>
              <a:defRPr>
                <a:noFill/>
              </a:defRPr>
            </a:lvl1pPr>
          </a:lstStyle>
          <a:p>
            <a:r>
              <a:rPr lang="en-GB"/>
              <a:t>Insert presentation title via Header &amp; Footer</a:t>
            </a:r>
          </a:p>
        </p:txBody>
      </p:sp>
      <p:sp>
        <p:nvSpPr>
          <p:cNvPr id="11" name="Slide Number Placeholder 4">
            <a:extLst>
              <a:ext uri="{FF2B5EF4-FFF2-40B4-BE49-F238E27FC236}">
                <a16:creationId xmlns:a16="http://schemas.microsoft.com/office/drawing/2014/main" id="{989D5CFC-5012-4F36-B4E7-CE36F67CD235}"/>
              </a:ext>
            </a:extLst>
          </p:cNvPr>
          <p:cNvSpPr>
            <a:spLocks noGrp="1"/>
          </p:cNvSpPr>
          <p:nvPr>
            <p:ph type="sldNum" sz="quarter" idx="12"/>
          </p:nvPr>
        </p:nvSpPr>
        <p:spPr>
          <a:xfrm flipV="1">
            <a:off x="0" y="6912000"/>
            <a:ext cx="0" cy="0"/>
          </a:xfrm>
          <a:prstGeom prst="rect">
            <a:avLst/>
          </a:prstGeom>
        </p:spPr>
        <p:txBody>
          <a:bodyPr/>
          <a:lstStyle>
            <a:lvl1pPr>
              <a:defRPr>
                <a:noFill/>
              </a:defRPr>
            </a:lvl1pPr>
          </a:lstStyle>
          <a:p>
            <a:fld id="{24C8C45C-947F-4981-8B3F-4F32E973C901}" type="slidenum">
              <a:rPr lang="en-GB" smtClean="0"/>
              <a:pPr/>
              <a:t>‹#›</a:t>
            </a:fld>
            <a:endParaRPr lang="en-GB"/>
          </a:p>
        </p:txBody>
      </p:sp>
    </p:spTree>
    <p:extLst>
      <p:ext uri="{BB962C8B-B14F-4D97-AF65-F5344CB8AC3E}">
        <p14:creationId xmlns:p14="http://schemas.microsoft.com/office/powerpoint/2010/main" val="3295572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genda A">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501649"/>
            <a:ext cx="11190287" cy="930275"/>
          </a:xfrm>
        </p:spPr>
        <p:txBody>
          <a:bodyPr/>
          <a:lstStyle>
            <a:lvl1pPr>
              <a:defRPr>
                <a:solidFill>
                  <a:schemeClr val="bg1"/>
                </a:solidFill>
              </a:defRPr>
            </a:lvl1pPr>
          </a:lstStyle>
          <a:p>
            <a:r>
              <a:rPr lang="en-GB" noProof="0"/>
              <a:t>Click to add agenda/contents</a:t>
            </a:r>
          </a:p>
        </p:txBody>
      </p:sp>
      <p:sp>
        <p:nvSpPr>
          <p:cNvPr id="7" name="Text Placeholder 2"/>
          <p:cNvSpPr>
            <a:spLocks noGrp="1"/>
          </p:cNvSpPr>
          <p:nvPr>
            <p:ph type="body" sz="quarter" idx="13" hasCustomPrompt="1"/>
          </p:nvPr>
        </p:nvSpPr>
        <p:spPr>
          <a:xfrm>
            <a:off x="500062" y="1943100"/>
            <a:ext cx="954087" cy="3701025"/>
          </a:xfrm>
        </p:spPr>
        <p:txBody>
          <a:bodyPr/>
          <a:lstStyle>
            <a:lvl1pPr marL="0" indent="0">
              <a:lnSpc>
                <a:spcPct val="80000"/>
              </a:lnSpc>
              <a:spcBef>
                <a:spcPts val="0"/>
              </a:spcBef>
              <a:spcAft>
                <a:spcPts val="600"/>
              </a:spcAft>
              <a:buFont typeface="Arial" panose="020B0604020202020204" pitchFamily="34" charset="0"/>
              <a:buChar char="​"/>
              <a:defRPr sz="1600" b="0" i="0">
                <a:solidFill>
                  <a:schemeClr val="bg1"/>
                </a:solidFill>
                <a:latin typeface="+mn-lt"/>
              </a:defRPr>
            </a:lvl1pPr>
            <a:lvl2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2pPr>
            <a:lvl3pPr marL="0" indent="0">
              <a:lnSpc>
                <a:spcPct val="80000"/>
              </a:lnSpc>
              <a:spcBef>
                <a:spcPts val="0"/>
              </a:spcBef>
              <a:spcAft>
                <a:spcPts val="600"/>
              </a:spcAft>
              <a:buFont typeface="Arial" panose="020B0604020202020204" pitchFamily="34" charset="0"/>
              <a:buChar char="​"/>
              <a:defRPr sz="1600" b="0" i="0">
                <a:solidFill>
                  <a:schemeClr val="bg1"/>
                </a:solidFill>
                <a:latin typeface="+mn-lt"/>
              </a:defRPr>
            </a:lvl3pPr>
            <a:lvl4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4pPr>
            <a:lvl5pPr marL="0" indent="0">
              <a:lnSpc>
                <a:spcPct val="80000"/>
              </a:lnSpc>
              <a:spcBef>
                <a:spcPts val="0"/>
              </a:spcBef>
              <a:spcAft>
                <a:spcPts val="600"/>
              </a:spcAft>
              <a:buFont typeface="Arial" panose="020B0604020202020204" pitchFamily="34" charset="0"/>
              <a:buChar char="​"/>
              <a:defRPr sz="1600" b="0" i="0">
                <a:solidFill>
                  <a:schemeClr val="bg1"/>
                </a:solidFill>
                <a:latin typeface="+mn-lt"/>
              </a:defRPr>
            </a:lvl5pPr>
            <a:lvl6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6pPr>
            <a:lvl7pPr marL="0" indent="0">
              <a:lnSpc>
                <a:spcPct val="80000"/>
              </a:lnSpc>
              <a:spcBef>
                <a:spcPts val="0"/>
              </a:spcBef>
              <a:spcAft>
                <a:spcPts val="600"/>
              </a:spcAft>
              <a:buFont typeface="Arial" panose="020B0604020202020204" pitchFamily="34" charset="0"/>
              <a:buChar char="​"/>
              <a:defRPr sz="1600" b="0" i="0">
                <a:solidFill>
                  <a:schemeClr val="bg1"/>
                </a:solidFill>
                <a:latin typeface="+mn-lt"/>
              </a:defRPr>
            </a:lvl7pPr>
            <a:lvl8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8pPr>
            <a:lvl9pPr marL="0" indent="0">
              <a:lnSpc>
                <a:spcPct val="80000"/>
              </a:lnSpc>
              <a:spcBef>
                <a:spcPts val="0"/>
              </a:spcBef>
              <a:spcAft>
                <a:spcPts val="600"/>
              </a:spcAft>
              <a:buFont typeface="Arial" panose="020B0604020202020204" pitchFamily="34" charset="0"/>
              <a:buChar char="​"/>
              <a:defRPr sz="1600" b="0" i="0">
                <a:solidFill>
                  <a:schemeClr val="bg1"/>
                </a:solidFill>
                <a:latin typeface="+mn-lt"/>
              </a:defRPr>
            </a:lvl9pPr>
          </a:lstStyle>
          <a:p>
            <a:pPr lvl="0"/>
            <a:r>
              <a:rPr lang="en-GB" noProof="0"/>
              <a:t>1.00</a:t>
            </a:r>
          </a:p>
          <a:p>
            <a:pPr lvl="1"/>
            <a:r>
              <a:rPr lang="en-GB" noProof="0"/>
              <a:t>2.00</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15" name="Text Placeholder 2">
            <a:extLst>
              <a:ext uri="{FF2B5EF4-FFF2-40B4-BE49-F238E27FC236}">
                <a16:creationId xmlns:a16="http://schemas.microsoft.com/office/drawing/2014/main" id="{7C354DE8-B49E-4B51-91DD-A34B6B5B17F0}"/>
              </a:ext>
            </a:extLst>
          </p:cNvPr>
          <p:cNvSpPr>
            <a:spLocks noGrp="1"/>
          </p:cNvSpPr>
          <p:nvPr>
            <p:ph type="body" sz="quarter" idx="17" hasCustomPrompt="1"/>
          </p:nvPr>
        </p:nvSpPr>
        <p:spPr>
          <a:xfrm>
            <a:off x="1671637" y="1943100"/>
            <a:ext cx="4546601" cy="3701025"/>
          </a:xfrm>
        </p:spPr>
        <p:txBody>
          <a:bodyPr/>
          <a:lstStyle>
            <a:lvl1pPr marL="0" indent="0">
              <a:lnSpc>
                <a:spcPct val="80000"/>
              </a:lnSpc>
              <a:spcBef>
                <a:spcPts val="0"/>
              </a:spcBef>
              <a:spcAft>
                <a:spcPts val="600"/>
              </a:spcAft>
              <a:buFont typeface="Arial" panose="020B0604020202020204" pitchFamily="34" charset="0"/>
              <a:buChar char="​"/>
              <a:defRPr sz="1600" b="0" i="0">
                <a:solidFill>
                  <a:schemeClr val="bg1"/>
                </a:solidFill>
                <a:latin typeface="+mn-lt"/>
              </a:defRPr>
            </a:lvl1pPr>
            <a:lvl2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2pPr>
            <a:lvl3pPr marL="0" indent="0">
              <a:lnSpc>
                <a:spcPct val="80000"/>
              </a:lnSpc>
              <a:spcBef>
                <a:spcPts val="0"/>
              </a:spcBef>
              <a:spcAft>
                <a:spcPts val="600"/>
              </a:spcAft>
              <a:buFont typeface="Arial" panose="020B0604020202020204" pitchFamily="34" charset="0"/>
              <a:buChar char="​"/>
              <a:defRPr sz="1600" b="0" i="0">
                <a:solidFill>
                  <a:schemeClr val="bg1"/>
                </a:solidFill>
                <a:latin typeface="+mn-lt"/>
              </a:defRPr>
            </a:lvl3pPr>
            <a:lvl4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4pPr>
            <a:lvl5pPr marL="0" indent="0">
              <a:lnSpc>
                <a:spcPct val="80000"/>
              </a:lnSpc>
              <a:spcBef>
                <a:spcPts val="0"/>
              </a:spcBef>
              <a:spcAft>
                <a:spcPts val="600"/>
              </a:spcAft>
              <a:buFont typeface="Arial" panose="020B0604020202020204" pitchFamily="34" charset="0"/>
              <a:buChar char="​"/>
              <a:defRPr sz="1600" b="0" i="0">
                <a:solidFill>
                  <a:schemeClr val="bg1"/>
                </a:solidFill>
                <a:latin typeface="+mn-lt"/>
              </a:defRPr>
            </a:lvl5pPr>
            <a:lvl6pPr marL="0" indent="0">
              <a:lnSpc>
                <a:spcPct val="80000"/>
              </a:lnSpc>
              <a:spcBef>
                <a:spcPts val="0"/>
              </a:spcBef>
              <a:spcAft>
                <a:spcPts val="600"/>
              </a:spcAft>
              <a:buFont typeface="Arial" panose="020B0604020202020204" pitchFamily="34" charset="0"/>
              <a:buChar char="​"/>
              <a:defRPr sz="1600" b="0" i="0">
                <a:solidFill>
                  <a:schemeClr val="accent1"/>
                </a:solidFill>
              </a:defRPr>
            </a:lvl6pPr>
            <a:lvl7pPr marL="0" indent="0">
              <a:lnSpc>
                <a:spcPct val="80000"/>
              </a:lnSpc>
              <a:spcBef>
                <a:spcPts val="0"/>
              </a:spcBef>
              <a:spcAft>
                <a:spcPts val="600"/>
              </a:spcAft>
              <a:buFont typeface="Arial" panose="020B0604020202020204" pitchFamily="34" charset="0"/>
              <a:buChar char="​"/>
              <a:defRPr sz="1600" b="0" i="0">
                <a:solidFill>
                  <a:schemeClr val="bg1"/>
                </a:solidFill>
              </a:defRPr>
            </a:lvl7pPr>
            <a:lvl8pPr marL="0" indent="0">
              <a:lnSpc>
                <a:spcPct val="80000"/>
              </a:lnSpc>
              <a:spcBef>
                <a:spcPts val="0"/>
              </a:spcBef>
              <a:spcAft>
                <a:spcPts val="600"/>
              </a:spcAft>
              <a:buFont typeface="Arial" panose="020B0604020202020204" pitchFamily="34" charset="0"/>
              <a:buChar char="​"/>
              <a:defRPr sz="1600" b="0" i="0">
                <a:solidFill>
                  <a:schemeClr val="accent1"/>
                </a:solidFill>
              </a:defRPr>
            </a:lvl8pPr>
            <a:lvl9pPr marL="0" indent="0">
              <a:lnSpc>
                <a:spcPct val="80000"/>
              </a:lnSpc>
              <a:spcBef>
                <a:spcPts val="0"/>
              </a:spcBef>
              <a:spcAft>
                <a:spcPts val="600"/>
              </a:spcAft>
              <a:buFont typeface="Arial" panose="020B0604020202020204" pitchFamily="34" charset="0"/>
              <a:buChar char="​"/>
              <a:defRPr sz="1600" b="0" i="0">
                <a:solidFill>
                  <a:schemeClr val="bg1"/>
                </a:solidFill>
              </a:defRPr>
            </a:lvl9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8" name="Footer Placeholder 7">
            <a:extLst>
              <a:ext uri="{FF2B5EF4-FFF2-40B4-BE49-F238E27FC236}">
                <a16:creationId xmlns:a16="http://schemas.microsoft.com/office/drawing/2014/main" id="{E0622D19-DC71-4F90-AA62-D86E2AFEADC3}"/>
              </a:ext>
            </a:extLst>
          </p:cNvPr>
          <p:cNvSpPr>
            <a:spLocks noGrp="1"/>
          </p:cNvSpPr>
          <p:nvPr>
            <p:ph type="ftr" sz="quarter" idx="15"/>
          </p:nvPr>
        </p:nvSpPr>
        <p:spPr/>
        <p:txBody>
          <a:bodyPr/>
          <a:lstStyle>
            <a:lvl1pPr>
              <a:defRPr>
                <a:solidFill>
                  <a:schemeClr val="bg1"/>
                </a:solidFill>
              </a:defRPr>
            </a:lvl1pPr>
          </a:lstStyle>
          <a:p>
            <a:r>
              <a:rPr lang="en-GB"/>
              <a:t>Insert presentation title via Header &amp; Footer</a:t>
            </a:r>
          </a:p>
        </p:txBody>
      </p:sp>
      <p:sp>
        <p:nvSpPr>
          <p:cNvPr id="9" name="Slide Number Placeholder 8">
            <a:extLst>
              <a:ext uri="{FF2B5EF4-FFF2-40B4-BE49-F238E27FC236}">
                <a16:creationId xmlns:a16="http://schemas.microsoft.com/office/drawing/2014/main" id="{80AFC17B-5A74-4635-AFC9-1AEF46863139}"/>
              </a:ext>
            </a:extLst>
          </p:cNvPr>
          <p:cNvSpPr>
            <a:spLocks noGrp="1"/>
          </p:cNvSpPr>
          <p:nvPr>
            <p:ph type="sldNum" sz="quarter" idx="16"/>
          </p:nvPr>
        </p:nvSpPr>
        <p:spPr/>
        <p:txBody>
          <a:bodyPr/>
          <a:lstStyle>
            <a:lvl1pPr>
              <a:defRPr>
                <a:solidFill>
                  <a:schemeClr val="bg1"/>
                </a:solidFill>
              </a:defRPr>
            </a:lvl1pPr>
          </a:lstStyle>
          <a:p>
            <a:fld id="{43A204BC-C5BA-4EF4-ABC8-D45123A0C528}" type="slidenum">
              <a:rPr lang="en-GB" smtClean="0"/>
              <a:pPr/>
              <a:t>‹#›</a:t>
            </a:fld>
            <a:endParaRPr lang="en-GB"/>
          </a:p>
        </p:txBody>
      </p:sp>
      <p:pic>
        <p:nvPicPr>
          <p:cNvPr id="11" name="Picture 10">
            <a:extLst>
              <a:ext uri="{FF2B5EF4-FFF2-40B4-BE49-F238E27FC236}">
                <a16:creationId xmlns:a16="http://schemas.microsoft.com/office/drawing/2014/main" id="{11D98D28-9108-4EC2-92D0-619C856BFF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59676" y="6134617"/>
            <a:ext cx="1435438" cy="320697"/>
          </a:xfrm>
          <a:prstGeom prst="rect">
            <a:avLst/>
          </a:prstGeom>
        </p:spPr>
      </p:pic>
      <p:sp>
        <p:nvSpPr>
          <p:cNvPr id="6" name="Date Placeholder 5" hidden="1">
            <a:extLst>
              <a:ext uri="{FF2B5EF4-FFF2-40B4-BE49-F238E27FC236}">
                <a16:creationId xmlns:a16="http://schemas.microsoft.com/office/drawing/2014/main" id="{10320B85-9075-4BE3-80FE-A4FBA5B89417}"/>
              </a:ext>
            </a:extLst>
          </p:cNvPr>
          <p:cNvSpPr>
            <a:spLocks noGrp="1"/>
          </p:cNvSpPr>
          <p:nvPr>
            <p:ph type="dt" sz="half" idx="14"/>
          </p:nvPr>
        </p:nvSpPr>
        <p:spPr/>
        <p:txBody>
          <a:bodyPr/>
          <a:lstStyle>
            <a:lvl1pPr>
              <a:defRPr>
                <a:noFill/>
              </a:defRPr>
            </a:lvl1pPr>
          </a:lstStyle>
          <a:p>
            <a:endParaRPr lang="en-GB"/>
          </a:p>
        </p:txBody>
      </p:sp>
    </p:spTree>
    <p:extLst>
      <p:ext uri="{BB962C8B-B14F-4D97-AF65-F5344CB8AC3E}">
        <p14:creationId xmlns:p14="http://schemas.microsoft.com/office/powerpoint/2010/main" val="3961794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B">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501649"/>
            <a:ext cx="11190287" cy="930275"/>
          </a:xfrm>
        </p:spPr>
        <p:txBody>
          <a:bodyPr/>
          <a:lstStyle>
            <a:lvl1pPr>
              <a:defRPr>
                <a:solidFill>
                  <a:schemeClr val="tx1"/>
                </a:solidFill>
              </a:defRPr>
            </a:lvl1pPr>
          </a:lstStyle>
          <a:p>
            <a:r>
              <a:rPr lang="en-GB" noProof="0"/>
              <a:t>Click to add agenda/contents</a:t>
            </a:r>
          </a:p>
        </p:txBody>
      </p:sp>
      <p:sp>
        <p:nvSpPr>
          <p:cNvPr id="7" name="Text Placeholder 2"/>
          <p:cNvSpPr>
            <a:spLocks noGrp="1"/>
          </p:cNvSpPr>
          <p:nvPr>
            <p:ph type="body" sz="quarter" idx="13" hasCustomPrompt="1"/>
          </p:nvPr>
        </p:nvSpPr>
        <p:spPr>
          <a:xfrm>
            <a:off x="500062" y="1943101"/>
            <a:ext cx="954087" cy="3696826"/>
          </a:xfrm>
        </p:spPr>
        <p:txBody>
          <a:bodyPr/>
          <a:lstStyle>
            <a:lvl1pPr marL="0" indent="0">
              <a:lnSpc>
                <a:spcPct val="80000"/>
              </a:lnSpc>
              <a:spcBef>
                <a:spcPts val="0"/>
              </a:spcBef>
              <a:spcAft>
                <a:spcPts val="600"/>
              </a:spcAft>
              <a:buFont typeface="Arial" panose="020B0604020202020204" pitchFamily="34" charset="0"/>
              <a:buChar char="​"/>
              <a:defRPr sz="1600" b="0" i="0">
                <a:solidFill>
                  <a:schemeClr val="tx1"/>
                </a:solidFill>
                <a:latin typeface="+mn-lt"/>
              </a:defRPr>
            </a:lvl1pPr>
            <a:lvl2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2pPr>
            <a:lvl3pPr marL="0" indent="0">
              <a:lnSpc>
                <a:spcPct val="80000"/>
              </a:lnSpc>
              <a:spcBef>
                <a:spcPts val="0"/>
              </a:spcBef>
              <a:spcAft>
                <a:spcPts val="600"/>
              </a:spcAft>
              <a:buFont typeface="Arial" panose="020B0604020202020204" pitchFamily="34" charset="0"/>
              <a:buChar char="​"/>
              <a:defRPr sz="1600" b="0" i="0">
                <a:solidFill>
                  <a:schemeClr val="tx1"/>
                </a:solidFill>
                <a:latin typeface="+mn-lt"/>
              </a:defRPr>
            </a:lvl3pPr>
            <a:lvl4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4pPr>
            <a:lvl5pPr marL="0" indent="0">
              <a:lnSpc>
                <a:spcPct val="80000"/>
              </a:lnSpc>
              <a:spcBef>
                <a:spcPts val="0"/>
              </a:spcBef>
              <a:spcAft>
                <a:spcPts val="600"/>
              </a:spcAft>
              <a:buFont typeface="Arial" panose="020B0604020202020204" pitchFamily="34" charset="0"/>
              <a:buChar char="​"/>
              <a:defRPr sz="1600" b="0" i="0">
                <a:solidFill>
                  <a:schemeClr val="tx1"/>
                </a:solidFill>
                <a:latin typeface="+mn-lt"/>
              </a:defRPr>
            </a:lvl5pPr>
            <a:lvl6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6pPr>
            <a:lvl7pPr marL="0" indent="0">
              <a:lnSpc>
                <a:spcPct val="80000"/>
              </a:lnSpc>
              <a:spcBef>
                <a:spcPts val="0"/>
              </a:spcBef>
              <a:spcAft>
                <a:spcPts val="600"/>
              </a:spcAft>
              <a:buFont typeface="Arial" panose="020B0604020202020204" pitchFamily="34" charset="0"/>
              <a:buChar char="​"/>
              <a:defRPr sz="1600" b="0" i="0">
                <a:solidFill>
                  <a:schemeClr val="tx1"/>
                </a:solidFill>
                <a:latin typeface="+mn-lt"/>
              </a:defRPr>
            </a:lvl7pPr>
            <a:lvl8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8pPr>
            <a:lvl9pPr marL="0" indent="0">
              <a:lnSpc>
                <a:spcPct val="80000"/>
              </a:lnSpc>
              <a:spcBef>
                <a:spcPts val="0"/>
              </a:spcBef>
              <a:spcAft>
                <a:spcPts val="600"/>
              </a:spcAft>
              <a:buFont typeface="Arial" panose="020B0604020202020204" pitchFamily="34" charset="0"/>
              <a:buChar char="​"/>
              <a:defRPr sz="1600" b="0" i="0">
                <a:solidFill>
                  <a:schemeClr val="tx1"/>
                </a:solidFill>
                <a:latin typeface="+mn-lt"/>
              </a:defRPr>
            </a:lvl9pPr>
          </a:lstStyle>
          <a:p>
            <a:pPr lvl="0"/>
            <a:r>
              <a:rPr lang="en-GB" noProof="0"/>
              <a:t>1.00</a:t>
            </a:r>
          </a:p>
          <a:p>
            <a:pPr lvl="1"/>
            <a:r>
              <a:rPr lang="en-GB" noProof="0"/>
              <a:t>2.00</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15" name="Text Placeholder 2">
            <a:extLst>
              <a:ext uri="{FF2B5EF4-FFF2-40B4-BE49-F238E27FC236}">
                <a16:creationId xmlns:a16="http://schemas.microsoft.com/office/drawing/2014/main" id="{7C354DE8-B49E-4B51-91DD-A34B6B5B17F0}"/>
              </a:ext>
            </a:extLst>
          </p:cNvPr>
          <p:cNvSpPr>
            <a:spLocks noGrp="1"/>
          </p:cNvSpPr>
          <p:nvPr>
            <p:ph type="body" sz="quarter" idx="17" hasCustomPrompt="1"/>
          </p:nvPr>
        </p:nvSpPr>
        <p:spPr>
          <a:xfrm>
            <a:off x="1671637" y="1943101"/>
            <a:ext cx="4546601" cy="3696826"/>
          </a:xfrm>
        </p:spPr>
        <p:txBody>
          <a:bodyPr/>
          <a:lstStyle>
            <a:lvl1pPr marL="0" indent="0">
              <a:lnSpc>
                <a:spcPct val="80000"/>
              </a:lnSpc>
              <a:spcBef>
                <a:spcPts val="0"/>
              </a:spcBef>
              <a:spcAft>
                <a:spcPts val="600"/>
              </a:spcAft>
              <a:buFont typeface="Arial" panose="020B0604020202020204" pitchFamily="34" charset="0"/>
              <a:buChar char="​"/>
              <a:defRPr sz="1600" b="0" i="0">
                <a:solidFill>
                  <a:schemeClr val="tx1"/>
                </a:solidFill>
                <a:latin typeface="+mn-lt"/>
              </a:defRPr>
            </a:lvl1pPr>
            <a:lvl2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2pPr>
            <a:lvl3pPr marL="0" indent="0">
              <a:lnSpc>
                <a:spcPct val="80000"/>
              </a:lnSpc>
              <a:spcBef>
                <a:spcPts val="0"/>
              </a:spcBef>
              <a:spcAft>
                <a:spcPts val="600"/>
              </a:spcAft>
              <a:buFont typeface="Arial" panose="020B0604020202020204" pitchFamily="34" charset="0"/>
              <a:buChar char="​"/>
              <a:defRPr sz="1600" b="0" i="0">
                <a:solidFill>
                  <a:schemeClr val="tx1"/>
                </a:solidFill>
                <a:latin typeface="+mn-lt"/>
              </a:defRPr>
            </a:lvl3pPr>
            <a:lvl4pPr marL="0" indent="0">
              <a:lnSpc>
                <a:spcPct val="80000"/>
              </a:lnSpc>
              <a:spcBef>
                <a:spcPts val="0"/>
              </a:spcBef>
              <a:spcAft>
                <a:spcPts val="600"/>
              </a:spcAft>
              <a:buFont typeface="Arial" panose="020B0604020202020204" pitchFamily="34" charset="0"/>
              <a:buChar char="​"/>
              <a:defRPr sz="1600" b="0" i="0">
                <a:solidFill>
                  <a:schemeClr val="accent1"/>
                </a:solidFill>
                <a:latin typeface="+mn-lt"/>
              </a:defRPr>
            </a:lvl4pPr>
            <a:lvl5pPr marL="0" indent="0">
              <a:lnSpc>
                <a:spcPct val="80000"/>
              </a:lnSpc>
              <a:spcBef>
                <a:spcPts val="0"/>
              </a:spcBef>
              <a:spcAft>
                <a:spcPts val="600"/>
              </a:spcAft>
              <a:buFont typeface="Arial" panose="020B0604020202020204" pitchFamily="34" charset="0"/>
              <a:buChar char="​"/>
              <a:defRPr sz="1600" b="0" i="0">
                <a:solidFill>
                  <a:schemeClr val="tx1"/>
                </a:solidFill>
                <a:latin typeface="+mn-lt"/>
              </a:defRPr>
            </a:lvl5pPr>
            <a:lvl6pPr marL="0" indent="0">
              <a:lnSpc>
                <a:spcPct val="80000"/>
              </a:lnSpc>
              <a:spcBef>
                <a:spcPts val="0"/>
              </a:spcBef>
              <a:spcAft>
                <a:spcPts val="600"/>
              </a:spcAft>
              <a:buFont typeface="Arial" panose="020B0604020202020204" pitchFamily="34" charset="0"/>
              <a:buChar char="​"/>
              <a:defRPr sz="1600" b="0" i="0">
                <a:solidFill>
                  <a:schemeClr val="accent1"/>
                </a:solidFill>
              </a:defRPr>
            </a:lvl6pPr>
            <a:lvl7pPr marL="0" indent="0">
              <a:lnSpc>
                <a:spcPct val="80000"/>
              </a:lnSpc>
              <a:spcBef>
                <a:spcPts val="0"/>
              </a:spcBef>
              <a:spcAft>
                <a:spcPts val="600"/>
              </a:spcAft>
              <a:buFont typeface="Arial" panose="020B0604020202020204" pitchFamily="34" charset="0"/>
              <a:buChar char="​"/>
              <a:defRPr sz="1600" b="0" i="0">
                <a:solidFill>
                  <a:schemeClr val="tx1"/>
                </a:solidFill>
              </a:defRPr>
            </a:lvl7pPr>
            <a:lvl8pPr marL="0" indent="0">
              <a:lnSpc>
                <a:spcPct val="80000"/>
              </a:lnSpc>
              <a:spcBef>
                <a:spcPts val="0"/>
              </a:spcBef>
              <a:spcAft>
                <a:spcPts val="600"/>
              </a:spcAft>
              <a:buFont typeface="Arial" panose="020B0604020202020204" pitchFamily="34" charset="0"/>
              <a:buChar char="​"/>
              <a:defRPr sz="1600" b="0" i="0">
                <a:solidFill>
                  <a:schemeClr val="accent1"/>
                </a:solidFill>
              </a:defRPr>
            </a:lvl8pPr>
            <a:lvl9pPr marL="0" indent="0">
              <a:lnSpc>
                <a:spcPct val="80000"/>
              </a:lnSpc>
              <a:spcBef>
                <a:spcPts val="0"/>
              </a:spcBef>
              <a:spcAft>
                <a:spcPts val="600"/>
              </a:spcAft>
              <a:buFont typeface="Arial" panose="020B0604020202020204" pitchFamily="34" charset="0"/>
              <a:buChar char="​"/>
              <a:defRPr sz="1600" b="0" i="0">
                <a:solidFill>
                  <a:schemeClr val="tx1"/>
                </a:solidFill>
              </a:defRPr>
            </a:lvl9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8" name="Footer Placeholder 7">
            <a:extLst>
              <a:ext uri="{FF2B5EF4-FFF2-40B4-BE49-F238E27FC236}">
                <a16:creationId xmlns:a16="http://schemas.microsoft.com/office/drawing/2014/main" id="{E0622D19-DC71-4F90-AA62-D86E2AFEADC3}"/>
              </a:ext>
            </a:extLst>
          </p:cNvPr>
          <p:cNvSpPr>
            <a:spLocks noGrp="1"/>
          </p:cNvSpPr>
          <p:nvPr>
            <p:ph type="ftr" sz="quarter" idx="15"/>
          </p:nvPr>
        </p:nvSpPr>
        <p:spPr/>
        <p:txBody>
          <a:bodyPr/>
          <a:lstStyle>
            <a:lvl1pPr>
              <a:defRPr>
                <a:solidFill>
                  <a:schemeClr val="tx1"/>
                </a:solidFill>
              </a:defRPr>
            </a:lvl1pPr>
          </a:lstStyle>
          <a:p>
            <a:r>
              <a:rPr lang="en-GB"/>
              <a:t>Insert presentation title via Header &amp; Footer</a:t>
            </a:r>
          </a:p>
        </p:txBody>
      </p:sp>
      <p:sp>
        <p:nvSpPr>
          <p:cNvPr id="9" name="Slide Number Placeholder 8">
            <a:extLst>
              <a:ext uri="{FF2B5EF4-FFF2-40B4-BE49-F238E27FC236}">
                <a16:creationId xmlns:a16="http://schemas.microsoft.com/office/drawing/2014/main" id="{80AFC17B-5A74-4635-AFC9-1AEF46863139}"/>
              </a:ext>
            </a:extLst>
          </p:cNvPr>
          <p:cNvSpPr>
            <a:spLocks noGrp="1"/>
          </p:cNvSpPr>
          <p:nvPr>
            <p:ph type="sldNum" sz="quarter" idx="16"/>
          </p:nvPr>
        </p:nvSpPr>
        <p:spPr/>
        <p:txBody>
          <a:bodyPr/>
          <a:lstStyle>
            <a:lvl1pPr>
              <a:defRPr>
                <a:solidFill>
                  <a:schemeClr val="tx1"/>
                </a:solidFill>
              </a:defRPr>
            </a:lvl1p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10320B85-9075-4BE3-80FE-A4FBA5B89417}"/>
              </a:ext>
            </a:extLst>
          </p:cNvPr>
          <p:cNvSpPr>
            <a:spLocks noGrp="1"/>
          </p:cNvSpPr>
          <p:nvPr>
            <p:ph type="dt" sz="half" idx="14"/>
          </p:nvPr>
        </p:nvSpPr>
        <p:spPr/>
        <p:txBody>
          <a:bodyPr/>
          <a:lstStyle>
            <a:lvl1pPr>
              <a:defRPr>
                <a:noFill/>
              </a:defRPr>
            </a:lvl1pPr>
          </a:lstStyle>
          <a:p>
            <a:endParaRPr lang="en-GB"/>
          </a:p>
        </p:txBody>
      </p:sp>
    </p:spTree>
    <p:extLst>
      <p:ext uri="{BB962C8B-B14F-4D97-AF65-F5344CB8AC3E}">
        <p14:creationId xmlns:p14="http://schemas.microsoft.com/office/powerpoint/2010/main" val="1996437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ntroduction p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76334-9261-4B58-9174-1059920D6CE0}"/>
              </a:ext>
            </a:extLst>
          </p:cNvPr>
          <p:cNvSpPr>
            <a:spLocks noGrp="1"/>
          </p:cNvSpPr>
          <p:nvPr>
            <p:ph type="title" hasCustomPrompt="1"/>
          </p:nvPr>
        </p:nvSpPr>
        <p:spPr>
          <a:xfrm>
            <a:off x="500400" y="501649"/>
            <a:ext cx="5484476" cy="1990726"/>
          </a:xfrm>
        </p:spPr>
        <p:txBody>
          <a:bodyPr/>
          <a:lstStyle>
            <a:lvl1pPr marL="0" indent="0">
              <a:buFontTx/>
              <a:buNone/>
              <a:tabLst>
                <a:tab pos="936000" algn="l"/>
              </a:tabLst>
              <a:defRPr sz="4000"/>
            </a:lvl1pPr>
          </a:lstStyle>
          <a:p>
            <a:r>
              <a:rPr lang="en-GB" noProof="0"/>
              <a:t>Click to add title, tab for first line indent</a:t>
            </a:r>
            <a:endParaRPr lang="en-GB"/>
          </a:p>
        </p:txBody>
      </p:sp>
      <p:sp>
        <p:nvSpPr>
          <p:cNvPr id="3" name="Footer Placeholder 2">
            <a:extLst>
              <a:ext uri="{FF2B5EF4-FFF2-40B4-BE49-F238E27FC236}">
                <a16:creationId xmlns:a16="http://schemas.microsoft.com/office/drawing/2014/main" id="{B097E6BB-0526-4ECF-A7B6-F012FA93D06B}"/>
              </a:ext>
            </a:extLst>
          </p:cNvPr>
          <p:cNvSpPr>
            <a:spLocks noGrp="1"/>
          </p:cNvSpPr>
          <p:nvPr>
            <p:ph type="ftr" sz="quarter" idx="10"/>
          </p:nvPr>
        </p:nvSpPr>
        <p:spPr/>
        <p:txBody>
          <a:bodyPr/>
          <a:lstStyle/>
          <a:p>
            <a:r>
              <a:rPr lang="en-GB"/>
              <a:t>Insert presentation title via Header &amp; Footer</a:t>
            </a:r>
          </a:p>
        </p:txBody>
      </p:sp>
      <p:sp>
        <p:nvSpPr>
          <p:cNvPr id="4" name="Slide Number Placeholder 3">
            <a:extLst>
              <a:ext uri="{FF2B5EF4-FFF2-40B4-BE49-F238E27FC236}">
                <a16:creationId xmlns:a16="http://schemas.microsoft.com/office/drawing/2014/main" id="{08AE9849-36F9-4EC3-BE81-D2FC41D399AC}"/>
              </a:ext>
            </a:extLst>
          </p:cNvPr>
          <p:cNvSpPr>
            <a:spLocks noGrp="1"/>
          </p:cNvSpPr>
          <p:nvPr>
            <p:ph type="sldNum" sz="quarter" idx="11"/>
          </p:nvPr>
        </p:nvSpPr>
        <p:spPr/>
        <p:txBody>
          <a:bodyPr/>
          <a:lstStyle/>
          <a:p>
            <a:fld id="{43A204BC-C5BA-4EF4-ABC8-D45123A0C528}" type="slidenum">
              <a:rPr lang="en-GB" smtClean="0"/>
              <a:pPr/>
              <a:t>‹#›</a:t>
            </a:fld>
            <a:endParaRPr lang="en-GB"/>
          </a:p>
        </p:txBody>
      </p:sp>
      <p:sp>
        <p:nvSpPr>
          <p:cNvPr id="5" name="Date Placeholder 4">
            <a:extLst>
              <a:ext uri="{FF2B5EF4-FFF2-40B4-BE49-F238E27FC236}">
                <a16:creationId xmlns:a16="http://schemas.microsoft.com/office/drawing/2014/main" id="{2ECB67E9-4625-4D5C-A0BB-D895986FA297}"/>
              </a:ext>
            </a:extLst>
          </p:cNvPr>
          <p:cNvSpPr>
            <a:spLocks noGrp="1"/>
          </p:cNvSpPr>
          <p:nvPr>
            <p:ph type="dt" sz="half" idx="12"/>
          </p:nvPr>
        </p:nvSpPr>
        <p:spPr/>
        <p:txBody>
          <a:bodyPr/>
          <a:lstStyle/>
          <a:p>
            <a:endParaRPr lang="en-GB"/>
          </a:p>
        </p:txBody>
      </p:sp>
      <p:sp>
        <p:nvSpPr>
          <p:cNvPr id="9" name="Text Placeholder 8">
            <a:extLst>
              <a:ext uri="{FF2B5EF4-FFF2-40B4-BE49-F238E27FC236}">
                <a16:creationId xmlns:a16="http://schemas.microsoft.com/office/drawing/2014/main" id="{6CBAD38D-0859-4790-A878-F926B90F35CB}"/>
              </a:ext>
            </a:extLst>
          </p:cNvPr>
          <p:cNvSpPr>
            <a:spLocks noGrp="1"/>
          </p:cNvSpPr>
          <p:nvPr>
            <p:ph type="body" sz="quarter" idx="13"/>
          </p:nvPr>
        </p:nvSpPr>
        <p:spPr>
          <a:xfrm>
            <a:off x="4314825" y="3521075"/>
            <a:ext cx="7375525" cy="2116138"/>
          </a:xfrm>
        </p:spPr>
        <p:txBody>
          <a:bodyPr/>
          <a:lstStyle>
            <a:lvl1pPr marL="0" indent="0">
              <a:spcAft>
                <a:spcPts val="0"/>
              </a:spcAft>
              <a:buFont typeface="Arial" panose="020B0604020202020204" pitchFamily="34" charset="0"/>
              <a:buChar char="​"/>
              <a:defRPr sz="2400">
                <a:latin typeface="+mj-lt"/>
              </a:defRPr>
            </a:lvl1pPr>
            <a:lvl2pPr marL="0" indent="0">
              <a:spcBef>
                <a:spcPts val="0"/>
              </a:spcBef>
              <a:spcAft>
                <a:spcPts val="0"/>
              </a:spcAft>
              <a:buFont typeface="Arial" panose="020B0604020202020204" pitchFamily="34" charset="0"/>
              <a:buChar char="​"/>
              <a:defRPr sz="2400">
                <a:solidFill>
                  <a:schemeClr val="accent1"/>
                </a:solidFill>
                <a:latin typeface="+mj-lt"/>
              </a:defRPr>
            </a:lvl2pPr>
            <a:lvl3pPr marL="180000" indent="-180000">
              <a:defRPr sz="1600"/>
            </a:lvl3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18100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501649"/>
            <a:ext cx="6675437" cy="930275"/>
          </a:xfrm>
        </p:spPr>
        <p:txBody>
          <a:bodyPr/>
          <a:lstStyle>
            <a:lvl1pPr>
              <a:defRPr/>
            </a:lvl1pPr>
          </a:lstStyle>
          <a:p>
            <a:r>
              <a:rPr lang="en-GB" noProof="0"/>
              <a:t>Click to add title</a:t>
            </a:r>
          </a:p>
        </p:txBody>
      </p:sp>
      <p:sp>
        <p:nvSpPr>
          <p:cNvPr id="7" name="Content Placeholder 2"/>
          <p:cNvSpPr>
            <a:spLocks noGrp="1"/>
          </p:cNvSpPr>
          <p:nvPr>
            <p:ph sz="quarter" idx="13" hasCustomPrompt="1"/>
          </p:nvPr>
        </p:nvSpPr>
        <p:spPr>
          <a:xfrm>
            <a:off x="500063" y="1943100"/>
            <a:ext cx="6675437" cy="3694113"/>
          </a:xfrm>
        </p:spPr>
        <p:txBody>
          <a:bodyPr/>
          <a:lstStyle>
            <a:lvl1pPr>
              <a:defRPr/>
            </a:lvl1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3" name="Picture Placeholder 3"/>
          <p:cNvSpPr>
            <a:spLocks noGrp="1"/>
          </p:cNvSpPr>
          <p:nvPr>
            <p:ph type="pic" sz="quarter" idx="14" hasCustomPrompt="1"/>
          </p:nvPr>
        </p:nvSpPr>
        <p:spPr>
          <a:xfrm>
            <a:off x="8129587" y="501650"/>
            <a:ext cx="3560763" cy="5135563"/>
          </a:xfrm>
        </p:spPr>
        <p:txBody>
          <a:bodyPr tIns="72000" anchor="t" anchorCtr="0"/>
          <a:lstStyle>
            <a:lvl1pPr marL="0" marR="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200"/>
            </a:lvl1pPr>
          </a:lstStyle>
          <a:p>
            <a:pPr marL="0" marR="0" lvl="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a:t>Click here and insert picture via Templafy</a:t>
            </a:r>
          </a:p>
        </p:txBody>
      </p:sp>
      <p:sp>
        <p:nvSpPr>
          <p:cNvPr id="8" name="Footer Placeholder 7">
            <a:extLst>
              <a:ext uri="{FF2B5EF4-FFF2-40B4-BE49-F238E27FC236}">
                <a16:creationId xmlns:a16="http://schemas.microsoft.com/office/drawing/2014/main" id="{C56DACA2-719F-4647-9BA8-281A8F2BFCA5}"/>
              </a:ext>
            </a:extLst>
          </p:cNvPr>
          <p:cNvSpPr>
            <a:spLocks noGrp="1"/>
          </p:cNvSpPr>
          <p:nvPr>
            <p:ph type="ftr" sz="quarter" idx="16"/>
          </p:nvPr>
        </p:nvSpPr>
        <p:spPr/>
        <p:txBody>
          <a:bodyPr/>
          <a:lstStyle/>
          <a:p>
            <a:r>
              <a:rPr lang="en-GB"/>
              <a:t>Insert presentation title via Header &amp; Footer</a:t>
            </a:r>
          </a:p>
        </p:txBody>
      </p:sp>
      <p:sp>
        <p:nvSpPr>
          <p:cNvPr id="9" name="Slide Number Placeholder 8">
            <a:extLst>
              <a:ext uri="{FF2B5EF4-FFF2-40B4-BE49-F238E27FC236}">
                <a16:creationId xmlns:a16="http://schemas.microsoft.com/office/drawing/2014/main" id="{DDAB2A36-6220-480C-B58F-CFF0A15787CF}"/>
              </a:ext>
            </a:extLst>
          </p:cNvPr>
          <p:cNvSpPr>
            <a:spLocks noGrp="1"/>
          </p:cNvSpPr>
          <p:nvPr>
            <p:ph type="sldNum" sz="quarter" idx="17"/>
          </p:nvPr>
        </p:nvSpPr>
        <p:spPr/>
        <p:txBody>
          <a:body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BC8FE318-906F-4EA5-9B25-B9CA26679122}"/>
              </a:ext>
            </a:extLst>
          </p:cNvPr>
          <p:cNvSpPr>
            <a:spLocks noGrp="1"/>
          </p:cNvSpPr>
          <p:nvPr>
            <p:ph type="dt" sz="half" idx="15"/>
          </p:nvPr>
        </p:nvSpPr>
        <p:spPr/>
        <p:txBody>
          <a:bodyPr/>
          <a:lstStyle/>
          <a:p>
            <a:endParaRPr lang="en-GB"/>
          </a:p>
        </p:txBody>
      </p:sp>
    </p:spTree>
    <p:extLst>
      <p:ext uri="{BB962C8B-B14F-4D97-AF65-F5344CB8AC3E}">
        <p14:creationId xmlns:p14="http://schemas.microsoft.com/office/powerpoint/2010/main" val="1773399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501649"/>
            <a:ext cx="11188700" cy="930275"/>
          </a:xfrm>
        </p:spPr>
        <p:txBody>
          <a:bodyPr/>
          <a:lstStyle>
            <a:lvl1pPr>
              <a:defRPr/>
            </a:lvl1pPr>
          </a:lstStyle>
          <a:p>
            <a:r>
              <a:rPr lang="en-GB" noProof="0"/>
              <a:t>Click to add title</a:t>
            </a:r>
          </a:p>
        </p:txBody>
      </p:sp>
      <p:sp>
        <p:nvSpPr>
          <p:cNvPr id="7" name="Content Placeholder 2"/>
          <p:cNvSpPr>
            <a:spLocks noGrp="1"/>
          </p:cNvSpPr>
          <p:nvPr>
            <p:ph sz="quarter" idx="13" hasCustomPrompt="1"/>
          </p:nvPr>
        </p:nvSpPr>
        <p:spPr>
          <a:xfrm>
            <a:off x="500063" y="1943100"/>
            <a:ext cx="6675437" cy="3694113"/>
          </a:xfrm>
        </p:spPr>
        <p:txBody>
          <a:bodyPr/>
          <a:lstStyle>
            <a:lvl1pPr>
              <a:defRPr/>
            </a:lvl1pPr>
          </a:lstStyle>
          <a:p>
            <a:pPr lvl="0"/>
            <a:r>
              <a:rPr lang="en-GB" noProof="0"/>
              <a:t>Click to add text</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3" name="Picture Placeholder 3"/>
          <p:cNvSpPr>
            <a:spLocks noGrp="1"/>
          </p:cNvSpPr>
          <p:nvPr>
            <p:ph type="pic" sz="quarter" idx="14" hasCustomPrompt="1"/>
          </p:nvPr>
        </p:nvSpPr>
        <p:spPr>
          <a:xfrm>
            <a:off x="8129587" y="1943100"/>
            <a:ext cx="3560763" cy="3694113"/>
          </a:xfrm>
        </p:spPr>
        <p:txBody>
          <a:bodyPr tIns="72000" anchor="t" anchorCtr="0"/>
          <a:lstStyle>
            <a:lvl1pPr marL="0" marR="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sz="1200"/>
            </a:lvl1pPr>
          </a:lstStyle>
          <a:p>
            <a:pPr marL="0" marR="0" lvl="0" indent="0" algn="ctr" defTabSz="914400" rtl="0" eaLnBrk="1" fontAlgn="auto" latinLnBrk="0" hangingPunct="1">
              <a:lnSpc>
                <a:spcPct val="90000"/>
              </a:lnSpc>
              <a:spcBef>
                <a:spcPts val="0"/>
              </a:spcBef>
              <a:spcAft>
                <a:spcPts val="600"/>
              </a:spcAft>
              <a:buClr>
                <a:schemeClr val="accent1"/>
              </a:buClr>
              <a:buSzTx/>
              <a:buFont typeface="Arial" panose="020B0604020202020204" pitchFamily="34" charset="0"/>
              <a:buNone/>
              <a:tabLst/>
              <a:defRPr/>
            </a:pPr>
            <a:r>
              <a:rPr lang="en-GB"/>
              <a:t>Click here and insert picture via Templafy</a:t>
            </a:r>
          </a:p>
        </p:txBody>
      </p:sp>
      <p:sp>
        <p:nvSpPr>
          <p:cNvPr id="8" name="Footer Placeholder 7">
            <a:extLst>
              <a:ext uri="{FF2B5EF4-FFF2-40B4-BE49-F238E27FC236}">
                <a16:creationId xmlns:a16="http://schemas.microsoft.com/office/drawing/2014/main" id="{C56DACA2-719F-4647-9BA8-281A8F2BFCA5}"/>
              </a:ext>
            </a:extLst>
          </p:cNvPr>
          <p:cNvSpPr>
            <a:spLocks noGrp="1"/>
          </p:cNvSpPr>
          <p:nvPr>
            <p:ph type="ftr" sz="quarter" idx="16"/>
          </p:nvPr>
        </p:nvSpPr>
        <p:spPr/>
        <p:txBody>
          <a:bodyPr/>
          <a:lstStyle/>
          <a:p>
            <a:r>
              <a:rPr lang="en-GB"/>
              <a:t>Insert presentation title via Header &amp; Footer</a:t>
            </a:r>
          </a:p>
        </p:txBody>
      </p:sp>
      <p:sp>
        <p:nvSpPr>
          <p:cNvPr id="9" name="Slide Number Placeholder 8">
            <a:extLst>
              <a:ext uri="{FF2B5EF4-FFF2-40B4-BE49-F238E27FC236}">
                <a16:creationId xmlns:a16="http://schemas.microsoft.com/office/drawing/2014/main" id="{DDAB2A36-6220-480C-B58F-CFF0A15787CF}"/>
              </a:ext>
            </a:extLst>
          </p:cNvPr>
          <p:cNvSpPr>
            <a:spLocks noGrp="1"/>
          </p:cNvSpPr>
          <p:nvPr>
            <p:ph type="sldNum" sz="quarter" idx="17"/>
          </p:nvPr>
        </p:nvSpPr>
        <p:spPr/>
        <p:txBody>
          <a:bodyPr/>
          <a:lstStyle/>
          <a:p>
            <a:fld id="{43A204BC-C5BA-4EF4-ABC8-D45123A0C528}" type="slidenum">
              <a:rPr lang="en-GB" smtClean="0"/>
              <a:pPr/>
              <a:t>‹#›</a:t>
            </a:fld>
            <a:endParaRPr lang="en-GB"/>
          </a:p>
        </p:txBody>
      </p:sp>
      <p:sp>
        <p:nvSpPr>
          <p:cNvPr id="6" name="Date Placeholder 5" hidden="1">
            <a:extLst>
              <a:ext uri="{FF2B5EF4-FFF2-40B4-BE49-F238E27FC236}">
                <a16:creationId xmlns:a16="http://schemas.microsoft.com/office/drawing/2014/main" id="{BC8FE318-906F-4EA5-9B25-B9CA26679122}"/>
              </a:ext>
            </a:extLst>
          </p:cNvPr>
          <p:cNvSpPr>
            <a:spLocks noGrp="1"/>
          </p:cNvSpPr>
          <p:nvPr>
            <p:ph type="dt" sz="half" idx="15"/>
          </p:nvPr>
        </p:nvSpPr>
        <p:spPr/>
        <p:txBody>
          <a:bodyPr/>
          <a:lstStyle/>
          <a:p>
            <a:endParaRPr lang="en-GB"/>
          </a:p>
        </p:txBody>
      </p:sp>
    </p:spTree>
    <p:extLst>
      <p:ext uri="{BB962C8B-B14F-4D97-AF65-F5344CB8AC3E}">
        <p14:creationId xmlns:p14="http://schemas.microsoft.com/office/powerpoint/2010/main" val="995613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0063" y="501649"/>
            <a:ext cx="11190287" cy="930275"/>
          </a:xfrm>
        </p:spPr>
        <p:txBody>
          <a:bodyPr/>
          <a:lstStyle>
            <a:lvl1pPr>
              <a:defRPr/>
            </a:lvl1pPr>
          </a:lstStyle>
          <a:p>
            <a:r>
              <a:rPr lang="en-GB"/>
              <a:t>Click to add title</a:t>
            </a:r>
          </a:p>
        </p:txBody>
      </p:sp>
      <p:sp>
        <p:nvSpPr>
          <p:cNvPr id="3" name="Content Placeholder 2"/>
          <p:cNvSpPr>
            <a:spLocks noGrp="1"/>
          </p:cNvSpPr>
          <p:nvPr>
            <p:ph sz="half" idx="1" hasCustomPrompt="1"/>
          </p:nvPr>
        </p:nvSpPr>
        <p:spPr>
          <a:xfrm>
            <a:off x="500063" y="1943099"/>
            <a:ext cx="5464800" cy="3694879"/>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hasCustomPrompt="1"/>
          </p:nvPr>
        </p:nvSpPr>
        <p:spPr>
          <a:xfrm>
            <a:off x="6225550" y="1943099"/>
            <a:ext cx="5464800" cy="3694879"/>
          </a:xfrm>
          <a:solidFill>
            <a:schemeClr val="bg1"/>
          </a:solidFill>
        </p:spPr>
        <p:txBody>
          <a:bodyPr/>
          <a:lstStyle>
            <a:lvl1pPr>
              <a:defRPr/>
            </a:lvl1pPr>
          </a:lstStyle>
          <a:p>
            <a:pPr lvl="0"/>
            <a:r>
              <a:rPr lang="en-GB"/>
              <a:t>Click to add text</a:t>
            </a:r>
          </a:p>
          <a:p>
            <a:pPr lvl="1"/>
            <a:r>
              <a:rPr lang="en-GB"/>
              <a:t>Second level</a:t>
            </a:r>
          </a:p>
          <a:p>
            <a:pPr lvl="2"/>
            <a:r>
              <a:rPr lang="en-GB"/>
              <a:t>Third level</a:t>
            </a:r>
          </a:p>
          <a:p>
            <a:pPr lvl="3"/>
            <a:r>
              <a:rPr lang="en-GB"/>
              <a:t>Fourth level</a:t>
            </a:r>
          </a:p>
          <a:p>
            <a:pPr lvl="4"/>
            <a:r>
              <a:rPr lang="en-GB"/>
              <a:t>Fifth level</a:t>
            </a:r>
          </a:p>
        </p:txBody>
      </p:sp>
      <p:sp>
        <p:nvSpPr>
          <p:cNvPr id="12" name="Footer Placeholder 11">
            <a:extLst>
              <a:ext uri="{FF2B5EF4-FFF2-40B4-BE49-F238E27FC236}">
                <a16:creationId xmlns:a16="http://schemas.microsoft.com/office/drawing/2014/main" id="{18C6ED01-FBEF-43FA-9DEC-6C188F0B9998}"/>
              </a:ext>
            </a:extLst>
          </p:cNvPr>
          <p:cNvSpPr>
            <a:spLocks noGrp="1"/>
          </p:cNvSpPr>
          <p:nvPr>
            <p:ph type="ftr" sz="quarter" idx="15"/>
          </p:nvPr>
        </p:nvSpPr>
        <p:spPr/>
        <p:txBody>
          <a:bodyPr/>
          <a:lstStyle/>
          <a:p>
            <a:r>
              <a:rPr lang="en-GB"/>
              <a:t>Insert presentation title via Header &amp; Footer</a:t>
            </a:r>
          </a:p>
        </p:txBody>
      </p:sp>
      <p:sp>
        <p:nvSpPr>
          <p:cNvPr id="13" name="Slide Number Placeholder 12">
            <a:extLst>
              <a:ext uri="{FF2B5EF4-FFF2-40B4-BE49-F238E27FC236}">
                <a16:creationId xmlns:a16="http://schemas.microsoft.com/office/drawing/2014/main" id="{E56BDAC3-1A7D-4E21-85A0-10315A7DA9F4}"/>
              </a:ext>
            </a:extLst>
          </p:cNvPr>
          <p:cNvSpPr>
            <a:spLocks noGrp="1"/>
          </p:cNvSpPr>
          <p:nvPr>
            <p:ph type="sldNum" sz="quarter" idx="16"/>
          </p:nvPr>
        </p:nvSpPr>
        <p:spPr/>
        <p:txBody>
          <a:bodyPr/>
          <a:lstStyle/>
          <a:p>
            <a:fld id="{43A204BC-C5BA-4EF4-ABC8-D45123A0C528}" type="slidenum">
              <a:rPr lang="en-GB" smtClean="0"/>
              <a:pPr/>
              <a:t>‹#›</a:t>
            </a:fld>
            <a:endParaRPr lang="en-GB"/>
          </a:p>
        </p:txBody>
      </p:sp>
      <p:sp>
        <p:nvSpPr>
          <p:cNvPr id="11" name="Date Placeholder 10" hidden="1">
            <a:extLst>
              <a:ext uri="{FF2B5EF4-FFF2-40B4-BE49-F238E27FC236}">
                <a16:creationId xmlns:a16="http://schemas.microsoft.com/office/drawing/2014/main" id="{C8F53383-3780-4626-A2BE-E67BBD0A1DFE}"/>
              </a:ext>
            </a:extLst>
          </p:cNvPr>
          <p:cNvSpPr>
            <a:spLocks noGrp="1"/>
          </p:cNvSpPr>
          <p:nvPr>
            <p:ph type="dt" sz="half" idx="14"/>
          </p:nvPr>
        </p:nvSpPr>
        <p:spPr/>
        <p:txBody>
          <a:bodyPr/>
          <a:lstStyle/>
          <a:p>
            <a:endParaRPr lang="en-GB"/>
          </a:p>
        </p:txBody>
      </p:sp>
    </p:spTree>
    <p:extLst>
      <p:ext uri="{BB962C8B-B14F-4D97-AF65-F5344CB8AC3E}">
        <p14:creationId xmlns:p14="http://schemas.microsoft.com/office/powerpoint/2010/main" val="371567853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ags" Target="../tags/tag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oleObject" Target="../embeddings/oleObject1.bin"/><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8B3BD65-A795-4A5B-AD14-1F7E83205602}"/>
              </a:ext>
            </a:extLst>
          </p:cNvPr>
          <p:cNvGraphicFramePr>
            <a:graphicFrameLocks noChangeAspect="1"/>
          </p:cNvGraphicFramePr>
          <p:nvPr userDrawn="1">
            <p:custDataLst>
              <p:tags r:id="rId39"/>
            </p:custDataLst>
            <p:extLst>
              <p:ext uri="{D42A27DB-BD31-4B8C-83A1-F6EECF244321}">
                <p14:modId xmlns:p14="http://schemas.microsoft.com/office/powerpoint/2010/main" val="2695077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0" imgW="473" imgH="473" progId="TCLayout.ActiveDocument.1">
                  <p:embed/>
                </p:oleObj>
              </mc:Choice>
              <mc:Fallback>
                <p:oleObj name="think-cell Slide" r:id="rId40" imgW="473" imgH="473" progId="TCLayout.ActiveDocument.1">
                  <p:embed/>
                  <p:pic>
                    <p:nvPicPr>
                      <p:cNvPr id="4" name="Object 3" hidden="1">
                        <a:extLst>
                          <a:ext uri="{FF2B5EF4-FFF2-40B4-BE49-F238E27FC236}">
                            <a16:creationId xmlns:a16="http://schemas.microsoft.com/office/drawing/2014/main" id="{A8B3BD65-A795-4A5B-AD14-1F7E83205602}"/>
                          </a:ext>
                        </a:extLst>
                      </p:cNvPr>
                      <p:cNvPicPr/>
                      <p:nvPr/>
                    </p:nvPicPr>
                    <p:blipFill>
                      <a:blip r:embed="rId41"/>
                      <a:stretch>
                        <a:fillRect/>
                      </a:stretch>
                    </p:blipFill>
                    <p:spPr>
                      <a:xfrm>
                        <a:off x="1588" y="1588"/>
                        <a:ext cx="1588" cy="1588"/>
                      </a:xfrm>
                      <a:prstGeom prst="rect">
                        <a:avLst/>
                      </a:prstGeom>
                    </p:spPr>
                  </p:pic>
                </p:oleObj>
              </mc:Fallback>
            </mc:AlternateContent>
          </a:graphicData>
        </a:graphic>
      </p:graphicFrame>
      <p:sp>
        <p:nvSpPr>
          <p:cNvPr id="3" name="Text Placeholder 2"/>
          <p:cNvSpPr>
            <a:spLocks noGrp="1"/>
          </p:cNvSpPr>
          <p:nvPr>
            <p:ph type="body" idx="1"/>
          </p:nvPr>
        </p:nvSpPr>
        <p:spPr>
          <a:xfrm>
            <a:off x="500399" y="1943739"/>
            <a:ext cx="11189951" cy="3689618"/>
          </a:xfrm>
          <a:prstGeom prst="rect">
            <a:avLst/>
          </a:prstGeom>
        </p:spPr>
        <p:txBody>
          <a:bodyPr vert="horz" lIns="0" tIns="0" rIns="0" bIns="0" rtlCol="0">
            <a:noAutofit/>
          </a:bodyPr>
          <a:lstStyle/>
          <a:p>
            <a:pPr lvl="0"/>
            <a:r>
              <a:rPr lang="en-GB" noProof="0"/>
              <a:t>Level 1</a:t>
            </a:r>
          </a:p>
          <a:p>
            <a:pPr lvl="1"/>
            <a:r>
              <a:rPr lang="en-GB" noProof="0"/>
              <a:t>Level 2</a:t>
            </a:r>
          </a:p>
          <a:p>
            <a:pPr lvl="2"/>
            <a:r>
              <a:rPr lang="en-GB" noProof="0"/>
              <a:t>Level 3</a:t>
            </a:r>
          </a:p>
          <a:p>
            <a:pPr lvl="3"/>
            <a:r>
              <a:rPr lang="en-GB" noProof="0"/>
              <a:t>Level 4, Subhead</a:t>
            </a:r>
          </a:p>
          <a:p>
            <a:pPr lvl="4"/>
            <a:r>
              <a:rPr lang="en-GB" noProof="0"/>
              <a:t>Level 5, headline</a:t>
            </a:r>
          </a:p>
          <a:p>
            <a:pPr lvl="5"/>
            <a:r>
              <a:rPr lang="en-GB" noProof="0"/>
              <a:t>Level 6, headline</a:t>
            </a:r>
          </a:p>
          <a:p>
            <a:pPr lvl="6"/>
            <a:r>
              <a:rPr lang="en-GB" noProof="0"/>
              <a:t>Level 7, note</a:t>
            </a:r>
          </a:p>
          <a:p>
            <a:pPr lvl="7"/>
            <a:r>
              <a:rPr lang="en-GB" noProof="0"/>
              <a:t>Level 8</a:t>
            </a:r>
          </a:p>
          <a:p>
            <a:pPr lvl="8"/>
            <a:r>
              <a:rPr lang="en-GB" noProof="0"/>
              <a:t>Infographic</a:t>
            </a:r>
          </a:p>
        </p:txBody>
      </p:sp>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500399" y="501649"/>
            <a:ext cx="11189951" cy="930275"/>
          </a:xfrm>
          <a:prstGeom prst="rect">
            <a:avLst/>
          </a:prstGeom>
        </p:spPr>
        <p:txBody>
          <a:bodyPr vert="horz" lIns="0" tIns="0" rIns="0" bIns="0" rtlCol="0" anchor="t" anchorCtr="0">
            <a:noAutofit/>
          </a:bodyPr>
          <a:lstStyle/>
          <a:p>
            <a:endParaRPr lang="en-GB"/>
          </a:p>
        </p:txBody>
      </p:sp>
      <p:sp>
        <p:nvSpPr>
          <p:cNvPr id="88" name="Footer Placeholder 87">
            <a:extLst>
              <a:ext uri="{FF2B5EF4-FFF2-40B4-BE49-F238E27FC236}">
                <a16:creationId xmlns:a16="http://schemas.microsoft.com/office/drawing/2014/main" id="{E21F396F-4C1D-4B71-97C4-1BDE0CB2C01A}"/>
              </a:ext>
            </a:extLst>
          </p:cNvPr>
          <p:cNvSpPr>
            <a:spLocks noGrp="1"/>
          </p:cNvSpPr>
          <p:nvPr userDrawn="1">
            <p:ph type="ftr" sz="quarter" idx="3"/>
          </p:nvPr>
        </p:nvSpPr>
        <p:spPr>
          <a:xfrm>
            <a:off x="1219200" y="6278621"/>
            <a:ext cx="3285369" cy="185427"/>
          </a:xfrm>
          <a:prstGeom prst="rect">
            <a:avLst/>
          </a:prstGeom>
        </p:spPr>
        <p:txBody>
          <a:bodyPr vert="horz" wrap="none" lIns="0" tIns="0" rIns="0" bIns="0" rtlCol="0" anchor="t"/>
          <a:lstStyle>
            <a:lvl1pPr algn="l">
              <a:defRPr sz="700">
                <a:solidFill>
                  <a:schemeClr val="tx1"/>
                </a:solidFill>
              </a:defRPr>
            </a:lvl1pPr>
          </a:lstStyle>
          <a:p>
            <a:r>
              <a:rPr lang="en-GB"/>
              <a:t>Insert presentation title via Header &amp; Footer</a:t>
            </a:r>
          </a:p>
        </p:txBody>
      </p:sp>
      <p:sp>
        <p:nvSpPr>
          <p:cNvPr id="89" name="Slide Number Placeholder 88">
            <a:extLst>
              <a:ext uri="{FF2B5EF4-FFF2-40B4-BE49-F238E27FC236}">
                <a16:creationId xmlns:a16="http://schemas.microsoft.com/office/drawing/2014/main" id="{A67AAF6D-173F-4FC5-B3DD-15256B6A2F34}"/>
              </a:ext>
            </a:extLst>
          </p:cNvPr>
          <p:cNvSpPr>
            <a:spLocks noGrp="1"/>
          </p:cNvSpPr>
          <p:nvPr userDrawn="1">
            <p:ph type="sldNum" sz="quarter" idx="4"/>
          </p:nvPr>
        </p:nvSpPr>
        <p:spPr>
          <a:xfrm>
            <a:off x="502197" y="6278622"/>
            <a:ext cx="412039" cy="185426"/>
          </a:xfrm>
          <a:prstGeom prst="rect">
            <a:avLst/>
          </a:prstGeom>
        </p:spPr>
        <p:txBody>
          <a:bodyPr vert="horz" wrap="none" lIns="0" tIns="0" rIns="0" bIns="0" rtlCol="0" anchor="t"/>
          <a:lstStyle>
            <a:lvl1pPr algn="l">
              <a:defRPr sz="700">
                <a:solidFill>
                  <a:schemeClr val="tx1"/>
                </a:solidFill>
              </a:defRPr>
            </a:lvl1pPr>
          </a:lstStyle>
          <a:p>
            <a:fld id="{43A204BC-C5BA-4EF4-ABC8-D45123A0C528}" type="slidenum">
              <a:rPr lang="en-GB" smtClean="0"/>
              <a:pPr/>
              <a:t>‹#›</a:t>
            </a:fld>
            <a:endParaRPr lang="en-GB"/>
          </a:p>
        </p:txBody>
      </p:sp>
      <p:grpSp>
        <p:nvGrpSpPr>
          <p:cNvPr id="95" name="Group 4">
            <a:extLst>
              <a:ext uri="{FF2B5EF4-FFF2-40B4-BE49-F238E27FC236}">
                <a16:creationId xmlns:a16="http://schemas.microsoft.com/office/drawing/2014/main" id="{255E078E-B243-42A1-B589-8CC503A66B45}"/>
              </a:ext>
            </a:extLst>
          </p:cNvPr>
          <p:cNvGrpSpPr>
            <a:grpSpLocks noChangeAspect="1"/>
          </p:cNvGrpSpPr>
          <p:nvPr userDrawn="1"/>
        </p:nvGrpSpPr>
        <p:grpSpPr bwMode="auto">
          <a:xfrm>
            <a:off x="10256489" y="6137500"/>
            <a:ext cx="1436163" cy="320400"/>
            <a:chOff x="6478" y="3868"/>
            <a:chExt cx="892" cy="199"/>
          </a:xfrm>
        </p:grpSpPr>
        <p:sp>
          <p:nvSpPr>
            <p:cNvPr id="97" name="Freeform 5">
              <a:extLst>
                <a:ext uri="{FF2B5EF4-FFF2-40B4-BE49-F238E27FC236}">
                  <a16:creationId xmlns:a16="http://schemas.microsoft.com/office/drawing/2014/main" id="{28F624D4-6986-4E93-887C-A0690C5C4A23}"/>
                </a:ext>
              </a:extLst>
            </p:cNvPr>
            <p:cNvSpPr>
              <a:spLocks/>
            </p:cNvSpPr>
            <p:nvPr userDrawn="1"/>
          </p:nvSpPr>
          <p:spPr bwMode="auto">
            <a:xfrm>
              <a:off x="6749" y="3923"/>
              <a:ext cx="104" cy="88"/>
            </a:xfrm>
            <a:custGeom>
              <a:avLst/>
              <a:gdLst>
                <a:gd name="T0" fmla="*/ 0 w 104"/>
                <a:gd name="T1" fmla="*/ 88 h 88"/>
                <a:gd name="T2" fmla="*/ 0 w 104"/>
                <a:gd name="T3" fmla="*/ 0 h 88"/>
                <a:gd name="T4" fmla="*/ 23 w 104"/>
                <a:gd name="T5" fmla="*/ 0 h 88"/>
                <a:gd name="T6" fmla="*/ 52 w 104"/>
                <a:gd name="T7" fmla="*/ 66 h 88"/>
                <a:gd name="T8" fmla="*/ 81 w 104"/>
                <a:gd name="T9" fmla="*/ 0 h 88"/>
                <a:gd name="T10" fmla="*/ 104 w 104"/>
                <a:gd name="T11" fmla="*/ 0 h 88"/>
                <a:gd name="T12" fmla="*/ 104 w 104"/>
                <a:gd name="T13" fmla="*/ 88 h 88"/>
                <a:gd name="T14" fmla="*/ 85 w 104"/>
                <a:gd name="T15" fmla="*/ 88 h 88"/>
                <a:gd name="T16" fmla="*/ 85 w 104"/>
                <a:gd name="T17" fmla="*/ 37 h 88"/>
                <a:gd name="T18" fmla="*/ 62 w 104"/>
                <a:gd name="T19" fmla="*/ 88 h 88"/>
                <a:gd name="T20" fmla="*/ 42 w 104"/>
                <a:gd name="T21" fmla="*/ 88 h 88"/>
                <a:gd name="T22" fmla="*/ 19 w 104"/>
                <a:gd name="T23" fmla="*/ 38 h 88"/>
                <a:gd name="T24" fmla="*/ 19 w 104"/>
                <a:gd name="T25" fmla="*/ 88 h 88"/>
                <a:gd name="T26" fmla="*/ 0 w 104"/>
                <a:gd name="T27"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88">
                  <a:moveTo>
                    <a:pt x="0" y="88"/>
                  </a:moveTo>
                  <a:lnTo>
                    <a:pt x="0" y="0"/>
                  </a:lnTo>
                  <a:lnTo>
                    <a:pt x="23" y="0"/>
                  </a:lnTo>
                  <a:lnTo>
                    <a:pt x="52" y="66"/>
                  </a:lnTo>
                  <a:lnTo>
                    <a:pt x="81" y="0"/>
                  </a:lnTo>
                  <a:lnTo>
                    <a:pt x="104" y="0"/>
                  </a:lnTo>
                  <a:lnTo>
                    <a:pt x="104" y="88"/>
                  </a:lnTo>
                  <a:lnTo>
                    <a:pt x="85" y="88"/>
                  </a:lnTo>
                  <a:lnTo>
                    <a:pt x="85" y="37"/>
                  </a:lnTo>
                  <a:lnTo>
                    <a:pt x="62" y="88"/>
                  </a:lnTo>
                  <a:lnTo>
                    <a:pt x="42" y="88"/>
                  </a:lnTo>
                  <a:lnTo>
                    <a:pt x="19" y="38"/>
                  </a:lnTo>
                  <a:lnTo>
                    <a:pt x="19"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6">
              <a:extLst>
                <a:ext uri="{FF2B5EF4-FFF2-40B4-BE49-F238E27FC236}">
                  <a16:creationId xmlns:a16="http://schemas.microsoft.com/office/drawing/2014/main" id="{78D85899-D3DF-418A-8091-4FB0F6F8A222}"/>
                </a:ext>
              </a:extLst>
            </p:cNvPr>
            <p:cNvSpPr>
              <a:spLocks noEditPoints="1"/>
            </p:cNvSpPr>
            <p:nvPr userDrawn="1"/>
          </p:nvSpPr>
          <p:spPr bwMode="auto">
            <a:xfrm>
              <a:off x="6861" y="3923"/>
              <a:ext cx="106" cy="88"/>
            </a:xfrm>
            <a:custGeom>
              <a:avLst/>
              <a:gdLst>
                <a:gd name="T0" fmla="*/ 23 w 106"/>
                <a:gd name="T1" fmla="*/ 88 h 88"/>
                <a:gd name="T2" fmla="*/ 0 w 106"/>
                <a:gd name="T3" fmla="*/ 88 h 88"/>
                <a:gd name="T4" fmla="*/ 40 w 106"/>
                <a:gd name="T5" fmla="*/ 0 h 88"/>
                <a:gd name="T6" fmla="*/ 67 w 106"/>
                <a:gd name="T7" fmla="*/ 0 h 88"/>
                <a:gd name="T8" fmla="*/ 106 w 106"/>
                <a:gd name="T9" fmla="*/ 88 h 88"/>
                <a:gd name="T10" fmla="*/ 84 w 106"/>
                <a:gd name="T11" fmla="*/ 88 h 88"/>
                <a:gd name="T12" fmla="*/ 76 w 106"/>
                <a:gd name="T13" fmla="*/ 71 h 88"/>
                <a:gd name="T14" fmla="*/ 30 w 106"/>
                <a:gd name="T15" fmla="*/ 71 h 88"/>
                <a:gd name="T16" fmla="*/ 23 w 106"/>
                <a:gd name="T17" fmla="*/ 88 h 88"/>
                <a:gd name="T18" fmla="*/ 69 w 106"/>
                <a:gd name="T19" fmla="*/ 54 h 88"/>
                <a:gd name="T20" fmla="*/ 53 w 106"/>
                <a:gd name="T21" fmla="*/ 17 h 88"/>
                <a:gd name="T22" fmla="*/ 38 w 106"/>
                <a:gd name="T23" fmla="*/ 54 h 88"/>
                <a:gd name="T24" fmla="*/ 69 w 106"/>
                <a:gd name="T25" fmla="*/ 5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88">
                  <a:moveTo>
                    <a:pt x="23" y="88"/>
                  </a:moveTo>
                  <a:lnTo>
                    <a:pt x="0" y="88"/>
                  </a:lnTo>
                  <a:lnTo>
                    <a:pt x="40" y="0"/>
                  </a:lnTo>
                  <a:lnTo>
                    <a:pt x="67" y="0"/>
                  </a:lnTo>
                  <a:lnTo>
                    <a:pt x="106" y="88"/>
                  </a:lnTo>
                  <a:lnTo>
                    <a:pt x="84" y="88"/>
                  </a:lnTo>
                  <a:lnTo>
                    <a:pt x="76" y="71"/>
                  </a:lnTo>
                  <a:lnTo>
                    <a:pt x="30" y="71"/>
                  </a:lnTo>
                  <a:lnTo>
                    <a:pt x="23" y="88"/>
                  </a:lnTo>
                  <a:close/>
                  <a:moveTo>
                    <a:pt x="69" y="54"/>
                  </a:moveTo>
                  <a:lnTo>
                    <a:pt x="53" y="17"/>
                  </a:lnTo>
                  <a:lnTo>
                    <a:pt x="38" y="54"/>
                  </a:lnTo>
                  <a:lnTo>
                    <a:pt x="69"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7">
              <a:extLst>
                <a:ext uri="{FF2B5EF4-FFF2-40B4-BE49-F238E27FC236}">
                  <a16:creationId xmlns:a16="http://schemas.microsoft.com/office/drawing/2014/main" id="{49738F52-8D2A-4C28-8FB7-92D64EFA8449}"/>
                </a:ext>
              </a:extLst>
            </p:cNvPr>
            <p:cNvSpPr>
              <a:spLocks/>
            </p:cNvSpPr>
            <p:nvPr userDrawn="1"/>
          </p:nvSpPr>
          <p:spPr bwMode="auto">
            <a:xfrm>
              <a:off x="6976" y="3923"/>
              <a:ext cx="84" cy="88"/>
            </a:xfrm>
            <a:custGeom>
              <a:avLst/>
              <a:gdLst>
                <a:gd name="T0" fmla="*/ 0 w 84"/>
                <a:gd name="T1" fmla="*/ 88 h 88"/>
                <a:gd name="T2" fmla="*/ 0 w 84"/>
                <a:gd name="T3" fmla="*/ 0 h 88"/>
                <a:gd name="T4" fmla="*/ 83 w 84"/>
                <a:gd name="T5" fmla="*/ 0 h 88"/>
                <a:gd name="T6" fmla="*/ 83 w 84"/>
                <a:gd name="T7" fmla="*/ 18 h 88"/>
                <a:gd name="T8" fmla="*/ 20 w 84"/>
                <a:gd name="T9" fmla="*/ 18 h 88"/>
                <a:gd name="T10" fmla="*/ 20 w 84"/>
                <a:gd name="T11" fmla="*/ 35 h 88"/>
                <a:gd name="T12" fmla="*/ 75 w 84"/>
                <a:gd name="T13" fmla="*/ 35 h 88"/>
                <a:gd name="T14" fmla="*/ 75 w 84"/>
                <a:gd name="T15" fmla="*/ 53 h 88"/>
                <a:gd name="T16" fmla="*/ 20 w 84"/>
                <a:gd name="T17" fmla="*/ 53 h 88"/>
                <a:gd name="T18" fmla="*/ 20 w 84"/>
                <a:gd name="T19" fmla="*/ 71 h 88"/>
                <a:gd name="T20" fmla="*/ 84 w 84"/>
                <a:gd name="T21" fmla="*/ 71 h 88"/>
                <a:gd name="T22" fmla="*/ 84 w 84"/>
                <a:gd name="T23" fmla="*/ 88 h 88"/>
                <a:gd name="T24" fmla="*/ 0 w 84"/>
                <a:gd name="T25"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88">
                  <a:moveTo>
                    <a:pt x="0" y="88"/>
                  </a:moveTo>
                  <a:lnTo>
                    <a:pt x="0" y="0"/>
                  </a:lnTo>
                  <a:lnTo>
                    <a:pt x="83" y="0"/>
                  </a:lnTo>
                  <a:lnTo>
                    <a:pt x="83" y="18"/>
                  </a:lnTo>
                  <a:lnTo>
                    <a:pt x="20" y="18"/>
                  </a:lnTo>
                  <a:lnTo>
                    <a:pt x="20" y="35"/>
                  </a:lnTo>
                  <a:lnTo>
                    <a:pt x="75" y="35"/>
                  </a:lnTo>
                  <a:lnTo>
                    <a:pt x="75" y="53"/>
                  </a:lnTo>
                  <a:lnTo>
                    <a:pt x="20" y="53"/>
                  </a:lnTo>
                  <a:lnTo>
                    <a:pt x="20" y="71"/>
                  </a:lnTo>
                  <a:lnTo>
                    <a:pt x="84" y="71"/>
                  </a:lnTo>
                  <a:lnTo>
                    <a:pt x="84"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8">
              <a:extLst>
                <a:ext uri="{FF2B5EF4-FFF2-40B4-BE49-F238E27FC236}">
                  <a16:creationId xmlns:a16="http://schemas.microsoft.com/office/drawing/2014/main" id="{645BA9F4-DF1F-44D7-A473-6FAC6F284330}"/>
                </a:ext>
              </a:extLst>
            </p:cNvPr>
            <p:cNvSpPr>
              <a:spLocks noEditPoints="1"/>
            </p:cNvSpPr>
            <p:nvPr userDrawn="1"/>
          </p:nvSpPr>
          <p:spPr bwMode="auto">
            <a:xfrm>
              <a:off x="7076" y="3923"/>
              <a:ext cx="85" cy="88"/>
            </a:xfrm>
            <a:custGeom>
              <a:avLst/>
              <a:gdLst>
                <a:gd name="T0" fmla="*/ 0 w 94"/>
                <a:gd name="T1" fmla="*/ 96 h 96"/>
                <a:gd name="T2" fmla="*/ 0 w 94"/>
                <a:gd name="T3" fmla="*/ 0 h 96"/>
                <a:gd name="T4" fmla="*/ 77 w 94"/>
                <a:gd name="T5" fmla="*/ 0 h 96"/>
                <a:gd name="T6" fmla="*/ 93 w 94"/>
                <a:gd name="T7" fmla="*/ 16 h 96"/>
                <a:gd name="T8" fmla="*/ 93 w 94"/>
                <a:gd name="T9" fmla="*/ 48 h 96"/>
                <a:gd name="T10" fmla="*/ 74 w 94"/>
                <a:gd name="T11" fmla="*/ 63 h 96"/>
                <a:gd name="T12" fmla="*/ 72 w 94"/>
                <a:gd name="T13" fmla="*/ 63 h 96"/>
                <a:gd name="T14" fmla="*/ 94 w 94"/>
                <a:gd name="T15" fmla="*/ 96 h 96"/>
                <a:gd name="T16" fmla="*/ 69 w 94"/>
                <a:gd name="T17" fmla="*/ 96 h 96"/>
                <a:gd name="T18" fmla="*/ 48 w 94"/>
                <a:gd name="T19" fmla="*/ 63 h 96"/>
                <a:gd name="T20" fmla="*/ 23 w 94"/>
                <a:gd name="T21" fmla="*/ 63 h 96"/>
                <a:gd name="T22" fmla="*/ 23 w 94"/>
                <a:gd name="T23" fmla="*/ 96 h 96"/>
                <a:gd name="T24" fmla="*/ 0 w 94"/>
                <a:gd name="T25" fmla="*/ 96 h 96"/>
                <a:gd name="T26" fmla="*/ 23 w 94"/>
                <a:gd name="T27" fmla="*/ 44 h 96"/>
                <a:gd name="T28" fmla="*/ 71 w 94"/>
                <a:gd name="T29" fmla="*/ 44 h 96"/>
                <a:gd name="T30" fmla="*/ 71 w 94"/>
                <a:gd name="T31" fmla="*/ 19 h 96"/>
                <a:gd name="T32" fmla="*/ 23 w 94"/>
                <a:gd name="T33" fmla="*/ 19 h 96"/>
                <a:gd name="T34" fmla="*/ 23 w 94"/>
                <a:gd name="T35"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96">
                  <a:moveTo>
                    <a:pt x="0" y="96"/>
                  </a:moveTo>
                  <a:cubicBezTo>
                    <a:pt x="0" y="0"/>
                    <a:pt x="0" y="0"/>
                    <a:pt x="0" y="0"/>
                  </a:cubicBezTo>
                  <a:cubicBezTo>
                    <a:pt x="77" y="0"/>
                    <a:pt x="77" y="0"/>
                    <a:pt x="77" y="0"/>
                  </a:cubicBezTo>
                  <a:cubicBezTo>
                    <a:pt x="87" y="0"/>
                    <a:pt x="93" y="6"/>
                    <a:pt x="93" y="16"/>
                  </a:cubicBezTo>
                  <a:cubicBezTo>
                    <a:pt x="93" y="48"/>
                    <a:pt x="93" y="48"/>
                    <a:pt x="93" y="48"/>
                  </a:cubicBezTo>
                  <a:cubicBezTo>
                    <a:pt x="93" y="56"/>
                    <a:pt x="87" y="63"/>
                    <a:pt x="74" y="63"/>
                  </a:cubicBezTo>
                  <a:cubicBezTo>
                    <a:pt x="73" y="63"/>
                    <a:pt x="72" y="63"/>
                    <a:pt x="72" y="63"/>
                  </a:cubicBezTo>
                  <a:cubicBezTo>
                    <a:pt x="94" y="96"/>
                    <a:pt x="94" y="96"/>
                    <a:pt x="94" y="96"/>
                  </a:cubicBezTo>
                  <a:cubicBezTo>
                    <a:pt x="69" y="96"/>
                    <a:pt x="69" y="96"/>
                    <a:pt x="69" y="96"/>
                  </a:cubicBezTo>
                  <a:cubicBezTo>
                    <a:pt x="48" y="63"/>
                    <a:pt x="48" y="63"/>
                    <a:pt x="48" y="63"/>
                  </a:cubicBezTo>
                  <a:cubicBezTo>
                    <a:pt x="23" y="63"/>
                    <a:pt x="23" y="63"/>
                    <a:pt x="23" y="63"/>
                  </a:cubicBezTo>
                  <a:cubicBezTo>
                    <a:pt x="23" y="96"/>
                    <a:pt x="23" y="96"/>
                    <a:pt x="23" y="96"/>
                  </a:cubicBezTo>
                  <a:lnTo>
                    <a:pt x="0" y="96"/>
                  </a:lnTo>
                  <a:close/>
                  <a:moveTo>
                    <a:pt x="23" y="44"/>
                  </a:moveTo>
                  <a:cubicBezTo>
                    <a:pt x="71" y="44"/>
                    <a:pt x="71" y="44"/>
                    <a:pt x="71" y="44"/>
                  </a:cubicBezTo>
                  <a:cubicBezTo>
                    <a:pt x="71" y="19"/>
                    <a:pt x="71" y="19"/>
                    <a:pt x="71" y="19"/>
                  </a:cubicBezTo>
                  <a:cubicBezTo>
                    <a:pt x="23" y="19"/>
                    <a:pt x="23" y="19"/>
                    <a:pt x="23" y="19"/>
                  </a:cubicBezTo>
                  <a:cubicBezTo>
                    <a:pt x="23" y="44"/>
                    <a:pt x="23" y="44"/>
                    <a:pt x="23" y="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9">
              <a:extLst>
                <a:ext uri="{FF2B5EF4-FFF2-40B4-BE49-F238E27FC236}">
                  <a16:creationId xmlns:a16="http://schemas.microsoft.com/office/drawing/2014/main" id="{EC290DBF-B2E4-4B81-BFB4-65201D8017E4}"/>
                </a:ext>
              </a:extLst>
            </p:cNvPr>
            <p:cNvSpPr>
              <a:spLocks/>
            </p:cNvSpPr>
            <p:nvPr userDrawn="1"/>
          </p:nvSpPr>
          <p:spPr bwMode="auto">
            <a:xfrm>
              <a:off x="7177" y="3923"/>
              <a:ext cx="84" cy="88"/>
            </a:xfrm>
            <a:custGeom>
              <a:avLst/>
              <a:gdLst>
                <a:gd name="T0" fmla="*/ 23 w 92"/>
                <a:gd name="T1" fmla="*/ 96 h 96"/>
                <a:gd name="T2" fmla="*/ 15 w 92"/>
                <a:gd name="T3" fmla="*/ 96 h 96"/>
                <a:gd name="T4" fmla="*/ 0 w 92"/>
                <a:gd name="T5" fmla="*/ 82 h 96"/>
                <a:gd name="T6" fmla="*/ 0 w 92"/>
                <a:gd name="T7" fmla="*/ 70 h 96"/>
                <a:gd name="T8" fmla="*/ 23 w 92"/>
                <a:gd name="T9" fmla="*/ 70 h 96"/>
                <a:gd name="T10" fmla="*/ 23 w 92"/>
                <a:gd name="T11" fmla="*/ 77 h 96"/>
                <a:gd name="T12" fmla="*/ 70 w 92"/>
                <a:gd name="T13" fmla="*/ 77 h 96"/>
                <a:gd name="T14" fmla="*/ 70 w 92"/>
                <a:gd name="T15" fmla="*/ 57 h 96"/>
                <a:gd name="T16" fmla="*/ 16 w 92"/>
                <a:gd name="T17" fmla="*/ 57 h 96"/>
                <a:gd name="T18" fmla="*/ 1 w 92"/>
                <a:gd name="T19" fmla="*/ 43 h 96"/>
                <a:gd name="T20" fmla="*/ 1 w 92"/>
                <a:gd name="T21" fmla="*/ 15 h 96"/>
                <a:gd name="T22" fmla="*/ 16 w 92"/>
                <a:gd name="T23" fmla="*/ 0 h 96"/>
                <a:gd name="T24" fmla="*/ 78 w 92"/>
                <a:gd name="T25" fmla="*/ 0 h 96"/>
                <a:gd name="T26" fmla="*/ 92 w 92"/>
                <a:gd name="T27" fmla="*/ 16 h 96"/>
                <a:gd name="T28" fmla="*/ 92 w 92"/>
                <a:gd name="T29" fmla="*/ 27 h 96"/>
                <a:gd name="T30" fmla="*/ 70 w 92"/>
                <a:gd name="T31" fmla="*/ 27 h 96"/>
                <a:gd name="T32" fmla="*/ 70 w 92"/>
                <a:gd name="T33" fmla="*/ 19 h 96"/>
                <a:gd name="T34" fmla="*/ 23 w 92"/>
                <a:gd name="T35" fmla="*/ 19 h 96"/>
                <a:gd name="T36" fmla="*/ 23 w 92"/>
                <a:gd name="T37" fmla="*/ 38 h 96"/>
                <a:gd name="T38" fmla="*/ 77 w 92"/>
                <a:gd name="T39" fmla="*/ 38 h 96"/>
                <a:gd name="T40" fmla="*/ 92 w 92"/>
                <a:gd name="T41" fmla="*/ 54 h 96"/>
                <a:gd name="T42" fmla="*/ 92 w 92"/>
                <a:gd name="T43" fmla="*/ 81 h 96"/>
                <a:gd name="T44" fmla="*/ 77 w 92"/>
                <a:gd name="T45" fmla="*/ 96 h 96"/>
                <a:gd name="T46" fmla="*/ 23 w 92"/>
                <a:gd name="T4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2" h="96">
                  <a:moveTo>
                    <a:pt x="23" y="96"/>
                  </a:moveTo>
                  <a:cubicBezTo>
                    <a:pt x="15" y="96"/>
                    <a:pt x="15" y="96"/>
                    <a:pt x="15" y="96"/>
                  </a:cubicBezTo>
                  <a:cubicBezTo>
                    <a:pt x="5" y="96"/>
                    <a:pt x="0" y="90"/>
                    <a:pt x="0" y="82"/>
                  </a:cubicBezTo>
                  <a:cubicBezTo>
                    <a:pt x="0" y="70"/>
                    <a:pt x="0" y="70"/>
                    <a:pt x="0" y="70"/>
                  </a:cubicBezTo>
                  <a:cubicBezTo>
                    <a:pt x="23" y="70"/>
                    <a:pt x="23" y="70"/>
                    <a:pt x="23" y="70"/>
                  </a:cubicBezTo>
                  <a:cubicBezTo>
                    <a:pt x="23" y="77"/>
                    <a:pt x="23" y="77"/>
                    <a:pt x="23" y="77"/>
                  </a:cubicBezTo>
                  <a:cubicBezTo>
                    <a:pt x="70" y="77"/>
                    <a:pt x="70" y="77"/>
                    <a:pt x="70" y="77"/>
                  </a:cubicBezTo>
                  <a:cubicBezTo>
                    <a:pt x="70" y="57"/>
                    <a:pt x="70" y="57"/>
                    <a:pt x="70" y="57"/>
                  </a:cubicBezTo>
                  <a:cubicBezTo>
                    <a:pt x="70" y="57"/>
                    <a:pt x="24" y="57"/>
                    <a:pt x="16" y="57"/>
                  </a:cubicBezTo>
                  <a:cubicBezTo>
                    <a:pt x="7" y="57"/>
                    <a:pt x="1" y="51"/>
                    <a:pt x="1" y="43"/>
                  </a:cubicBezTo>
                  <a:cubicBezTo>
                    <a:pt x="1" y="15"/>
                    <a:pt x="1" y="15"/>
                    <a:pt x="1" y="15"/>
                  </a:cubicBezTo>
                  <a:cubicBezTo>
                    <a:pt x="1" y="6"/>
                    <a:pt x="8" y="0"/>
                    <a:pt x="16" y="0"/>
                  </a:cubicBezTo>
                  <a:cubicBezTo>
                    <a:pt x="24" y="0"/>
                    <a:pt x="78" y="0"/>
                    <a:pt x="78" y="0"/>
                  </a:cubicBezTo>
                  <a:cubicBezTo>
                    <a:pt x="86" y="0"/>
                    <a:pt x="92" y="6"/>
                    <a:pt x="92" y="16"/>
                  </a:cubicBezTo>
                  <a:cubicBezTo>
                    <a:pt x="92" y="25"/>
                    <a:pt x="92" y="27"/>
                    <a:pt x="92" y="27"/>
                  </a:cubicBezTo>
                  <a:cubicBezTo>
                    <a:pt x="70" y="27"/>
                    <a:pt x="70" y="27"/>
                    <a:pt x="70" y="27"/>
                  </a:cubicBezTo>
                  <a:cubicBezTo>
                    <a:pt x="70" y="19"/>
                    <a:pt x="70" y="19"/>
                    <a:pt x="70" y="19"/>
                  </a:cubicBezTo>
                  <a:cubicBezTo>
                    <a:pt x="23" y="19"/>
                    <a:pt x="23" y="19"/>
                    <a:pt x="23" y="19"/>
                  </a:cubicBezTo>
                  <a:cubicBezTo>
                    <a:pt x="23" y="38"/>
                    <a:pt x="23" y="38"/>
                    <a:pt x="23" y="38"/>
                  </a:cubicBezTo>
                  <a:cubicBezTo>
                    <a:pt x="77" y="38"/>
                    <a:pt x="77" y="38"/>
                    <a:pt x="77" y="38"/>
                  </a:cubicBezTo>
                  <a:cubicBezTo>
                    <a:pt x="85" y="38"/>
                    <a:pt x="92" y="44"/>
                    <a:pt x="92" y="54"/>
                  </a:cubicBezTo>
                  <a:cubicBezTo>
                    <a:pt x="92" y="81"/>
                    <a:pt x="92" y="81"/>
                    <a:pt x="92" y="81"/>
                  </a:cubicBezTo>
                  <a:cubicBezTo>
                    <a:pt x="92" y="90"/>
                    <a:pt x="87" y="96"/>
                    <a:pt x="77" y="96"/>
                  </a:cubicBezTo>
                  <a:cubicBezTo>
                    <a:pt x="68" y="96"/>
                    <a:pt x="23" y="96"/>
                    <a:pt x="23" y="9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0">
              <a:extLst>
                <a:ext uri="{FF2B5EF4-FFF2-40B4-BE49-F238E27FC236}">
                  <a16:creationId xmlns:a16="http://schemas.microsoft.com/office/drawing/2014/main" id="{8B539F7E-96A0-4BA9-9D11-BACEE5DEB3F7}"/>
                </a:ext>
              </a:extLst>
            </p:cNvPr>
            <p:cNvSpPr>
              <a:spLocks/>
            </p:cNvSpPr>
            <p:nvPr userDrawn="1"/>
          </p:nvSpPr>
          <p:spPr bwMode="auto">
            <a:xfrm>
              <a:off x="7280" y="3923"/>
              <a:ext cx="90" cy="88"/>
            </a:xfrm>
            <a:custGeom>
              <a:avLst/>
              <a:gdLst>
                <a:gd name="T0" fmla="*/ 0 w 90"/>
                <a:gd name="T1" fmla="*/ 88 h 88"/>
                <a:gd name="T2" fmla="*/ 0 w 90"/>
                <a:gd name="T3" fmla="*/ 0 h 88"/>
                <a:gd name="T4" fmla="*/ 21 w 90"/>
                <a:gd name="T5" fmla="*/ 0 h 88"/>
                <a:gd name="T6" fmla="*/ 21 w 90"/>
                <a:gd name="T7" fmla="*/ 36 h 88"/>
                <a:gd name="T8" fmla="*/ 60 w 90"/>
                <a:gd name="T9" fmla="*/ 0 h 88"/>
                <a:gd name="T10" fmla="*/ 88 w 90"/>
                <a:gd name="T11" fmla="*/ 0 h 88"/>
                <a:gd name="T12" fmla="*/ 42 w 90"/>
                <a:gd name="T13" fmla="*/ 42 h 88"/>
                <a:gd name="T14" fmla="*/ 90 w 90"/>
                <a:gd name="T15" fmla="*/ 88 h 88"/>
                <a:gd name="T16" fmla="*/ 61 w 90"/>
                <a:gd name="T17" fmla="*/ 88 h 88"/>
                <a:gd name="T18" fmla="*/ 21 w 90"/>
                <a:gd name="T19" fmla="*/ 48 h 88"/>
                <a:gd name="T20" fmla="*/ 21 w 90"/>
                <a:gd name="T21" fmla="*/ 88 h 88"/>
                <a:gd name="T22" fmla="*/ 0 w 90"/>
                <a:gd name="T23"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88">
                  <a:moveTo>
                    <a:pt x="0" y="88"/>
                  </a:moveTo>
                  <a:lnTo>
                    <a:pt x="0" y="0"/>
                  </a:lnTo>
                  <a:lnTo>
                    <a:pt x="21" y="0"/>
                  </a:lnTo>
                  <a:lnTo>
                    <a:pt x="21" y="36"/>
                  </a:lnTo>
                  <a:lnTo>
                    <a:pt x="60" y="0"/>
                  </a:lnTo>
                  <a:lnTo>
                    <a:pt x="88" y="0"/>
                  </a:lnTo>
                  <a:lnTo>
                    <a:pt x="42" y="42"/>
                  </a:lnTo>
                  <a:lnTo>
                    <a:pt x="90" y="88"/>
                  </a:lnTo>
                  <a:lnTo>
                    <a:pt x="61" y="88"/>
                  </a:lnTo>
                  <a:lnTo>
                    <a:pt x="21" y="48"/>
                  </a:lnTo>
                  <a:lnTo>
                    <a:pt x="21" y="88"/>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11">
              <a:extLst>
                <a:ext uri="{FF2B5EF4-FFF2-40B4-BE49-F238E27FC236}">
                  <a16:creationId xmlns:a16="http://schemas.microsoft.com/office/drawing/2014/main" id="{111170EC-B87D-481F-8FDC-276480533F84}"/>
                </a:ext>
              </a:extLst>
            </p:cNvPr>
            <p:cNvSpPr>
              <a:spLocks/>
            </p:cNvSpPr>
            <p:nvPr userDrawn="1"/>
          </p:nvSpPr>
          <p:spPr bwMode="auto">
            <a:xfrm>
              <a:off x="6478" y="3868"/>
              <a:ext cx="187" cy="199"/>
            </a:xfrm>
            <a:custGeom>
              <a:avLst/>
              <a:gdLst>
                <a:gd name="T0" fmla="*/ 206 w 206"/>
                <a:gd name="T1" fmla="*/ 193 h 218"/>
                <a:gd name="T2" fmla="*/ 181 w 206"/>
                <a:gd name="T3" fmla="*/ 218 h 218"/>
                <a:gd name="T4" fmla="*/ 24 w 206"/>
                <a:gd name="T5" fmla="*/ 218 h 218"/>
                <a:gd name="T6" fmla="*/ 0 w 206"/>
                <a:gd name="T7" fmla="*/ 193 h 218"/>
                <a:gd name="T8" fmla="*/ 0 w 206"/>
                <a:gd name="T9" fmla="*/ 25 h 218"/>
                <a:gd name="T10" fmla="*/ 24 w 206"/>
                <a:gd name="T11" fmla="*/ 0 h 218"/>
                <a:gd name="T12" fmla="*/ 181 w 206"/>
                <a:gd name="T13" fmla="*/ 0 h 218"/>
                <a:gd name="T14" fmla="*/ 206 w 206"/>
                <a:gd name="T15" fmla="*/ 25 h 218"/>
                <a:gd name="T16" fmla="*/ 206 w 206"/>
                <a:gd name="T17"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218">
                  <a:moveTo>
                    <a:pt x="206" y="193"/>
                  </a:moveTo>
                  <a:cubicBezTo>
                    <a:pt x="206" y="207"/>
                    <a:pt x="195" y="218"/>
                    <a:pt x="181" y="218"/>
                  </a:cubicBezTo>
                  <a:cubicBezTo>
                    <a:pt x="24" y="218"/>
                    <a:pt x="24" y="218"/>
                    <a:pt x="24" y="218"/>
                  </a:cubicBezTo>
                  <a:cubicBezTo>
                    <a:pt x="11" y="218"/>
                    <a:pt x="0" y="207"/>
                    <a:pt x="0" y="193"/>
                  </a:cubicBezTo>
                  <a:cubicBezTo>
                    <a:pt x="0" y="25"/>
                    <a:pt x="0" y="25"/>
                    <a:pt x="0" y="25"/>
                  </a:cubicBezTo>
                  <a:cubicBezTo>
                    <a:pt x="0" y="11"/>
                    <a:pt x="11" y="0"/>
                    <a:pt x="24" y="0"/>
                  </a:cubicBezTo>
                  <a:cubicBezTo>
                    <a:pt x="181" y="0"/>
                    <a:pt x="181" y="0"/>
                    <a:pt x="181" y="0"/>
                  </a:cubicBezTo>
                  <a:cubicBezTo>
                    <a:pt x="195" y="0"/>
                    <a:pt x="206" y="11"/>
                    <a:pt x="206" y="25"/>
                  </a:cubicBezTo>
                  <a:lnTo>
                    <a:pt x="206" y="193"/>
                  </a:lnTo>
                  <a:close/>
                </a:path>
              </a:pathLst>
            </a:custGeom>
            <a:solidFill>
              <a:srgbClr val="42B0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12">
              <a:extLst>
                <a:ext uri="{FF2B5EF4-FFF2-40B4-BE49-F238E27FC236}">
                  <a16:creationId xmlns:a16="http://schemas.microsoft.com/office/drawing/2014/main" id="{06361CD5-F024-4F59-A5DB-73C2182D5422}"/>
                </a:ext>
              </a:extLst>
            </p:cNvPr>
            <p:cNvSpPr>
              <a:spLocks/>
            </p:cNvSpPr>
            <p:nvPr userDrawn="1"/>
          </p:nvSpPr>
          <p:spPr bwMode="auto">
            <a:xfrm>
              <a:off x="6488" y="3883"/>
              <a:ext cx="166" cy="164"/>
            </a:xfrm>
            <a:custGeom>
              <a:avLst/>
              <a:gdLst>
                <a:gd name="T0" fmla="*/ 114 w 166"/>
                <a:gd name="T1" fmla="*/ 79 h 164"/>
                <a:gd name="T2" fmla="*/ 150 w 166"/>
                <a:gd name="T3" fmla="*/ 32 h 164"/>
                <a:gd name="T4" fmla="*/ 150 w 166"/>
                <a:gd name="T5" fmla="*/ 32 h 164"/>
                <a:gd name="T6" fmla="*/ 96 w 166"/>
                <a:gd name="T7" fmla="*/ 59 h 164"/>
                <a:gd name="T8" fmla="*/ 83 w 166"/>
                <a:gd name="T9" fmla="*/ 0 h 164"/>
                <a:gd name="T10" fmla="*/ 83 w 166"/>
                <a:gd name="T11" fmla="*/ 0 h 164"/>
                <a:gd name="T12" fmla="*/ 70 w 166"/>
                <a:gd name="T13" fmla="*/ 59 h 164"/>
                <a:gd name="T14" fmla="*/ 16 w 166"/>
                <a:gd name="T15" fmla="*/ 32 h 164"/>
                <a:gd name="T16" fmla="*/ 16 w 166"/>
                <a:gd name="T17" fmla="*/ 32 h 164"/>
                <a:gd name="T18" fmla="*/ 53 w 166"/>
                <a:gd name="T19" fmla="*/ 79 h 164"/>
                <a:gd name="T20" fmla="*/ 0 w 166"/>
                <a:gd name="T21" fmla="*/ 105 h 164"/>
                <a:gd name="T22" fmla="*/ 0 w 166"/>
                <a:gd name="T23" fmla="*/ 105 h 164"/>
                <a:gd name="T24" fmla="*/ 59 w 166"/>
                <a:gd name="T25" fmla="*/ 105 h 164"/>
                <a:gd name="T26" fmla="*/ 46 w 166"/>
                <a:gd name="T27" fmla="*/ 164 h 164"/>
                <a:gd name="T28" fmla="*/ 46 w 166"/>
                <a:gd name="T29" fmla="*/ 164 h 164"/>
                <a:gd name="T30" fmla="*/ 83 w 166"/>
                <a:gd name="T31" fmla="*/ 117 h 164"/>
                <a:gd name="T32" fmla="*/ 120 w 166"/>
                <a:gd name="T33" fmla="*/ 164 h 164"/>
                <a:gd name="T34" fmla="*/ 121 w 166"/>
                <a:gd name="T35" fmla="*/ 164 h 164"/>
                <a:gd name="T36" fmla="*/ 107 w 166"/>
                <a:gd name="T37" fmla="*/ 105 h 164"/>
                <a:gd name="T38" fmla="*/ 166 w 166"/>
                <a:gd name="T39" fmla="*/ 105 h 164"/>
                <a:gd name="T40" fmla="*/ 166 w 166"/>
                <a:gd name="T41" fmla="*/ 105 h 164"/>
                <a:gd name="T42" fmla="*/ 114 w 166"/>
                <a:gd name="T43" fmla="*/ 7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6" h="164">
                  <a:moveTo>
                    <a:pt x="114" y="79"/>
                  </a:moveTo>
                  <a:lnTo>
                    <a:pt x="150" y="32"/>
                  </a:lnTo>
                  <a:lnTo>
                    <a:pt x="150" y="32"/>
                  </a:lnTo>
                  <a:lnTo>
                    <a:pt x="96" y="59"/>
                  </a:lnTo>
                  <a:lnTo>
                    <a:pt x="83" y="0"/>
                  </a:lnTo>
                  <a:lnTo>
                    <a:pt x="83" y="0"/>
                  </a:lnTo>
                  <a:lnTo>
                    <a:pt x="70" y="59"/>
                  </a:lnTo>
                  <a:lnTo>
                    <a:pt x="16" y="32"/>
                  </a:lnTo>
                  <a:lnTo>
                    <a:pt x="16" y="32"/>
                  </a:lnTo>
                  <a:lnTo>
                    <a:pt x="53" y="79"/>
                  </a:lnTo>
                  <a:lnTo>
                    <a:pt x="0" y="105"/>
                  </a:lnTo>
                  <a:lnTo>
                    <a:pt x="0" y="105"/>
                  </a:lnTo>
                  <a:lnTo>
                    <a:pt x="59" y="105"/>
                  </a:lnTo>
                  <a:lnTo>
                    <a:pt x="46" y="164"/>
                  </a:lnTo>
                  <a:lnTo>
                    <a:pt x="46" y="164"/>
                  </a:lnTo>
                  <a:lnTo>
                    <a:pt x="83" y="117"/>
                  </a:lnTo>
                  <a:lnTo>
                    <a:pt x="120" y="164"/>
                  </a:lnTo>
                  <a:lnTo>
                    <a:pt x="121" y="164"/>
                  </a:lnTo>
                  <a:lnTo>
                    <a:pt x="107" y="105"/>
                  </a:lnTo>
                  <a:lnTo>
                    <a:pt x="166" y="105"/>
                  </a:lnTo>
                  <a:lnTo>
                    <a:pt x="166" y="105"/>
                  </a:lnTo>
                  <a:lnTo>
                    <a:pt x="114"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Date Placeholder 1" hidden="1">
            <a:extLst>
              <a:ext uri="{FF2B5EF4-FFF2-40B4-BE49-F238E27FC236}">
                <a16:creationId xmlns:a16="http://schemas.microsoft.com/office/drawing/2014/main" id="{61512BDD-E313-4203-808B-6ECBEE0B5BB4}"/>
              </a:ext>
            </a:extLst>
          </p:cNvPr>
          <p:cNvSpPr>
            <a:spLocks noGrp="1"/>
          </p:cNvSpPr>
          <p:nvPr userDrawn="1">
            <p:ph type="dt" sz="half" idx="2"/>
          </p:nvPr>
        </p:nvSpPr>
        <p:spPr>
          <a:xfrm>
            <a:off x="0" y="6858000"/>
            <a:ext cx="0" cy="0"/>
          </a:xfrm>
          <a:prstGeom prst="rect">
            <a:avLst/>
          </a:prstGeom>
        </p:spPr>
        <p:txBody>
          <a:bodyPr vert="horz" lIns="91440" tIns="45720" rIns="91440" bIns="45720" rtlCol="0" anchor="ctr"/>
          <a:lstStyle>
            <a:lvl1pPr algn="l">
              <a:defRPr sz="100">
                <a:noFill/>
              </a:defRPr>
            </a:lvl1pPr>
          </a:lstStyle>
          <a:p>
            <a:endParaRPr lang="en-GB"/>
          </a:p>
        </p:txBody>
      </p:sp>
      <p:grpSp>
        <p:nvGrpSpPr>
          <p:cNvPr id="114" name="Group 113" hidden="1">
            <a:extLst>
              <a:ext uri="{FF2B5EF4-FFF2-40B4-BE49-F238E27FC236}">
                <a16:creationId xmlns:a16="http://schemas.microsoft.com/office/drawing/2014/main" id="{A709D695-914B-4705-8AC6-A94C2721C5E6}"/>
              </a:ext>
            </a:extLst>
          </p:cNvPr>
          <p:cNvGrpSpPr/>
          <p:nvPr userDrawn="1"/>
        </p:nvGrpSpPr>
        <p:grpSpPr>
          <a:xfrm>
            <a:off x="500062" y="501647"/>
            <a:ext cx="11194852" cy="5862641"/>
            <a:chOff x="500062" y="501647"/>
            <a:chExt cx="11194852" cy="5862641"/>
          </a:xfrm>
        </p:grpSpPr>
        <p:sp>
          <p:nvSpPr>
            <p:cNvPr id="115" name="Rectangle 114">
              <a:extLst>
                <a:ext uri="{FF2B5EF4-FFF2-40B4-BE49-F238E27FC236}">
                  <a16:creationId xmlns:a16="http://schemas.microsoft.com/office/drawing/2014/main" id="{D94117C3-ACEB-4551-92D6-E8776CE33870}"/>
                </a:ext>
              </a:extLst>
            </p:cNvPr>
            <p:cNvSpPr/>
            <p:nvPr/>
          </p:nvSpPr>
          <p:spPr>
            <a:xfrm>
              <a:off x="504628"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16" name="Rectangle 115">
              <a:extLst>
                <a:ext uri="{FF2B5EF4-FFF2-40B4-BE49-F238E27FC236}">
                  <a16:creationId xmlns:a16="http://schemas.microsoft.com/office/drawing/2014/main" id="{DB4EA52B-9F03-4154-94D6-DCF629E0A517}"/>
                </a:ext>
              </a:extLst>
            </p:cNvPr>
            <p:cNvSpPr/>
            <p:nvPr/>
          </p:nvSpPr>
          <p:spPr>
            <a:xfrm>
              <a:off x="1456839"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17" name="Rectangle 116">
              <a:extLst>
                <a:ext uri="{FF2B5EF4-FFF2-40B4-BE49-F238E27FC236}">
                  <a16:creationId xmlns:a16="http://schemas.microsoft.com/office/drawing/2014/main" id="{ADABCB14-BA75-4B31-8404-F842D634C5FA}"/>
                </a:ext>
              </a:extLst>
            </p:cNvPr>
            <p:cNvSpPr/>
            <p:nvPr/>
          </p:nvSpPr>
          <p:spPr>
            <a:xfrm>
              <a:off x="8122316"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18" name="Rectangle 117">
              <a:extLst>
                <a:ext uri="{FF2B5EF4-FFF2-40B4-BE49-F238E27FC236}">
                  <a16:creationId xmlns:a16="http://schemas.microsoft.com/office/drawing/2014/main" id="{222E1F28-617C-42B1-A6FF-BB511F216035}"/>
                </a:ext>
              </a:extLst>
            </p:cNvPr>
            <p:cNvSpPr/>
            <p:nvPr/>
          </p:nvSpPr>
          <p:spPr>
            <a:xfrm>
              <a:off x="9074527"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19" name="Rectangle 118">
              <a:extLst>
                <a:ext uri="{FF2B5EF4-FFF2-40B4-BE49-F238E27FC236}">
                  <a16:creationId xmlns:a16="http://schemas.microsoft.com/office/drawing/2014/main" id="{E69EDA3C-B72E-4595-A9E9-C52463512844}"/>
                </a:ext>
              </a:extLst>
            </p:cNvPr>
            <p:cNvSpPr/>
            <p:nvPr/>
          </p:nvSpPr>
          <p:spPr>
            <a:xfrm>
              <a:off x="10026738"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20" name="Rectangle 119">
              <a:extLst>
                <a:ext uri="{FF2B5EF4-FFF2-40B4-BE49-F238E27FC236}">
                  <a16:creationId xmlns:a16="http://schemas.microsoft.com/office/drawing/2014/main" id="{289C1C4C-D89D-4FF0-935C-26D17097F22D}"/>
                </a:ext>
              </a:extLst>
            </p:cNvPr>
            <p:cNvSpPr/>
            <p:nvPr/>
          </p:nvSpPr>
          <p:spPr>
            <a:xfrm>
              <a:off x="10978950"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21" name="Rectangle 120">
              <a:extLst>
                <a:ext uri="{FF2B5EF4-FFF2-40B4-BE49-F238E27FC236}">
                  <a16:creationId xmlns:a16="http://schemas.microsoft.com/office/drawing/2014/main" id="{A520FBBD-719C-461F-A18E-15DEEF9344D5}"/>
                </a:ext>
              </a:extLst>
            </p:cNvPr>
            <p:cNvSpPr/>
            <p:nvPr/>
          </p:nvSpPr>
          <p:spPr>
            <a:xfrm>
              <a:off x="7170105"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22" name="Rectangle 121">
              <a:extLst>
                <a:ext uri="{FF2B5EF4-FFF2-40B4-BE49-F238E27FC236}">
                  <a16:creationId xmlns:a16="http://schemas.microsoft.com/office/drawing/2014/main" id="{B8152350-997B-4F9F-AF5B-0640D5A22D60}"/>
                </a:ext>
              </a:extLst>
            </p:cNvPr>
            <p:cNvSpPr/>
            <p:nvPr/>
          </p:nvSpPr>
          <p:spPr>
            <a:xfrm>
              <a:off x="6217894"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23" name="Rectangle 122">
              <a:extLst>
                <a:ext uri="{FF2B5EF4-FFF2-40B4-BE49-F238E27FC236}">
                  <a16:creationId xmlns:a16="http://schemas.microsoft.com/office/drawing/2014/main" id="{CE7E2C06-3591-4F16-A6C9-26D03AFE7A9F}"/>
                </a:ext>
              </a:extLst>
            </p:cNvPr>
            <p:cNvSpPr/>
            <p:nvPr/>
          </p:nvSpPr>
          <p:spPr>
            <a:xfrm>
              <a:off x="5265683"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24" name="Rectangle 123">
              <a:extLst>
                <a:ext uri="{FF2B5EF4-FFF2-40B4-BE49-F238E27FC236}">
                  <a16:creationId xmlns:a16="http://schemas.microsoft.com/office/drawing/2014/main" id="{4D92D19D-15E4-4E02-9555-F731FC602CCC}"/>
                </a:ext>
              </a:extLst>
            </p:cNvPr>
            <p:cNvSpPr/>
            <p:nvPr/>
          </p:nvSpPr>
          <p:spPr>
            <a:xfrm>
              <a:off x="4313472"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25" name="Rectangle 124">
              <a:extLst>
                <a:ext uri="{FF2B5EF4-FFF2-40B4-BE49-F238E27FC236}">
                  <a16:creationId xmlns:a16="http://schemas.microsoft.com/office/drawing/2014/main" id="{8A5793D9-80BF-4104-A4AB-DD353A2513BA}"/>
                </a:ext>
              </a:extLst>
            </p:cNvPr>
            <p:cNvSpPr/>
            <p:nvPr/>
          </p:nvSpPr>
          <p:spPr>
            <a:xfrm>
              <a:off x="3361261"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26" name="Rectangle 125">
              <a:extLst>
                <a:ext uri="{FF2B5EF4-FFF2-40B4-BE49-F238E27FC236}">
                  <a16:creationId xmlns:a16="http://schemas.microsoft.com/office/drawing/2014/main" id="{9298F0B0-8A2D-4275-9CBC-81577EF8011C}"/>
                </a:ext>
              </a:extLst>
            </p:cNvPr>
            <p:cNvSpPr/>
            <p:nvPr/>
          </p:nvSpPr>
          <p:spPr>
            <a:xfrm>
              <a:off x="2409050" y="501649"/>
              <a:ext cx="715964" cy="5862639"/>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27" name="Rectangle 126">
              <a:extLst>
                <a:ext uri="{FF2B5EF4-FFF2-40B4-BE49-F238E27FC236}">
                  <a16:creationId xmlns:a16="http://schemas.microsoft.com/office/drawing/2014/main" id="{C6FF5141-D9A4-40D9-AE0A-9FAA2ECE1656}"/>
                </a:ext>
              </a:extLst>
            </p:cNvPr>
            <p:cNvSpPr/>
            <p:nvPr/>
          </p:nvSpPr>
          <p:spPr>
            <a:xfrm>
              <a:off x="500062" y="1943739"/>
              <a:ext cx="11190287" cy="54864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28" name="Rectangle 127">
              <a:extLst>
                <a:ext uri="{FF2B5EF4-FFF2-40B4-BE49-F238E27FC236}">
                  <a16:creationId xmlns:a16="http://schemas.microsoft.com/office/drawing/2014/main" id="{F254B338-3EBA-4D36-86E8-9C09EF7C02B8}"/>
                </a:ext>
              </a:extLst>
            </p:cNvPr>
            <p:cNvSpPr/>
            <p:nvPr/>
          </p:nvSpPr>
          <p:spPr>
            <a:xfrm>
              <a:off x="500062" y="2733169"/>
              <a:ext cx="11190287" cy="54864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29" name="Rectangle 128">
              <a:extLst>
                <a:ext uri="{FF2B5EF4-FFF2-40B4-BE49-F238E27FC236}">
                  <a16:creationId xmlns:a16="http://schemas.microsoft.com/office/drawing/2014/main" id="{FE8AE6C3-0AFF-40F6-88C7-3A7C8A014488}"/>
                </a:ext>
              </a:extLst>
            </p:cNvPr>
            <p:cNvSpPr/>
            <p:nvPr/>
          </p:nvSpPr>
          <p:spPr>
            <a:xfrm>
              <a:off x="500062" y="3522599"/>
              <a:ext cx="11190287" cy="54864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30" name="Rectangle 129">
              <a:extLst>
                <a:ext uri="{FF2B5EF4-FFF2-40B4-BE49-F238E27FC236}">
                  <a16:creationId xmlns:a16="http://schemas.microsoft.com/office/drawing/2014/main" id="{53E9EF65-B326-497A-9EE0-EFC57318F203}"/>
                </a:ext>
              </a:extLst>
            </p:cNvPr>
            <p:cNvSpPr/>
            <p:nvPr/>
          </p:nvSpPr>
          <p:spPr>
            <a:xfrm>
              <a:off x="500062" y="4309364"/>
              <a:ext cx="11190287" cy="54864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31" name="Rectangle 130">
              <a:extLst>
                <a:ext uri="{FF2B5EF4-FFF2-40B4-BE49-F238E27FC236}">
                  <a16:creationId xmlns:a16="http://schemas.microsoft.com/office/drawing/2014/main" id="{BA518688-2A30-4B00-97FA-A9EA1D196D35}"/>
                </a:ext>
              </a:extLst>
            </p:cNvPr>
            <p:cNvSpPr/>
            <p:nvPr/>
          </p:nvSpPr>
          <p:spPr>
            <a:xfrm>
              <a:off x="500062" y="5084795"/>
              <a:ext cx="11190287" cy="54864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sp>
          <p:nvSpPr>
            <p:cNvPr id="132" name="Rectangle 131">
              <a:extLst>
                <a:ext uri="{FF2B5EF4-FFF2-40B4-BE49-F238E27FC236}">
                  <a16:creationId xmlns:a16="http://schemas.microsoft.com/office/drawing/2014/main" id="{1F693842-B64A-4087-9E5F-5199914B2E05}"/>
                </a:ext>
              </a:extLst>
            </p:cNvPr>
            <p:cNvSpPr/>
            <p:nvPr/>
          </p:nvSpPr>
          <p:spPr>
            <a:xfrm>
              <a:off x="500063" y="501647"/>
              <a:ext cx="11190287" cy="930975"/>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algn="ctr"/>
              <a:endParaRPr lang="en-US" sz="2000" noProof="0"/>
            </a:p>
          </p:txBody>
        </p:sp>
      </p:grpSp>
      <p:sp>
        <p:nvSpPr>
          <p:cNvPr id="6" name="TextBox 5">
            <a:extLst>
              <a:ext uri="{FF2B5EF4-FFF2-40B4-BE49-F238E27FC236}">
                <a16:creationId xmlns:a16="http://schemas.microsoft.com/office/drawing/2014/main" id="{3BA359CE-9CA4-46E1-8ED6-07CDACB733F1}"/>
              </a:ext>
            </a:extLst>
          </p:cNvPr>
          <p:cNvSpPr txBox="1"/>
          <p:nvPr>
            <p:extLst>
              <p:ext uri="{1162E1C5-73C7-4A58-AE30-91384D911F3F}">
                <p184:classification xmlns:p184="http://schemas.microsoft.com/office/powerpoint/2018/4/main" val="ftr"/>
              </p:ext>
            </p:extLst>
          </p:nvPr>
        </p:nvSpPr>
        <p:spPr>
          <a:xfrm>
            <a:off x="190500" y="6515100"/>
            <a:ext cx="1165225" cy="152400"/>
          </a:xfrm>
          <a:prstGeom prst="rect">
            <a:avLst/>
          </a:prstGeom>
        </p:spPr>
        <p:txBody>
          <a:bodyPr horzOverflow="overflow" lIns="0" tIns="0" rIns="0" bIns="0">
            <a:spAutoFit/>
          </a:bodyPr>
          <a:lstStyle/>
          <a:p>
            <a:pPr algn="l"/>
            <a:r>
              <a:rPr lang="en-DK" sz="1000">
                <a:solidFill>
                  <a:srgbClr val="000000"/>
                </a:solidFill>
                <a:latin typeface="Calibri" panose="020F0502020204030204" pitchFamily="34" charset="0"/>
                <a:ea typeface="Calibri" panose="020F0502020204030204" pitchFamily="34" charset="0"/>
                <a:cs typeface="Calibri" panose="020F0502020204030204" pitchFamily="34" charset="0"/>
              </a:rPr>
              <a:t>Classification: Internal</a:t>
            </a:r>
          </a:p>
        </p:txBody>
      </p:sp>
    </p:spTree>
    <p:extLst>
      <p:ext uri="{BB962C8B-B14F-4D97-AF65-F5344CB8AC3E}">
        <p14:creationId xmlns:p14="http://schemas.microsoft.com/office/powerpoint/2010/main" val="17747305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Lst>
  <p:hf hdr="0"/>
  <p:txStyles>
    <p:titleStyle>
      <a:lvl1pPr algn="l" defTabSz="914400" rtl="0" eaLnBrk="1" latinLnBrk="0" hangingPunct="1">
        <a:lnSpc>
          <a:spcPct val="100000"/>
        </a:lnSpc>
        <a:spcBef>
          <a:spcPct val="0"/>
        </a:spcBef>
        <a:buNone/>
        <a:defRPr sz="2800" kern="1200">
          <a:solidFill>
            <a:schemeClr val="tx1"/>
          </a:solidFill>
          <a:latin typeface="+mj-lt"/>
          <a:ea typeface="+mj-ea"/>
          <a:cs typeface="+mj-cs"/>
        </a:defRPr>
      </a:lvl1pPr>
    </p:titleStyle>
    <p:bodyStyle>
      <a:lvl1pPr marL="180000" indent="-180000" algn="l" defTabSz="914400" rtl="0" eaLnBrk="1" latinLnBrk="0" hangingPunct="1">
        <a:lnSpc>
          <a:spcPct val="100000"/>
        </a:lnSpc>
        <a:spcBef>
          <a:spcPts val="0"/>
        </a:spcBef>
        <a:spcAft>
          <a:spcPts val="600"/>
        </a:spcAft>
        <a:buClr>
          <a:schemeClr val="accent1"/>
        </a:buClr>
        <a:buFont typeface="Arial" panose="020B0604020202020204" pitchFamily="34" charset="0"/>
        <a:buChar char="•"/>
        <a:defRPr sz="1400" kern="1200">
          <a:solidFill>
            <a:schemeClr val="tx1"/>
          </a:solidFill>
          <a:latin typeface="+mn-lt"/>
          <a:ea typeface="+mn-ea"/>
          <a:cs typeface="+mn-cs"/>
        </a:defRPr>
      </a:lvl1pPr>
      <a:lvl2pPr marL="360000" indent="-180000" algn="l" defTabSz="914400" rtl="0" eaLnBrk="1" latinLnBrk="0" hangingPunct="1">
        <a:lnSpc>
          <a:spcPct val="100000"/>
        </a:lnSpc>
        <a:spcBef>
          <a:spcPts val="300"/>
        </a:spcBef>
        <a:spcAft>
          <a:spcPts val="600"/>
        </a:spcAft>
        <a:buClr>
          <a:schemeClr val="accent1"/>
        </a:buClr>
        <a:buFont typeface="Arial" panose="020B0604020202020204" pitchFamily="34" charset="0"/>
        <a:buChar char="•"/>
        <a:defRPr sz="1250" kern="1200">
          <a:solidFill>
            <a:schemeClr val="tx1"/>
          </a:solidFill>
          <a:latin typeface="+mn-lt"/>
          <a:ea typeface="+mn-ea"/>
          <a:cs typeface="+mn-cs"/>
        </a:defRPr>
      </a:lvl2pPr>
      <a:lvl3pPr marL="540000" indent="-180000" algn="l" defTabSz="914400" rtl="0" eaLnBrk="1" latinLnBrk="0" hangingPunct="1">
        <a:lnSpc>
          <a:spcPct val="100000"/>
        </a:lnSpc>
        <a:spcBef>
          <a:spcPts val="300"/>
        </a:spcBef>
        <a:spcAft>
          <a:spcPts val="600"/>
        </a:spcAft>
        <a:buClr>
          <a:schemeClr val="accent1"/>
        </a:buClr>
        <a:buFont typeface="Arial" panose="020B0604020202020204" pitchFamily="34" charset="0"/>
        <a:buChar char="•"/>
        <a:defRPr sz="110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600" b="1" kern="1200">
          <a:solidFill>
            <a:schemeClr val="accent1"/>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600" i="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Clr>
          <a:schemeClr val="accent1"/>
        </a:buClr>
        <a:buFont typeface="Arial" panose="020B0604020202020204" pitchFamily="34" charset="0"/>
        <a:buChar char="​"/>
        <a:defRPr sz="2350" i="1" kern="1200">
          <a:solidFill>
            <a:schemeClr val="tx1"/>
          </a:solidFill>
          <a:latin typeface="Maersk Headline Office" panose="00000500000000000000" pitchFamily="2" charset="0"/>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600" b="0" kern="1200" baseline="0">
          <a:solidFill>
            <a:schemeClr val="tx2"/>
          </a:solidFill>
          <a:latin typeface="+mn-lt"/>
          <a:ea typeface="+mn-ea"/>
          <a:cs typeface="+mn-cs"/>
        </a:defRPr>
      </a:lvl7pPr>
      <a:lvl8pPr marL="0" indent="0" algn="l" defTabSz="914400" rtl="0" eaLnBrk="1" latinLnBrk="0" hangingPunct="1">
        <a:lnSpc>
          <a:spcPct val="100000"/>
        </a:lnSpc>
        <a:spcBef>
          <a:spcPts val="0"/>
        </a:spcBef>
        <a:spcAft>
          <a:spcPts val="600"/>
        </a:spcAft>
        <a:buFont typeface="Arial" panose="020B0604020202020204" pitchFamily="34" charset="0"/>
        <a:buChar char="​"/>
        <a:defRPr sz="500" b="0" kern="1200">
          <a:solidFill>
            <a:schemeClr val="tx2"/>
          </a:solidFill>
          <a:latin typeface="+mn-lt"/>
          <a:ea typeface="+mn-ea"/>
          <a:cs typeface="+mn-cs"/>
        </a:defRPr>
      </a:lvl8pPr>
      <a:lvl9pPr marL="0" indent="0" algn="l" defTabSz="914400" rtl="0" eaLnBrk="1" latinLnBrk="0" hangingPunct="1">
        <a:lnSpc>
          <a:spcPct val="100000"/>
        </a:lnSpc>
        <a:spcBef>
          <a:spcPts val="0"/>
        </a:spcBef>
        <a:spcAft>
          <a:spcPts val="0"/>
        </a:spcAft>
        <a:buFont typeface="Arial" panose="020B0604020202020204" pitchFamily="34" charset="0"/>
        <a:buChar char="​"/>
        <a:defRPr sz="6000" kern="1200" baseline="0">
          <a:solidFill>
            <a:schemeClr val="accent1"/>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68">
          <p15:clr>
            <a:srgbClr val="F26B43"/>
          </p15:clr>
        </p15:guide>
        <p15:guide id="3" orient="horz" pos="315">
          <p15:clr>
            <a:srgbClr val="F26B43"/>
          </p15:clr>
        </p15:guide>
        <p15:guide id="4" orient="horz" pos="4009">
          <p15:clr>
            <a:srgbClr val="F26B43"/>
          </p15:clr>
        </p15:guide>
        <p15:guide id="5" pos="917">
          <p15:clr>
            <a:srgbClr val="F26B43"/>
          </p15:clr>
        </p15:guide>
        <p15:guide id="6" pos="1368">
          <p15:clr>
            <a:srgbClr val="F26B43"/>
          </p15:clr>
        </p15:guide>
        <p15:guide id="7" pos="5116">
          <p15:clr>
            <a:srgbClr val="F26B43"/>
          </p15:clr>
        </p15:guide>
        <p15:guide id="8" pos="5567">
          <p15:clr>
            <a:srgbClr val="F26B43"/>
          </p15:clr>
        </p15:guide>
        <p15:guide id="9" pos="5716">
          <p15:clr>
            <a:srgbClr val="F26B43"/>
          </p15:clr>
        </p15:guide>
        <p15:guide id="10" pos="6167">
          <p15:clr>
            <a:srgbClr val="F26B43"/>
          </p15:clr>
        </p15:guide>
        <p15:guide id="11" pos="6316">
          <p15:clr>
            <a:srgbClr val="F26B43"/>
          </p15:clr>
        </p15:guide>
        <p15:guide id="12" pos="6767">
          <p15:clr>
            <a:srgbClr val="F26B43"/>
          </p15:clr>
        </p15:guide>
        <p15:guide id="13" pos="6915">
          <p15:clr>
            <a:srgbClr val="F26B43"/>
          </p15:clr>
        </p15:guide>
        <p15:guide id="15" pos="4516">
          <p15:clr>
            <a:srgbClr val="F26B43"/>
          </p15:clr>
        </p15:guide>
        <p15:guide id="16" pos="4967">
          <p15:clr>
            <a:srgbClr val="F26B43"/>
          </p15:clr>
        </p15:guide>
        <p15:guide id="17" pos="3916">
          <p15:clr>
            <a:srgbClr val="F26B43"/>
          </p15:clr>
        </p15:guide>
        <p15:guide id="18" pos="4367">
          <p15:clr>
            <a:srgbClr val="F26B43"/>
          </p15:clr>
        </p15:guide>
        <p15:guide id="19" pos="3316">
          <p15:clr>
            <a:srgbClr val="F26B43"/>
          </p15:clr>
        </p15:guide>
        <p15:guide id="20" pos="3767">
          <p15:clr>
            <a:srgbClr val="F26B43"/>
          </p15:clr>
        </p15:guide>
        <p15:guide id="21" pos="2717">
          <p15:clr>
            <a:srgbClr val="F26B43"/>
          </p15:clr>
        </p15:guide>
        <p15:guide id="22" pos="3168">
          <p15:clr>
            <a:srgbClr val="F26B43"/>
          </p15:clr>
        </p15:guide>
        <p15:guide id="23" pos="2117">
          <p15:clr>
            <a:srgbClr val="F26B43"/>
          </p15:clr>
        </p15:guide>
        <p15:guide id="24" pos="2568">
          <p15:clr>
            <a:srgbClr val="F26B43"/>
          </p15:clr>
        </p15:guide>
        <p15:guide id="25" pos="1517">
          <p15:clr>
            <a:srgbClr val="F26B43"/>
          </p15:clr>
        </p15:guide>
        <p15:guide id="26" pos="1968">
          <p15:clr>
            <a:srgbClr val="F26B43"/>
          </p15:clr>
        </p15:guide>
        <p15:guide id="28" pos="7363">
          <p15:clr>
            <a:srgbClr val="F26B43"/>
          </p15:clr>
        </p15:guide>
        <p15:guide id="29" orient="horz" pos="1224">
          <p15:clr>
            <a:srgbClr val="F26B43"/>
          </p15:clr>
        </p15:guide>
        <p15:guide id="30" orient="horz" pos="1570">
          <p15:clr>
            <a:srgbClr val="F26B43"/>
          </p15:clr>
        </p15:guide>
        <p15:guide id="31" orient="horz" pos="1721">
          <p15:clr>
            <a:srgbClr val="F26B43"/>
          </p15:clr>
        </p15:guide>
        <p15:guide id="32" orient="horz" pos="2067">
          <p15:clr>
            <a:srgbClr val="F26B43"/>
          </p15:clr>
        </p15:guide>
        <p15:guide id="33" orient="horz" pos="2218">
          <p15:clr>
            <a:srgbClr val="F26B43"/>
          </p15:clr>
        </p15:guide>
        <p15:guide id="34" orient="horz" pos="2564">
          <p15:clr>
            <a:srgbClr val="F26B43"/>
          </p15:clr>
        </p15:guide>
        <p15:guide id="35" orient="horz" pos="2714">
          <p15:clr>
            <a:srgbClr val="F26B43"/>
          </p15:clr>
        </p15:guide>
        <p15:guide id="36" orient="horz" pos="3060">
          <p15:clr>
            <a:srgbClr val="F26B43"/>
          </p15:clr>
        </p15:guide>
        <p15:guide id="37" orient="horz" pos="3203">
          <p15:clr>
            <a:srgbClr val="F26B43"/>
          </p15:clr>
        </p15:guide>
        <p15:guide id="38" orient="horz" pos="3548">
          <p15:clr>
            <a:srgbClr val="F26B43"/>
          </p15:clr>
        </p15:guide>
        <p15:guide id="39" pos="315">
          <p15:clr>
            <a:srgbClr val="F26B43"/>
          </p15:clr>
        </p15:guide>
        <p15:guide id="40" pos="7364">
          <p15:clr>
            <a:srgbClr val="F26B43"/>
          </p15:clr>
        </p15:guide>
        <p15:guide id="41" orient="horz" pos="902">
          <p15:clr>
            <a:srgbClr val="F26B43"/>
          </p15:clr>
        </p15:guide>
        <p15:guide id="42" orient="horz" pos="2160">
          <p15:clr>
            <a:srgbClr val="000000"/>
          </p15:clr>
        </p15:guide>
        <p15:guide id="43" pos="3840">
          <p15:clr>
            <a:srgbClr val="00000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D07C8-B362-C7C6-64C5-0AFA54ABCC6D}"/>
            </a:ext>
          </a:extLst>
        </p:cNvPr>
        <p:cNvGrpSpPr/>
        <p:nvPr/>
      </p:nvGrpSpPr>
      <p:grpSpPr>
        <a:xfrm>
          <a:off x="0" y="0"/>
          <a:ext cx="0" cy="0"/>
          <a:chOff x="0" y="0"/>
          <a:chExt cx="0" cy="0"/>
        </a:xfrm>
      </p:grpSpPr>
      <p:sp>
        <p:nvSpPr>
          <p:cNvPr id="3" name="Footer Placeholder 2">
            <a:extLst>
              <a:ext uri="{FF2B5EF4-FFF2-40B4-BE49-F238E27FC236}">
                <a16:creationId xmlns:a16="http://schemas.microsoft.com/office/drawing/2014/main" id="{F6335049-FADD-6F97-A32F-9B6916A48E6C}"/>
              </a:ext>
            </a:extLst>
          </p:cNvPr>
          <p:cNvSpPr>
            <a:spLocks noGrp="1"/>
          </p:cNvSpPr>
          <p:nvPr>
            <p:ph type="ftr" sz="quarter" idx="15"/>
          </p:nvPr>
        </p:nvSpPr>
        <p:spPr/>
        <p:txBody>
          <a:bodyPr/>
          <a:lstStyle/>
          <a:p>
            <a:r>
              <a:rPr lang="en-GB"/>
              <a:t>Insert presentation title via Header &amp; Footer</a:t>
            </a:r>
          </a:p>
        </p:txBody>
      </p:sp>
      <p:sp>
        <p:nvSpPr>
          <p:cNvPr id="4" name="Slide Number Placeholder 3">
            <a:extLst>
              <a:ext uri="{FF2B5EF4-FFF2-40B4-BE49-F238E27FC236}">
                <a16:creationId xmlns:a16="http://schemas.microsoft.com/office/drawing/2014/main" id="{DB5B9390-5208-5CD7-3638-5D07D596F0A4}"/>
              </a:ext>
            </a:extLst>
          </p:cNvPr>
          <p:cNvSpPr>
            <a:spLocks noGrp="1"/>
          </p:cNvSpPr>
          <p:nvPr>
            <p:ph type="sldNum" sz="quarter" idx="16"/>
          </p:nvPr>
        </p:nvSpPr>
        <p:spPr/>
        <p:txBody>
          <a:bodyPr/>
          <a:lstStyle/>
          <a:p>
            <a:fld id="{43A204BC-C5BA-4EF4-ABC8-D45123A0C528}" type="slidenum">
              <a:rPr lang="en-GB" smtClean="0"/>
              <a:pPr/>
              <a:t>1</a:t>
            </a:fld>
            <a:endParaRPr lang="en-GB"/>
          </a:p>
        </p:txBody>
      </p:sp>
      <p:sp>
        <p:nvSpPr>
          <p:cNvPr id="5" name="Date Placeholder 4">
            <a:extLst>
              <a:ext uri="{FF2B5EF4-FFF2-40B4-BE49-F238E27FC236}">
                <a16:creationId xmlns:a16="http://schemas.microsoft.com/office/drawing/2014/main" id="{DE5F9D8A-0B52-D441-46DB-B8F396861EE5}"/>
              </a:ext>
            </a:extLst>
          </p:cNvPr>
          <p:cNvSpPr>
            <a:spLocks noGrp="1"/>
          </p:cNvSpPr>
          <p:nvPr>
            <p:ph type="dt" sz="half" idx="14"/>
          </p:nvPr>
        </p:nvSpPr>
        <p:spPr/>
        <p:txBody>
          <a:bodyPr/>
          <a:lstStyle/>
          <a:p>
            <a:endParaRPr lang="en-GB"/>
          </a:p>
        </p:txBody>
      </p:sp>
      <p:grpSp>
        <p:nvGrpSpPr>
          <p:cNvPr id="52" name="Group 51">
            <a:extLst>
              <a:ext uri="{FF2B5EF4-FFF2-40B4-BE49-F238E27FC236}">
                <a16:creationId xmlns:a16="http://schemas.microsoft.com/office/drawing/2014/main" id="{8FEACC2F-937D-69CF-68C9-5B23B53E74AB}"/>
              </a:ext>
            </a:extLst>
          </p:cNvPr>
          <p:cNvGrpSpPr/>
          <p:nvPr/>
        </p:nvGrpSpPr>
        <p:grpSpPr>
          <a:xfrm>
            <a:off x="2740845" y="3801350"/>
            <a:ext cx="3037439" cy="1720678"/>
            <a:chOff x="2740845" y="3801350"/>
            <a:chExt cx="3037439" cy="1574197"/>
          </a:xfrm>
        </p:grpSpPr>
        <p:sp>
          <p:nvSpPr>
            <p:cNvPr id="12" name="Rectangle 11">
              <a:extLst>
                <a:ext uri="{FF2B5EF4-FFF2-40B4-BE49-F238E27FC236}">
                  <a16:creationId xmlns:a16="http://schemas.microsoft.com/office/drawing/2014/main" id="{7458A408-D45B-1522-142F-2DF7D6F24D71}"/>
                </a:ext>
              </a:extLst>
            </p:cNvPr>
            <p:cNvSpPr/>
            <p:nvPr/>
          </p:nvSpPr>
          <p:spPr>
            <a:xfrm>
              <a:off x="2740845" y="3801350"/>
              <a:ext cx="3037439" cy="313821"/>
            </a:xfrm>
            <a:prstGeom prst="rect">
              <a:avLst/>
            </a:prstGeom>
            <a:solidFill>
              <a:srgbClr val="00243D"/>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Maersk Headline" panose="00000500000000000000" pitchFamily="2" charset="0"/>
                  <a:ea typeface="+mn-ea"/>
                  <a:cs typeface="+mn-cs"/>
                </a:rPr>
                <a:t>PROJECT TEAM</a:t>
              </a:r>
            </a:p>
          </p:txBody>
        </p:sp>
        <p:sp>
          <p:nvSpPr>
            <p:cNvPr id="13" name="Rectangle 12">
              <a:extLst>
                <a:ext uri="{FF2B5EF4-FFF2-40B4-BE49-F238E27FC236}">
                  <a16:creationId xmlns:a16="http://schemas.microsoft.com/office/drawing/2014/main" id="{50B7C821-033D-DB42-DE95-9A5D93F15E8F}"/>
                </a:ext>
              </a:extLst>
            </p:cNvPr>
            <p:cNvSpPr/>
            <p:nvPr/>
          </p:nvSpPr>
          <p:spPr>
            <a:xfrm>
              <a:off x="2740845" y="4135389"/>
              <a:ext cx="3037439" cy="12401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72000" rtlCol="0" anchor="t"/>
            <a:lstStyle/>
            <a:p>
              <a:pPr marL="166370" marR="0" lvl="1" algn="l" defTabSz="914400" rtl="0" eaLnBrk="1" fontAlgn="auto" latinLnBrk="0" hangingPunct="1">
                <a:lnSpc>
                  <a:spcPct val="112000"/>
                </a:lnSpc>
                <a:spcBef>
                  <a:spcPts val="100"/>
                </a:spcBef>
                <a:spcAft>
                  <a:spcPts val="100"/>
                </a:spcAft>
                <a:buClrTx/>
                <a:buSzTx/>
                <a:tabLst/>
                <a:defRPr/>
              </a:pPr>
              <a:r>
                <a:rPr lang="en-GB" sz="800" b="0" i="1" u="none" strike="noStrike" kern="1200" cap="none" spc="0" normalizeH="0" baseline="0" noProof="0" dirty="0">
                  <a:ln>
                    <a:noFill/>
                  </a:ln>
                  <a:solidFill>
                    <a:srgbClr val="141414"/>
                  </a:solidFill>
                  <a:effectLst/>
                  <a:uLnTx/>
                  <a:uFillTx/>
                  <a:latin typeface="Maersk Headline Light" panose="00000400000000000000" pitchFamily="2" charset="0"/>
                  <a:cs typeface="Calibri"/>
                </a:rPr>
                <a:t>Delivery: Who is responsible for delivering the core project outcomes?</a:t>
              </a:r>
            </a:p>
            <a:p>
              <a:pPr marL="166370" marR="0" lvl="1" algn="l" defTabSz="914400" rtl="0" eaLnBrk="1" fontAlgn="auto" latinLnBrk="0" hangingPunct="1">
                <a:lnSpc>
                  <a:spcPct val="112000"/>
                </a:lnSpc>
                <a:spcBef>
                  <a:spcPts val="100"/>
                </a:spcBef>
                <a:spcAft>
                  <a:spcPts val="100"/>
                </a:spcAft>
                <a:buClrTx/>
                <a:buSzTx/>
                <a:tabLst/>
                <a:defRPr/>
              </a:pPr>
              <a:r>
                <a:rPr lang="en-GB" sz="800" b="0" i="1" u="none" strike="noStrike" kern="1200" cap="none" spc="0" normalizeH="0" baseline="0" noProof="0" dirty="0">
                  <a:ln>
                    <a:noFill/>
                  </a:ln>
                  <a:solidFill>
                    <a:srgbClr val="141414"/>
                  </a:solidFill>
                  <a:effectLst/>
                  <a:uLnTx/>
                  <a:uFillTx/>
                  <a:latin typeface="Maersk Headline Light" panose="00000400000000000000" pitchFamily="2" charset="0"/>
                  <a:cs typeface="Calibri"/>
                </a:rPr>
                <a:t>Product: Who defines the business model and customer alignment?</a:t>
              </a:r>
            </a:p>
            <a:p>
              <a:pPr marL="166370" marR="0" lvl="1" algn="l" defTabSz="914400" rtl="0" eaLnBrk="1" fontAlgn="auto" latinLnBrk="0" hangingPunct="1">
                <a:lnSpc>
                  <a:spcPct val="112000"/>
                </a:lnSpc>
                <a:spcBef>
                  <a:spcPts val="100"/>
                </a:spcBef>
                <a:spcAft>
                  <a:spcPts val="100"/>
                </a:spcAft>
                <a:buClrTx/>
                <a:buSzTx/>
                <a:tabLst/>
                <a:defRPr/>
              </a:pPr>
              <a:r>
                <a:rPr lang="en-GB" sz="800" b="0" i="1" u="none" strike="noStrike" kern="1200" cap="none" spc="0" normalizeH="0" baseline="0" noProof="0" dirty="0">
                  <a:ln>
                    <a:noFill/>
                  </a:ln>
                  <a:solidFill>
                    <a:srgbClr val="141414"/>
                  </a:solidFill>
                  <a:effectLst/>
                  <a:uLnTx/>
                  <a:uFillTx/>
                  <a:latin typeface="Maersk Headline Light" panose="00000400000000000000" pitchFamily="2" charset="0"/>
                  <a:cs typeface="Calibri"/>
                </a:rPr>
                <a:t>Procurement: Who manages supplier and vendor engagement?</a:t>
              </a:r>
            </a:p>
            <a:p>
              <a:pPr marL="166370" marR="0" lvl="1" algn="l" defTabSz="914400" rtl="0" eaLnBrk="1" fontAlgn="auto" latinLnBrk="0" hangingPunct="1">
                <a:lnSpc>
                  <a:spcPct val="112000"/>
                </a:lnSpc>
                <a:spcBef>
                  <a:spcPts val="100"/>
                </a:spcBef>
                <a:spcAft>
                  <a:spcPts val="100"/>
                </a:spcAft>
                <a:buClrTx/>
                <a:buSzTx/>
                <a:tabLst/>
                <a:defRPr/>
              </a:pPr>
              <a:r>
                <a:rPr lang="en-GB" sz="800" b="0" i="1" u="none" strike="noStrike" kern="1200" cap="none" spc="0" normalizeH="0" baseline="0" noProof="0" dirty="0">
                  <a:ln>
                    <a:noFill/>
                  </a:ln>
                  <a:solidFill>
                    <a:srgbClr val="141414"/>
                  </a:solidFill>
                  <a:effectLst/>
                  <a:uLnTx/>
                  <a:uFillTx/>
                  <a:latin typeface="Maersk Headline Light" panose="00000400000000000000" pitchFamily="2" charset="0"/>
                  <a:cs typeface="Calibri"/>
                </a:rPr>
                <a:t>Innovation or Other Teams: List additional teams critical to success.</a:t>
              </a:r>
            </a:p>
          </p:txBody>
        </p:sp>
      </p:grpSp>
      <p:grpSp>
        <p:nvGrpSpPr>
          <p:cNvPr id="51" name="Group 50">
            <a:extLst>
              <a:ext uri="{FF2B5EF4-FFF2-40B4-BE49-F238E27FC236}">
                <a16:creationId xmlns:a16="http://schemas.microsoft.com/office/drawing/2014/main" id="{896F05E8-FA55-D484-C6AD-FF6A16E7238B}"/>
              </a:ext>
            </a:extLst>
          </p:cNvPr>
          <p:cNvGrpSpPr/>
          <p:nvPr/>
        </p:nvGrpSpPr>
        <p:grpSpPr>
          <a:xfrm>
            <a:off x="5839534" y="1711751"/>
            <a:ext cx="2039592" cy="1052577"/>
            <a:chOff x="5839534" y="1711751"/>
            <a:chExt cx="2039592" cy="1052577"/>
          </a:xfrm>
        </p:grpSpPr>
        <p:sp>
          <p:nvSpPr>
            <p:cNvPr id="15" name="Rectangle 14">
              <a:extLst>
                <a:ext uri="{FF2B5EF4-FFF2-40B4-BE49-F238E27FC236}">
                  <a16:creationId xmlns:a16="http://schemas.microsoft.com/office/drawing/2014/main" id="{FAF313A1-C3CF-F3D4-A366-1672FB6F070E}"/>
                </a:ext>
              </a:extLst>
            </p:cNvPr>
            <p:cNvSpPr/>
            <p:nvPr/>
          </p:nvSpPr>
          <p:spPr>
            <a:xfrm>
              <a:off x="5839534" y="1711751"/>
              <a:ext cx="2039591" cy="313821"/>
            </a:xfrm>
            <a:prstGeom prst="rect">
              <a:avLst/>
            </a:prstGeom>
            <a:solidFill>
              <a:srgbClr val="00243D"/>
            </a:solidFill>
            <a:ln w="12700" cap="flat" cmpd="sng" algn="ctr">
              <a:noFill/>
              <a:prstDash val="solid"/>
              <a:miter lim="800000"/>
            </a:ln>
            <a:effectLst/>
          </p:spPr>
          <p:txBody>
            <a:bodyPr lIns="237600" tIns="237600" rIns="237600" bIns="2376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Maersk Headline" panose="00000500000000000000" pitchFamily="2" charset="0"/>
                  <a:ea typeface="+mn-ea"/>
                  <a:cs typeface="+mn-cs"/>
                </a:rPr>
                <a:t>IN SCOPE</a:t>
              </a:r>
            </a:p>
          </p:txBody>
        </p:sp>
        <p:sp>
          <p:nvSpPr>
            <p:cNvPr id="16" name="Rectangle 15">
              <a:extLst>
                <a:ext uri="{FF2B5EF4-FFF2-40B4-BE49-F238E27FC236}">
                  <a16:creationId xmlns:a16="http://schemas.microsoft.com/office/drawing/2014/main" id="{D8BF7A87-7CD1-BF9D-52DC-A4871F6E1D76}"/>
                </a:ext>
              </a:extLst>
            </p:cNvPr>
            <p:cNvSpPr/>
            <p:nvPr/>
          </p:nvSpPr>
          <p:spPr>
            <a:xfrm>
              <a:off x="5839534" y="2051941"/>
              <a:ext cx="2039592" cy="712387"/>
            </a:xfrm>
            <a:prstGeom prst="rect">
              <a:avLst/>
            </a:prstGeom>
            <a:solidFill>
              <a:srgbClr val="FFFFFF">
                <a:lumMod val="95000"/>
              </a:srgbClr>
            </a:solidFill>
            <a:ln w="12700" cap="flat" cmpd="sng" algn="ctr">
              <a:noFill/>
              <a:prstDash val="solid"/>
              <a:miter lim="800000"/>
            </a:ln>
            <a:effectLst/>
          </p:spPr>
          <p:txBody>
            <a:bodyPr lIns="36000" tIns="72000" rIns="36000" bIns="72000" rtlCol="0" anchor="t"/>
            <a:lstStyle/>
            <a:p>
              <a:pPr lvl="0">
                <a:lnSpc>
                  <a:spcPct val="130000"/>
                </a:lnSpc>
                <a:defRPr/>
              </a:pPr>
              <a:r>
                <a:rPr lang="en-GB" sz="800" i="1" dirty="0">
                  <a:latin typeface="+mj-lt"/>
                </a:rPr>
                <a:t>List the activities, deliverables, or areas explicitly included in this project.</a:t>
              </a:r>
              <a:endParaRPr kumimoji="0" lang="en-US" sz="800" b="0" i="1" u="none" strike="noStrike" kern="0" cap="none" spc="0" normalizeH="0" baseline="0" noProof="0" dirty="0">
                <a:ln>
                  <a:noFill/>
                </a:ln>
                <a:solidFill>
                  <a:srgbClr val="141414"/>
                </a:solidFill>
                <a:effectLst/>
                <a:uLnTx/>
                <a:uFillTx/>
                <a:latin typeface="+mj-lt"/>
                <a:ea typeface="Calibri" panose="020F0502020204030204"/>
                <a:cs typeface="Calibri" panose="020F0502020204030204"/>
              </a:endParaRPr>
            </a:p>
          </p:txBody>
        </p:sp>
      </p:grpSp>
      <p:grpSp>
        <p:nvGrpSpPr>
          <p:cNvPr id="50" name="Group 49">
            <a:extLst>
              <a:ext uri="{FF2B5EF4-FFF2-40B4-BE49-F238E27FC236}">
                <a16:creationId xmlns:a16="http://schemas.microsoft.com/office/drawing/2014/main" id="{8CEF6606-946F-FFC6-42F3-BF3A0529B63A}"/>
              </a:ext>
            </a:extLst>
          </p:cNvPr>
          <p:cNvGrpSpPr/>
          <p:nvPr/>
        </p:nvGrpSpPr>
        <p:grpSpPr>
          <a:xfrm>
            <a:off x="7947877" y="1712108"/>
            <a:ext cx="2039591" cy="1041426"/>
            <a:chOff x="7947877" y="1712108"/>
            <a:chExt cx="2039591" cy="1041426"/>
          </a:xfrm>
        </p:grpSpPr>
        <p:sp>
          <p:nvSpPr>
            <p:cNvPr id="18" name="Rectangle 17">
              <a:extLst>
                <a:ext uri="{FF2B5EF4-FFF2-40B4-BE49-F238E27FC236}">
                  <a16:creationId xmlns:a16="http://schemas.microsoft.com/office/drawing/2014/main" id="{CC0BAAA5-AF7A-2FD4-1EA0-7093349522FB}"/>
                </a:ext>
              </a:extLst>
            </p:cNvPr>
            <p:cNvSpPr/>
            <p:nvPr/>
          </p:nvSpPr>
          <p:spPr>
            <a:xfrm>
              <a:off x="7947877" y="2041147"/>
              <a:ext cx="2039590" cy="712387"/>
            </a:xfrm>
            <a:prstGeom prst="rect">
              <a:avLst/>
            </a:prstGeom>
            <a:solidFill>
              <a:srgbClr val="FFFFFF">
                <a:lumMod val="95000"/>
              </a:srgbClr>
            </a:solidFill>
            <a:ln w="12700" cap="flat" cmpd="sng" algn="ctr">
              <a:noFill/>
              <a:prstDash val="solid"/>
              <a:miter lim="800000"/>
            </a:ln>
            <a:effectLst/>
          </p:spPr>
          <p:txBody>
            <a:bodyPr lIns="36000" tIns="72000" rIns="36000" bIns="72000" rtlCol="0" anchor="t"/>
            <a:lstStyle/>
            <a:p>
              <a:pPr lvl="0">
                <a:spcBef>
                  <a:spcPts val="300"/>
                </a:spcBef>
                <a:spcAft>
                  <a:spcPts val="300"/>
                </a:spcAft>
                <a:defRPr/>
              </a:pPr>
              <a:r>
                <a:rPr lang="en-GB" sz="800" i="1" dirty="0">
                  <a:latin typeface="+mj-lt"/>
                </a:rPr>
                <a:t>List the activities, deliverables, or areas </a:t>
              </a:r>
              <a:r>
                <a:rPr lang="en-GB" sz="800" b="1" i="1" dirty="0">
                  <a:latin typeface="+mj-lt"/>
                </a:rPr>
                <a:t>not</a:t>
              </a:r>
              <a:r>
                <a:rPr lang="en-GB" sz="800" i="1" dirty="0">
                  <a:latin typeface="+mj-lt"/>
                </a:rPr>
                <a:t> included in this project. This helps prevent scope creep and misalignment.</a:t>
              </a:r>
              <a:endParaRPr kumimoji="0" lang="en-US" sz="800" b="0" i="1" u="none" strike="noStrike" kern="0" cap="none" spc="0" normalizeH="0" baseline="0" noProof="0" dirty="0">
                <a:ln>
                  <a:noFill/>
                </a:ln>
                <a:solidFill>
                  <a:srgbClr val="141414"/>
                </a:solidFill>
                <a:effectLst/>
                <a:uLnTx/>
                <a:uFillTx/>
                <a:latin typeface="+mj-lt"/>
                <a:ea typeface="+mn-ea"/>
                <a:cs typeface="+mn-cs"/>
              </a:endParaRPr>
            </a:p>
          </p:txBody>
        </p:sp>
        <p:sp>
          <p:nvSpPr>
            <p:cNvPr id="19" name="Rectangle 18">
              <a:extLst>
                <a:ext uri="{FF2B5EF4-FFF2-40B4-BE49-F238E27FC236}">
                  <a16:creationId xmlns:a16="http://schemas.microsoft.com/office/drawing/2014/main" id="{7BAD34B8-19D6-EF69-56EA-B4353F0E684B}"/>
                </a:ext>
              </a:extLst>
            </p:cNvPr>
            <p:cNvSpPr/>
            <p:nvPr/>
          </p:nvSpPr>
          <p:spPr>
            <a:xfrm>
              <a:off x="7947878" y="1712108"/>
              <a:ext cx="2039590" cy="313821"/>
            </a:xfrm>
            <a:prstGeom prst="rect">
              <a:avLst/>
            </a:prstGeom>
            <a:solidFill>
              <a:srgbClr val="00243D"/>
            </a:solidFill>
            <a:ln w="12700" cap="flat" cmpd="sng" algn="ctr">
              <a:noFill/>
              <a:prstDash val="solid"/>
              <a:miter lim="800000"/>
            </a:ln>
            <a:effectLst/>
          </p:spPr>
          <p:txBody>
            <a:bodyPr lIns="237600" tIns="237600" rIns="237600" bIns="2376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Maersk Headline" panose="00000500000000000000" pitchFamily="2" charset="0"/>
                  <a:ea typeface="+mn-ea"/>
                  <a:cs typeface="+mn-cs"/>
                </a:rPr>
                <a:t>OUT OF SCOPE</a:t>
              </a:r>
            </a:p>
          </p:txBody>
        </p:sp>
      </p:grpSp>
      <p:grpSp>
        <p:nvGrpSpPr>
          <p:cNvPr id="49" name="Group 48">
            <a:extLst>
              <a:ext uri="{FF2B5EF4-FFF2-40B4-BE49-F238E27FC236}">
                <a16:creationId xmlns:a16="http://schemas.microsoft.com/office/drawing/2014/main" id="{1C36F0EA-898D-E5E6-3B34-C8016D23959B}"/>
              </a:ext>
            </a:extLst>
          </p:cNvPr>
          <p:cNvGrpSpPr/>
          <p:nvPr/>
        </p:nvGrpSpPr>
        <p:grpSpPr>
          <a:xfrm>
            <a:off x="5839538" y="655904"/>
            <a:ext cx="6261394" cy="1017512"/>
            <a:chOff x="5839538" y="655904"/>
            <a:chExt cx="6261394" cy="1017512"/>
          </a:xfrm>
        </p:grpSpPr>
        <p:sp>
          <p:nvSpPr>
            <p:cNvPr id="21" name="Rectangle 20">
              <a:extLst>
                <a:ext uri="{FF2B5EF4-FFF2-40B4-BE49-F238E27FC236}">
                  <a16:creationId xmlns:a16="http://schemas.microsoft.com/office/drawing/2014/main" id="{E947D4A5-CF86-20E7-C6B6-0BBFC90DD83C}"/>
                </a:ext>
              </a:extLst>
            </p:cNvPr>
            <p:cNvSpPr/>
            <p:nvPr/>
          </p:nvSpPr>
          <p:spPr>
            <a:xfrm>
              <a:off x="5839539" y="655904"/>
              <a:ext cx="6261392" cy="305524"/>
            </a:xfrm>
            <a:prstGeom prst="rect">
              <a:avLst/>
            </a:prstGeom>
            <a:solidFill>
              <a:srgbClr val="00243D"/>
            </a:solidFill>
            <a:ln w="12700" cap="flat" cmpd="sng" algn="ctr">
              <a:noFill/>
              <a:prstDash val="solid"/>
              <a:miter lim="800000"/>
            </a:ln>
            <a:effectLst/>
          </p:spPr>
          <p:txBody>
            <a:bodyPr lIns="237600" tIns="237600" rIns="237600" bIns="2376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Maersk Headline" panose="00000500000000000000" pitchFamily="2" charset="0"/>
                  <a:ea typeface="+mn-ea"/>
                  <a:cs typeface="+mn-cs"/>
                </a:rPr>
                <a:t>PROJECT CHARTER SIGN-OFF</a:t>
              </a:r>
            </a:p>
          </p:txBody>
        </p:sp>
        <p:sp>
          <p:nvSpPr>
            <p:cNvPr id="22" name="Rectangle 21">
              <a:extLst>
                <a:ext uri="{FF2B5EF4-FFF2-40B4-BE49-F238E27FC236}">
                  <a16:creationId xmlns:a16="http://schemas.microsoft.com/office/drawing/2014/main" id="{6D23B7BF-155A-F6DA-A34B-1C69C35DF41E}"/>
                </a:ext>
              </a:extLst>
            </p:cNvPr>
            <p:cNvSpPr/>
            <p:nvPr/>
          </p:nvSpPr>
          <p:spPr>
            <a:xfrm>
              <a:off x="10056218" y="990671"/>
              <a:ext cx="2044714" cy="682745"/>
            </a:xfrm>
            <a:prstGeom prst="rect">
              <a:avLst/>
            </a:prstGeom>
            <a:solidFill>
              <a:srgbClr val="FFFFFF">
                <a:lumMod val="95000"/>
              </a:srgbClr>
            </a:solidFill>
            <a:ln w="12700" cap="flat" cmpd="sng" algn="ctr">
              <a:noFill/>
              <a:prstDash val="solid"/>
              <a:miter lim="800000"/>
            </a:ln>
            <a:effectLst/>
          </p:spPr>
          <p:txBody>
            <a:bodyPr lIns="36000" tIns="36000" rIns="36000" bIns="72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141414"/>
                  </a:solidFill>
                  <a:effectLst/>
                  <a:uLnTx/>
                  <a:uFillTx/>
                  <a:latin typeface="Maersk Text"/>
                </a:rPr>
                <a:t> Project Manager:</a:t>
              </a:r>
            </a:p>
            <a:p>
              <a:pPr lvl="0">
                <a:defRPr/>
              </a:pPr>
              <a:r>
                <a:rPr lang="en-GB" sz="800" i="1" dirty="0">
                  <a:latin typeface="+mj-lt"/>
                </a:rPr>
                <a:t>Person managing the day-to-day project execution.</a:t>
              </a:r>
              <a:r>
                <a:rPr kumimoji="0" lang="en-GB" sz="800" b="1" i="1" u="none" strike="noStrike" kern="0" cap="none" spc="0" normalizeH="0" baseline="0" noProof="0" dirty="0">
                  <a:ln>
                    <a:noFill/>
                  </a:ln>
                  <a:solidFill>
                    <a:srgbClr val="141414"/>
                  </a:solidFill>
                  <a:effectLst/>
                  <a:uLnTx/>
                  <a:uFillTx/>
                  <a:latin typeface="+mj-lt"/>
                </a:rPr>
                <a:t> </a:t>
              </a:r>
              <a:endParaRPr lang="en-GB" sz="800" i="1" u="none" strike="noStrike" kern="0" cap="none" spc="0" normalizeH="0" baseline="0" noProof="0" dirty="0">
                <a:ln>
                  <a:noFill/>
                </a:ln>
                <a:solidFill>
                  <a:srgbClr val="141414"/>
                </a:solidFill>
                <a:effectLst/>
                <a:uLnTx/>
                <a:uFillTx/>
                <a:latin typeface="+mj-lt"/>
              </a:endParaRPr>
            </a:p>
          </p:txBody>
        </p:sp>
        <p:sp>
          <p:nvSpPr>
            <p:cNvPr id="23" name="Rectangle 22">
              <a:extLst>
                <a:ext uri="{FF2B5EF4-FFF2-40B4-BE49-F238E27FC236}">
                  <a16:creationId xmlns:a16="http://schemas.microsoft.com/office/drawing/2014/main" id="{3193F2E9-5575-EB7A-64BB-A1673F126127}"/>
                </a:ext>
              </a:extLst>
            </p:cNvPr>
            <p:cNvSpPr/>
            <p:nvPr/>
          </p:nvSpPr>
          <p:spPr>
            <a:xfrm>
              <a:off x="7938966" y="983714"/>
              <a:ext cx="2048501" cy="682083"/>
            </a:xfrm>
            <a:prstGeom prst="rect">
              <a:avLst/>
            </a:prstGeom>
            <a:solidFill>
              <a:srgbClr val="FFFFFF">
                <a:lumMod val="95000"/>
              </a:srgbClr>
            </a:solidFill>
            <a:ln w="12700" cap="flat" cmpd="sng" algn="ctr">
              <a:noFill/>
              <a:prstDash val="solid"/>
              <a:miter lim="800000"/>
            </a:ln>
            <a:effectLst/>
          </p:spPr>
          <p:txBody>
            <a:bodyPr lIns="36000" tIns="36000" rIns="36000" bIns="72000"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141414"/>
                  </a:solidFill>
                  <a:effectLst/>
                  <a:uLnTx/>
                  <a:uFillTx/>
                  <a:latin typeface="Maersk Text"/>
                </a:rPr>
                <a:t> Project Owner:</a:t>
              </a:r>
            </a:p>
            <a:p>
              <a:pPr lvl="0">
                <a:defRPr/>
              </a:pPr>
              <a:r>
                <a:rPr lang="en-GB" sz="800" i="1" dirty="0">
                  <a:latin typeface="+mj-lt"/>
                </a:rPr>
                <a:t>Person accountable for delivery and alignment with objectives</a:t>
              </a:r>
              <a:r>
                <a:rPr kumimoji="0" lang="en-GB" sz="800" b="1" i="1" u="none" strike="noStrike" kern="0" cap="none" spc="0" normalizeH="0" baseline="0" noProof="0" dirty="0">
                  <a:ln>
                    <a:noFill/>
                  </a:ln>
                  <a:solidFill>
                    <a:srgbClr val="141414"/>
                  </a:solidFill>
                  <a:effectLst/>
                  <a:uLnTx/>
                  <a:uFillTx/>
                  <a:latin typeface="+mj-lt"/>
                </a:rPr>
                <a:t> </a:t>
              </a:r>
              <a:endParaRPr lang="en-GB" sz="800" i="1" u="none" strike="noStrike" kern="0" cap="none" spc="0" normalizeH="0" baseline="0" noProof="0" dirty="0">
                <a:ln>
                  <a:noFill/>
                </a:ln>
                <a:solidFill>
                  <a:srgbClr val="141414"/>
                </a:solidFill>
                <a:effectLst/>
                <a:uLnTx/>
                <a:uFillTx/>
                <a:latin typeface="+mj-lt"/>
              </a:endParaRPr>
            </a:p>
          </p:txBody>
        </p:sp>
        <p:sp>
          <p:nvSpPr>
            <p:cNvPr id="24" name="Rectangle 23">
              <a:extLst>
                <a:ext uri="{FF2B5EF4-FFF2-40B4-BE49-F238E27FC236}">
                  <a16:creationId xmlns:a16="http://schemas.microsoft.com/office/drawing/2014/main" id="{FCCD0FCE-261C-3D8A-CF58-419A8B7A97BC}"/>
                </a:ext>
              </a:extLst>
            </p:cNvPr>
            <p:cNvSpPr/>
            <p:nvPr/>
          </p:nvSpPr>
          <p:spPr>
            <a:xfrm>
              <a:off x="5839538" y="990672"/>
              <a:ext cx="2039592" cy="663632"/>
            </a:xfrm>
            <a:prstGeom prst="rect">
              <a:avLst/>
            </a:prstGeom>
            <a:solidFill>
              <a:srgbClr val="FFFFFF">
                <a:lumMod val="95000"/>
              </a:srgbClr>
            </a:solidFill>
            <a:ln w="12700" cap="flat" cmpd="sng" algn="ctr">
              <a:noFill/>
              <a:prstDash val="solid"/>
              <a:miter lim="800000"/>
            </a:ln>
            <a:effectLst/>
          </p:spPr>
          <p:txBody>
            <a:bodyPr lIns="36000" tIns="36000" rIns="36000" bIns="72000" rtlCol="0" anchor="t"/>
            <a:lstStyle/>
            <a:p>
              <a:pPr lvl="0">
                <a:defRPr/>
              </a:pPr>
              <a:r>
                <a:rPr kumimoji="0" lang="en-GB" sz="900" b="1" i="0" u="none" strike="noStrike" kern="0" cap="none" spc="0" normalizeH="0" baseline="0" noProof="0" dirty="0">
                  <a:ln>
                    <a:noFill/>
                  </a:ln>
                  <a:solidFill>
                    <a:srgbClr val="141414"/>
                  </a:solidFill>
                  <a:effectLst/>
                  <a:uLnTx/>
                  <a:uFillTx/>
                  <a:latin typeface="Maersk Text"/>
                </a:rPr>
                <a:t> Project Sponsor:</a:t>
              </a:r>
              <a:br>
                <a:rPr kumimoji="0" lang="en-GB" sz="900" b="1" i="0" u="none" strike="noStrike" kern="0" cap="none" spc="0" normalizeH="0" baseline="0" noProof="0" dirty="0">
                  <a:ln>
                    <a:noFill/>
                  </a:ln>
                  <a:solidFill>
                    <a:srgbClr val="141414"/>
                  </a:solidFill>
                  <a:effectLst/>
                  <a:uLnTx/>
                  <a:uFillTx/>
                  <a:latin typeface="Maersk Text"/>
                </a:rPr>
              </a:br>
              <a:r>
                <a:rPr lang="en-GB" sz="800" i="1" dirty="0">
                  <a:latin typeface="+mj-lt"/>
                </a:rPr>
                <a:t>Name and role of the executive or senior leader who is sponsoring this project.</a:t>
              </a:r>
              <a:r>
                <a:rPr kumimoji="0" lang="en-GB" sz="800" b="1" i="1" u="none" strike="noStrike" kern="0" cap="none" spc="0" normalizeH="0" baseline="0" noProof="0" dirty="0">
                  <a:ln>
                    <a:noFill/>
                  </a:ln>
                  <a:solidFill>
                    <a:srgbClr val="141414"/>
                  </a:solidFill>
                  <a:effectLst/>
                  <a:uLnTx/>
                  <a:uFillTx/>
                  <a:latin typeface="+mj-lt"/>
                </a:rPr>
                <a:t> </a:t>
              </a:r>
              <a:endParaRPr lang="en-GB" sz="900" i="1" u="none" strike="noStrike" kern="0" cap="none" spc="0" normalizeH="0" baseline="0" noProof="0" dirty="0">
                <a:ln>
                  <a:noFill/>
                </a:ln>
                <a:solidFill>
                  <a:srgbClr val="141414"/>
                </a:solidFill>
                <a:effectLst/>
                <a:uLnTx/>
                <a:uFillTx/>
                <a:latin typeface="+mj-lt"/>
              </a:endParaRPr>
            </a:p>
          </p:txBody>
        </p:sp>
      </p:grpSp>
      <p:grpSp>
        <p:nvGrpSpPr>
          <p:cNvPr id="48" name="Group 47">
            <a:extLst>
              <a:ext uri="{FF2B5EF4-FFF2-40B4-BE49-F238E27FC236}">
                <a16:creationId xmlns:a16="http://schemas.microsoft.com/office/drawing/2014/main" id="{B8B11EE1-28CF-695A-3435-0D19FE1BDFC9}"/>
              </a:ext>
            </a:extLst>
          </p:cNvPr>
          <p:cNvGrpSpPr/>
          <p:nvPr/>
        </p:nvGrpSpPr>
        <p:grpSpPr>
          <a:xfrm>
            <a:off x="91067" y="5563689"/>
            <a:ext cx="5687217" cy="1240158"/>
            <a:chOff x="91067" y="5432306"/>
            <a:chExt cx="5687217" cy="1371541"/>
          </a:xfrm>
        </p:grpSpPr>
        <p:sp>
          <p:nvSpPr>
            <p:cNvPr id="26" name="Rectangle 25">
              <a:extLst>
                <a:ext uri="{FF2B5EF4-FFF2-40B4-BE49-F238E27FC236}">
                  <a16:creationId xmlns:a16="http://schemas.microsoft.com/office/drawing/2014/main" id="{67C24587-4ED9-F3E1-3EEA-699ADD720417}"/>
                </a:ext>
              </a:extLst>
            </p:cNvPr>
            <p:cNvSpPr/>
            <p:nvPr/>
          </p:nvSpPr>
          <p:spPr>
            <a:xfrm>
              <a:off x="91067" y="5432306"/>
              <a:ext cx="5687217" cy="313821"/>
            </a:xfrm>
            <a:prstGeom prst="rect">
              <a:avLst/>
            </a:prstGeom>
            <a:solidFill>
              <a:srgbClr val="00243D"/>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Maersk Headline" panose="00000500000000000000" pitchFamily="2" charset="0"/>
                  <a:ea typeface="+mn-ea"/>
                  <a:cs typeface="+mn-cs"/>
                </a:rPr>
                <a:t>PROJECT OBJECTIVES</a:t>
              </a:r>
            </a:p>
          </p:txBody>
        </p:sp>
        <p:sp>
          <p:nvSpPr>
            <p:cNvPr id="27" name="Rectangle 26">
              <a:extLst>
                <a:ext uri="{FF2B5EF4-FFF2-40B4-BE49-F238E27FC236}">
                  <a16:creationId xmlns:a16="http://schemas.microsoft.com/office/drawing/2014/main" id="{271FC482-84A4-02D3-582C-C5FE693E485E}"/>
                </a:ext>
              </a:extLst>
            </p:cNvPr>
            <p:cNvSpPr/>
            <p:nvPr/>
          </p:nvSpPr>
          <p:spPr>
            <a:xfrm>
              <a:off x="91067" y="5762029"/>
              <a:ext cx="5687217" cy="10418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72000" rtlCol="0" anchor="t"/>
            <a:lstStyle/>
            <a:p>
              <a:pPr lvl="0">
                <a:spcAft>
                  <a:spcPts val="600"/>
                </a:spcAft>
                <a:defRPr/>
              </a:pPr>
              <a:r>
                <a:rPr lang="en-GB" sz="800" i="1" dirty="0">
                  <a:solidFill>
                    <a:schemeClr val="tx1"/>
                  </a:solidFill>
                  <a:latin typeface="+mj-lt"/>
                </a:rPr>
                <a:t>List the specific objectives of the project, such as piloting a new technology, evaluating customer interest, validating operational processes, or defining a commercial model.</a:t>
              </a:r>
              <a:endParaRPr lang="en-GB" sz="800" i="1" u="none" strike="noStrike" kern="1200" cap="none" spc="0" normalizeH="0" baseline="0" noProof="0" dirty="0">
                <a:ln>
                  <a:noFill/>
                </a:ln>
                <a:solidFill>
                  <a:schemeClr val="tx1"/>
                </a:solidFill>
                <a:effectLst/>
                <a:uLnTx/>
                <a:uFillTx/>
                <a:latin typeface="+mj-lt"/>
                <a:ea typeface="Calibri" panose="020F0502020204030204"/>
                <a:cs typeface="Calibri" panose="020F0502020204030204"/>
              </a:endParaRPr>
            </a:p>
          </p:txBody>
        </p:sp>
      </p:grpSp>
      <p:sp>
        <p:nvSpPr>
          <p:cNvPr id="29" name="Rectangle 28">
            <a:extLst>
              <a:ext uri="{FF2B5EF4-FFF2-40B4-BE49-F238E27FC236}">
                <a16:creationId xmlns:a16="http://schemas.microsoft.com/office/drawing/2014/main" id="{8FB38DDB-4326-9136-8F80-2103C2E5E40D}"/>
              </a:ext>
            </a:extLst>
          </p:cNvPr>
          <p:cNvSpPr/>
          <p:nvPr/>
        </p:nvSpPr>
        <p:spPr>
          <a:xfrm>
            <a:off x="91067" y="655904"/>
            <a:ext cx="2588524" cy="295457"/>
          </a:xfrm>
          <a:prstGeom prst="rect">
            <a:avLst/>
          </a:prstGeom>
          <a:solidFill>
            <a:srgbClr val="00243D"/>
          </a:solidFill>
          <a:ln w="12700" cap="flat" cmpd="sng" algn="ctr">
            <a:solidFill>
              <a:srgbClr val="002060"/>
            </a:solidFill>
            <a:prstDash val="solid"/>
            <a:miter lim="800000"/>
          </a:ln>
          <a:effectLst/>
        </p:spPr>
        <p:txBody>
          <a:bodyPr lIns="237600" tIns="237600" rIns="237600" bIns="2376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Maersk Headline" panose="00000500000000000000" pitchFamily="2" charset="0"/>
                <a:ea typeface="+mn-ea"/>
                <a:cs typeface="+mn-cs"/>
              </a:rPr>
              <a:t>PRODUCT VISION STATEMENT </a:t>
            </a:r>
          </a:p>
        </p:txBody>
      </p:sp>
      <p:sp>
        <p:nvSpPr>
          <p:cNvPr id="30" name="Rectangle 29">
            <a:extLst>
              <a:ext uri="{FF2B5EF4-FFF2-40B4-BE49-F238E27FC236}">
                <a16:creationId xmlns:a16="http://schemas.microsoft.com/office/drawing/2014/main" id="{39CC85E0-8FB9-1C37-1404-E4C9FE83364A}"/>
              </a:ext>
            </a:extLst>
          </p:cNvPr>
          <p:cNvSpPr/>
          <p:nvPr/>
        </p:nvSpPr>
        <p:spPr>
          <a:xfrm>
            <a:off x="91067" y="980098"/>
            <a:ext cx="2588524" cy="2760989"/>
          </a:xfrm>
          <a:prstGeom prst="rect">
            <a:avLst/>
          </a:prstGeom>
          <a:solidFill>
            <a:srgbClr val="FFFFFF">
              <a:lumMod val="95000"/>
            </a:srgbClr>
          </a:solidFill>
          <a:ln w="12700" cap="flat" cmpd="sng" algn="ctr">
            <a:noFill/>
            <a:prstDash val="solid"/>
            <a:miter lim="800000"/>
          </a:ln>
          <a:effectLst/>
        </p:spPr>
        <p:txBody>
          <a:bodyPr lIns="36000" tIns="72000" rIns="36000" bIns="72000" rtlCol="0" anchor="t"/>
          <a:lstStyle/>
          <a:p>
            <a:pPr lvl="0">
              <a:lnSpc>
                <a:spcPct val="150000"/>
              </a:lnSpc>
              <a:defRPr/>
            </a:pPr>
            <a:r>
              <a:rPr lang="en-GB" sz="800" i="1" dirty="0">
                <a:latin typeface="+mj-lt"/>
              </a:rPr>
              <a:t>Describe the high-level purpose and desired future state of the project. What problem are we solving, and why is this initiative important to the company and its stakeholders? Include strategic alignment (e.g., decarbonization, cost reduction, customer experience).</a:t>
            </a:r>
            <a:endParaRPr lang="en-US" sz="800" b="0" i="1" u="none" strike="noStrike" kern="0" cap="none" spc="0" normalizeH="0" baseline="0" noProof="0" dirty="0">
              <a:ln>
                <a:noFill/>
              </a:ln>
              <a:solidFill>
                <a:srgbClr val="141414"/>
              </a:solidFill>
              <a:effectLst/>
              <a:uLnTx/>
              <a:uFillTx/>
              <a:latin typeface="+mj-lt"/>
            </a:endParaRPr>
          </a:p>
        </p:txBody>
      </p:sp>
      <p:grpSp>
        <p:nvGrpSpPr>
          <p:cNvPr id="46" name="Group 45">
            <a:extLst>
              <a:ext uri="{FF2B5EF4-FFF2-40B4-BE49-F238E27FC236}">
                <a16:creationId xmlns:a16="http://schemas.microsoft.com/office/drawing/2014/main" id="{9F23AC23-4083-C9DF-0154-AC58A1F35AC9}"/>
              </a:ext>
            </a:extLst>
          </p:cNvPr>
          <p:cNvGrpSpPr/>
          <p:nvPr/>
        </p:nvGrpSpPr>
        <p:grpSpPr>
          <a:xfrm>
            <a:off x="91068" y="3801350"/>
            <a:ext cx="2588523" cy="1747962"/>
            <a:chOff x="91068" y="3801349"/>
            <a:chExt cx="2588523" cy="1599157"/>
          </a:xfrm>
        </p:grpSpPr>
        <p:sp>
          <p:nvSpPr>
            <p:cNvPr id="32" name="Rectangle 31">
              <a:extLst>
                <a:ext uri="{FF2B5EF4-FFF2-40B4-BE49-F238E27FC236}">
                  <a16:creationId xmlns:a16="http://schemas.microsoft.com/office/drawing/2014/main" id="{06EBE9F1-DFFD-0DFA-E9E4-C5932CA35735}"/>
                </a:ext>
              </a:extLst>
            </p:cNvPr>
            <p:cNvSpPr/>
            <p:nvPr/>
          </p:nvSpPr>
          <p:spPr>
            <a:xfrm>
              <a:off x="91069" y="4110536"/>
              <a:ext cx="2588522" cy="1289970"/>
            </a:xfrm>
            <a:prstGeom prst="rect">
              <a:avLst/>
            </a:prstGeom>
            <a:solidFill>
              <a:srgbClr val="FFFFFF">
                <a:lumMod val="95000"/>
              </a:srgbClr>
            </a:solidFill>
            <a:ln w="12700" cap="flat" cmpd="sng" algn="ctr">
              <a:noFill/>
              <a:prstDash val="solid"/>
              <a:miter lim="800000"/>
            </a:ln>
            <a:effectLst/>
          </p:spPr>
          <p:txBody>
            <a:bodyPr lIns="36000" tIns="72000" rIns="36000" bIns="72000" rtlCol="0" anchor="t"/>
            <a:lstStyle/>
            <a:p>
              <a:pPr marL="8255" lvl="0">
                <a:defRPr/>
              </a:pPr>
              <a:r>
                <a:rPr lang="en-GB" sz="800" i="1" dirty="0">
                  <a:latin typeface="+mj-lt"/>
                </a:rPr>
                <a:t>Summarize what the project aims to achieve in 3–4 clear bullet points. Ensure goals are specific, measurable, and tied to broader strategic objectives.</a:t>
              </a:r>
              <a:endParaRPr lang="en-GB" sz="800" b="0" i="1" u="none" strike="noStrike" kern="1200" cap="none" spc="0" normalizeH="0" baseline="0" noProof="0" dirty="0">
                <a:ln>
                  <a:noFill/>
                </a:ln>
                <a:solidFill>
                  <a:srgbClr val="141414"/>
                </a:solidFill>
                <a:effectLst/>
                <a:uLnTx/>
                <a:uFillTx/>
                <a:latin typeface="+mj-lt"/>
                <a:ea typeface="Calibri" panose="020F0502020204030204"/>
                <a:cs typeface="Calibri" panose="020F0502020204030204"/>
              </a:endParaRPr>
            </a:p>
          </p:txBody>
        </p:sp>
        <p:sp>
          <p:nvSpPr>
            <p:cNvPr id="33" name="Rectangle 32">
              <a:extLst>
                <a:ext uri="{FF2B5EF4-FFF2-40B4-BE49-F238E27FC236}">
                  <a16:creationId xmlns:a16="http://schemas.microsoft.com/office/drawing/2014/main" id="{0CDCAE67-90AA-DF2F-E431-3E0182C74552}"/>
                </a:ext>
              </a:extLst>
            </p:cNvPr>
            <p:cNvSpPr/>
            <p:nvPr/>
          </p:nvSpPr>
          <p:spPr>
            <a:xfrm>
              <a:off x="91068" y="3801349"/>
              <a:ext cx="2588523" cy="317403"/>
            </a:xfrm>
            <a:prstGeom prst="rect">
              <a:avLst/>
            </a:prstGeom>
            <a:solidFill>
              <a:srgbClr val="00243D"/>
            </a:solidFill>
            <a:ln w="12700" cap="flat" cmpd="sng" algn="ctr">
              <a:noFill/>
              <a:prstDash val="solid"/>
              <a:miter lim="800000"/>
            </a:ln>
            <a:effectLst/>
          </p:spPr>
          <p:txBody>
            <a:bodyPr lIns="237600" tIns="237600" rIns="237600" bIns="2376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Maersk Headline" panose="00000500000000000000" pitchFamily="2" charset="0"/>
                  <a:ea typeface="+mn-ea"/>
                  <a:cs typeface="+mn-cs"/>
                </a:rPr>
                <a:t>PROJECT GOAL STATEMENT</a:t>
              </a:r>
            </a:p>
          </p:txBody>
        </p:sp>
      </p:grpSp>
      <p:grpSp>
        <p:nvGrpSpPr>
          <p:cNvPr id="45" name="Group 44">
            <a:extLst>
              <a:ext uri="{FF2B5EF4-FFF2-40B4-BE49-F238E27FC236}">
                <a16:creationId xmlns:a16="http://schemas.microsoft.com/office/drawing/2014/main" id="{4A8BBEE8-0056-E23E-6B74-9B54F9E1095A}"/>
              </a:ext>
            </a:extLst>
          </p:cNvPr>
          <p:cNvGrpSpPr/>
          <p:nvPr/>
        </p:nvGrpSpPr>
        <p:grpSpPr>
          <a:xfrm>
            <a:off x="2740845" y="655904"/>
            <a:ext cx="3038859" cy="3085184"/>
            <a:chOff x="2740845" y="655904"/>
            <a:chExt cx="3038859" cy="3085184"/>
          </a:xfrm>
        </p:grpSpPr>
        <p:sp>
          <p:nvSpPr>
            <p:cNvPr id="35" name="Rectangle 34">
              <a:extLst>
                <a:ext uri="{FF2B5EF4-FFF2-40B4-BE49-F238E27FC236}">
                  <a16:creationId xmlns:a16="http://schemas.microsoft.com/office/drawing/2014/main" id="{574F2499-18A6-9DBF-5F4B-1163127A944A}"/>
                </a:ext>
              </a:extLst>
            </p:cNvPr>
            <p:cNvSpPr/>
            <p:nvPr/>
          </p:nvSpPr>
          <p:spPr>
            <a:xfrm>
              <a:off x="2740845" y="655904"/>
              <a:ext cx="3037439" cy="295457"/>
            </a:xfrm>
            <a:prstGeom prst="rect">
              <a:avLst/>
            </a:prstGeom>
            <a:solidFill>
              <a:srgbClr val="00243D"/>
            </a:solidFill>
            <a:ln w="12700" cap="flat" cmpd="sng" algn="ctr">
              <a:noFill/>
              <a:prstDash val="solid"/>
              <a:miter lim="800000"/>
            </a:ln>
            <a:effectLst/>
          </p:spPr>
          <p:txBody>
            <a:bodyPr lIns="237600" tIns="237600" rIns="237600" bIns="2376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Maersk Headline" panose="00000500000000000000" pitchFamily="2" charset="0"/>
                  <a:ea typeface="+mn-ea"/>
                  <a:cs typeface="+mn-cs"/>
                </a:rPr>
                <a:t>BENEFITS REALIZATION</a:t>
              </a:r>
            </a:p>
          </p:txBody>
        </p:sp>
        <p:sp>
          <p:nvSpPr>
            <p:cNvPr id="36" name="Rectangle 35">
              <a:extLst>
                <a:ext uri="{FF2B5EF4-FFF2-40B4-BE49-F238E27FC236}">
                  <a16:creationId xmlns:a16="http://schemas.microsoft.com/office/drawing/2014/main" id="{A2D99EC5-BAE9-1DF1-5BD4-778D076826B0}"/>
                </a:ext>
              </a:extLst>
            </p:cNvPr>
            <p:cNvSpPr/>
            <p:nvPr/>
          </p:nvSpPr>
          <p:spPr>
            <a:xfrm>
              <a:off x="2740845" y="980097"/>
              <a:ext cx="3038859" cy="2760991"/>
            </a:xfrm>
            <a:prstGeom prst="rect">
              <a:avLst/>
            </a:prstGeom>
            <a:solidFill>
              <a:srgbClr val="FFFFFF">
                <a:lumMod val="95000"/>
              </a:srgbClr>
            </a:solidFill>
            <a:ln w="12700" cap="flat" cmpd="sng" algn="ctr">
              <a:noFill/>
              <a:prstDash val="solid"/>
              <a:miter lim="800000"/>
            </a:ln>
            <a:effectLst/>
          </p:spPr>
          <p:txBody>
            <a:bodyPr lIns="36000" tIns="72000" rIns="36000" bIns="72000" rtlCol="0" anchor="t"/>
            <a:lstStyle/>
            <a:p>
              <a:pPr lvl="0">
                <a:lnSpc>
                  <a:spcPct val="150000"/>
                </a:lnSpc>
                <a:spcAft>
                  <a:spcPts val="300"/>
                </a:spcAft>
                <a:defRPr/>
              </a:pPr>
              <a:r>
                <a:rPr lang="en-GB" sz="800" i="1" dirty="0">
                  <a:latin typeface="+mj-lt"/>
                </a:rPr>
                <a:t>List the expected outcomes and measurable benefits from the project. These could include financial savings, emissions reductions, operational efficiencies, policy insights, or competitive advantages. Be specific where possible (e.g., CO₂ savings, cost reduction percentages).</a:t>
              </a:r>
              <a:endParaRPr kumimoji="0" lang="en-US" sz="800" b="1" i="1" u="none" strike="noStrike" kern="0" cap="none" spc="0" normalizeH="0" baseline="0" noProof="0" dirty="0">
                <a:ln>
                  <a:noFill/>
                </a:ln>
                <a:solidFill>
                  <a:srgbClr val="141414"/>
                </a:solidFill>
                <a:effectLst/>
                <a:uLnTx/>
                <a:uFillTx/>
                <a:latin typeface="+mj-lt"/>
                <a:ea typeface="Calibri" panose="020F0502020204030204"/>
                <a:cs typeface="Calibri" panose="020F0502020204030204"/>
              </a:endParaRPr>
            </a:p>
          </p:txBody>
        </p:sp>
      </p:grpSp>
      <p:sp>
        <p:nvSpPr>
          <p:cNvPr id="37" name="Rectangle 36">
            <a:extLst>
              <a:ext uri="{FF2B5EF4-FFF2-40B4-BE49-F238E27FC236}">
                <a16:creationId xmlns:a16="http://schemas.microsoft.com/office/drawing/2014/main" id="{5DEE08B8-AD3E-C430-3B12-0FC4878451C9}"/>
              </a:ext>
            </a:extLst>
          </p:cNvPr>
          <p:cNvSpPr/>
          <p:nvPr/>
        </p:nvSpPr>
        <p:spPr>
          <a:xfrm>
            <a:off x="10056218" y="2051739"/>
            <a:ext cx="2044713" cy="9777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72000" rtlCol="0" anchor="t"/>
          <a:lstStyle/>
          <a:p>
            <a:pPr lvl="0">
              <a:defRPr/>
            </a:pPr>
            <a:r>
              <a:rPr lang="en-GB" sz="800" i="1" dirty="0">
                <a:solidFill>
                  <a:schemeClr val="tx1"/>
                </a:solidFill>
                <a:latin typeface="+mj-lt"/>
              </a:rPr>
              <a:t>Identify the main risks that could impact project success (e.g., regulatory delays, technology readiness, customer adoption). Keep this at a strategic level.</a:t>
            </a:r>
            <a:endParaRPr kumimoji="0" lang="en-US" sz="800" b="0" i="1" u="none" strike="noStrike" kern="1200" cap="none" spc="0" normalizeH="0" baseline="0" noProof="0" dirty="0">
              <a:ln>
                <a:noFill/>
              </a:ln>
              <a:solidFill>
                <a:schemeClr val="tx1"/>
              </a:solidFill>
              <a:effectLst/>
              <a:uLnTx/>
              <a:uFillTx/>
              <a:latin typeface="+mj-lt"/>
              <a:ea typeface="Calibri" panose="020F0502020204030204"/>
              <a:cs typeface="Calibri" panose="020F0502020204030204"/>
            </a:endParaRPr>
          </a:p>
        </p:txBody>
      </p:sp>
      <p:sp>
        <p:nvSpPr>
          <p:cNvPr id="38" name="Rectangle 37">
            <a:extLst>
              <a:ext uri="{FF2B5EF4-FFF2-40B4-BE49-F238E27FC236}">
                <a16:creationId xmlns:a16="http://schemas.microsoft.com/office/drawing/2014/main" id="{C110E388-9275-1856-57B5-5040670CEA5D}"/>
              </a:ext>
            </a:extLst>
          </p:cNvPr>
          <p:cNvSpPr/>
          <p:nvPr/>
        </p:nvSpPr>
        <p:spPr>
          <a:xfrm>
            <a:off x="10048177" y="1718584"/>
            <a:ext cx="2052754" cy="313821"/>
          </a:xfrm>
          <a:prstGeom prst="rect">
            <a:avLst/>
          </a:prstGeom>
          <a:solidFill>
            <a:srgbClr val="00243D"/>
          </a:solidFill>
          <a:ln>
            <a:noFill/>
          </a:ln>
        </p:spPr>
        <p:style>
          <a:lnRef idx="2">
            <a:schemeClr val="accent1">
              <a:shade val="50000"/>
            </a:schemeClr>
          </a:lnRef>
          <a:fillRef idx="1">
            <a:schemeClr val="accent1"/>
          </a:fillRef>
          <a:effectRef idx="0">
            <a:schemeClr val="accent1"/>
          </a:effectRef>
          <a:fontRef idx="minor">
            <a:schemeClr val="lt1"/>
          </a:fontRef>
        </p:style>
        <p:txBody>
          <a:bodyPr lIns="237600" tIns="237600" rIns="237600" bIns="2376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Maersk Headline" panose="00000500000000000000" pitchFamily="2" charset="0"/>
                <a:ea typeface="+mn-ea"/>
                <a:cs typeface="+mn-cs"/>
              </a:rPr>
              <a:t>HIGH-LEVEL RISKS</a:t>
            </a:r>
          </a:p>
        </p:txBody>
      </p:sp>
      <p:sp>
        <p:nvSpPr>
          <p:cNvPr id="40" name="Rectangle 39">
            <a:extLst>
              <a:ext uri="{FF2B5EF4-FFF2-40B4-BE49-F238E27FC236}">
                <a16:creationId xmlns:a16="http://schemas.microsoft.com/office/drawing/2014/main" id="{00CE0CB3-25DD-F743-3B2F-5F8105BAC5E5}"/>
              </a:ext>
            </a:extLst>
          </p:cNvPr>
          <p:cNvSpPr/>
          <p:nvPr/>
        </p:nvSpPr>
        <p:spPr>
          <a:xfrm>
            <a:off x="5839534" y="2814706"/>
            <a:ext cx="6261392" cy="313821"/>
          </a:xfrm>
          <a:prstGeom prst="rect">
            <a:avLst/>
          </a:prstGeom>
          <a:solidFill>
            <a:srgbClr val="00243D"/>
          </a:solidFill>
          <a:ln w="12700" cap="flat" cmpd="sng" algn="ctr">
            <a:noFill/>
            <a:prstDash val="solid"/>
            <a:miter lim="800000"/>
          </a:ln>
          <a:effectLst/>
        </p:spPr>
        <p:txBody>
          <a:bodyPr lIns="237600" tIns="237600" rIns="237600" bIns="2376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Maersk Headline" panose="00000500000000000000" pitchFamily="2" charset="0"/>
                <a:ea typeface="+mn-ea"/>
                <a:cs typeface="+mn-cs"/>
              </a:rPr>
              <a:t>DELIVERABLES &amp; TIMELINE</a:t>
            </a:r>
          </a:p>
        </p:txBody>
      </p:sp>
      <p:grpSp>
        <p:nvGrpSpPr>
          <p:cNvPr id="44" name="Group 43">
            <a:extLst>
              <a:ext uri="{FF2B5EF4-FFF2-40B4-BE49-F238E27FC236}">
                <a16:creationId xmlns:a16="http://schemas.microsoft.com/office/drawing/2014/main" id="{ADD77088-F124-2F76-C5F1-6F6F8AE0E6C5}"/>
              </a:ext>
            </a:extLst>
          </p:cNvPr>
          <p:cNvGrpSpPr/>
          <p:nvPr/>
        </p:nvGrpSpPr>
        <p:grpSpPr>
          <a:xfrm>
            <a:off x="2350921" y="0"/>
            <a:ext cx="10029260" cy="694298"/>
            <a:chOff x="2350921" y="0"/>
            <a:chExt cx="10029260" cy="694298"/>
          </a:xfrm>
        </p:grpSpPr>
        <p:sp>
          <p:nvSpPr>
            <p:cNvPr id="42" name="Title 29">
              <a:extLst>
                <a:ext uri="{FF2B5EF4-FFF2-40B4-BE49-F238E27FC236}">
                  <a16:creationId xmlns:a16="http://schemas.microsoft.com/office/drawing/2014/main" id="{D711E3BF-3273-66B7-0C21-C291CB0CB3AF}"/>
                </a:ext>
              </a:extLst>
            </p:cNvPr>
            <p:cNvSpPr txBox="1">
              <a:spLocks/>
            </p:cNvSpPr>
            <p:nvPr/>
          </p:nvSpPr>
          <p:spPr>
            <a:xfrm>
              <a:off x="2350921" y="0"/>
              <a:ext cx="3037439" cy="694298"/>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Maersk Headline" panose="00000500000000000000" pitchFamily="2" charset="0"/>
                  <a:ea typeface="+mj-ea"/>
                  <a:cs typeface="+mj-cs"/>
                </a:rPr>
                <a:t>PROJECT CHARTER:</a:t>
              </a:r>
            </a:p>
          </p:txBody>
        </p:sp>
        <p:sp>
          <p:nvSpPr>
            <p:cNvPr id="43" name="Rectangle 42">
              <a:extLst>
                <a:ext uri="{FF2B5EF4-FFF2-40B4-BE49-F238E27FC236}">
                  <a16:creationId xmlns:a16="http://schemas.microsoft.com/office/drawing/2014/main" id="{434E4A20-21E3-CC0A-9726-88D5931516C9}"/>
                </a:ext>
              </a:extLst>
            </p:cNvPr>
            <p:cNvSpPr/>
            <p:nvPr/>
          </p:nvSpPr>
          <p:spPr>
            <a:xfrm>
              <a:off x="5240891" y="218000"/>
              <a:ext cx="7139290" cy="2689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tIns="72000" rIns="36000" bIns="72000" rtlCol="0" anchor="ctr"/>
            <a:lstStyle/>
            <a:p>
              <a:pPr>
                <a:spcBef>
                  <a:spcPts val="300"/>
                </a:spcBef>
                <a:spcAft>
                  <a:spcPts val="300"/>
                </a:spcAft>
                <a:defRPr/>
              </a:pPr>
              <a:r>
                <a:rPr lang="en-US" sz="2600" dirty="0">
                  <a:solidFill>
                    <a:srgbClr val="00B0F0"/>
                  </a:solidFill>
                  <a:latin typeface="Maersk Headline"/>
                  <a:cs typeface="Calibri"/>
                </a:rPr>
                <a:t>EV DEPLOYMENT PILOT TEMPLATE</a:t>
              </a:r>
              <a:endParaRPr lang="en-US" dirty="0">
                <a:solidFill>
                  <a:srgbClr val="00B0F0"/>
                </a:solidFill>
              </a:endParaRPr>
            </a:p>
          </p:txBody>
        </p:sp>
      </p:grpSp>
      <p:graphicFrame>
        <p:nvGraphicFramePr>
          <p:cNvPr id="2" name="Table 1">
            <a:extLst>
              <a:ext uri="{FF2B5EF4-FFF2-40B4-BE49-F238E27FC236}">
                <a16:creationId xmlns:a16="http://schemas.microsoft.com/office/drawing/2014/main" id="{24E2B9DE-A19B-2283-47BD-6AB0BFBDEF50}"/>
              </a:ext>
            </a:extLst>
          </p:cNvPr>
          <p:cNvGraphicFramePr>
            <a:graphicFrameLocks noGrp="1"/>
          </p:cNvGraphicFramePr>
          <p:nvPr>
            <p:extLst>
              <p:ext uri="{D42A27DB-BD31-4B8C-83A1-F6EECF244321}">
                <p14:modId xmlns:p14="http://schemas.microsoft.com/office/powerpoint/2010/main" val="2735767764"/>
              </p:ext>
            </p:extLst>
          </p:nvPr>
        </p:nvGraphicFramePr>
        <p:xfrm>
          <a:off x="5837357" y="3138543"/>
          <a:ext cx="6261393" cy="3665305"/>
        </p:xfrm>
        <a:graphic>
          <a:graphicData uri="http://schemas.openxmlformats.org/drawingml/2006/table">
            <a:tbl>
              <a:tblPr firstRow="1" bandRow="1"/>
              <a:tblGrid>
                <a:gridCol w="337021">
                  <a:extLst>
                    <a:ext uri="{9D8B030D-6E8A-4147-A177-3AD203B41FA5}">
                      <a16:colId xmlns:a16="http://schemas.microsoft.com/office/drawing/2014/main" val="1782686726"/>
                    </a:ext>
                  </a:extLst>
                </a:gridCol>
                <a:gridCol w="2995748">
                  <a:extLst>
                    <a:ext uri="{9D8B030D-6E8A-4147-A177-3AD203B41FA5}">
                      <a16:colId xmlns:a16="http://schemas.microsoft.com/office/drawing/2014/main" val="1914175651"/>
                    </a:ext>
                  </a:extLst>
                </a:gridCol>
                <a:gridCol w="1271452">
                  <a:extLst>
                    <a:ext uri="{9D8B030D-6E8A-4147-A177-3AD203B41FA5}">
                      <a16:colId xmlns:a16="http://schemas.microsoft.com/office/drawing/2014/main" val="2647798422"/>
                    </a:ext>
                  </a:extLst>
                </a:gridCol>
                <a:gridCol w="836022">
                  <a:extLst>
                    <a:ext uri="{9D8B030D-6E8A-4147-A177-3AD203B41FA5}">
                      <a16:colId xmlns:a16="http://schemas.microsoft.com/office/drawing/2014/main" val="401110064"/>
                    </a:ext>
                  </a:extLst>
                </a:gridCol>
                <a:gridCol w="821150">
                  <a:extLst>
                    <a:ext uri="{9D8B030D-6E8A-4147-A177-3AD203B41FA5}">
                      <a16:colId xmlns:a16="http://schemas.microsoft.com/office/drawing/2014/main" val="3169465803"/>
                    </a:ext>
                  </a:extLst>
                </a:gridCol>
              </a:tblGrid>
              <a:tr h="431670">
                <a:tc>
                  <a:txBody>
                    <a:bodyPr/>
                    <a:lstStyle>
                      <a:lvl1pPr marL="0" algn="l" defTabSz="914400" rtl="0" eaLnBrk="1" latinLnBrk="0" hangingPunct="1">
                        <a:defRPr sz="1800" b="1" kern="1200">
                          <a:solidFill>
                            <a:schemeClr val="tx1"/>
                          </a:solidFill>
                          <a:latin typeface="Maersk Text"/>
                        </a:defRPr>
                      </a:lvl1pPr>
                      <a:lvl2pPr marL="457200" algn="l" defTabSz="914400" rtl="0" eaLnBrk="1" latinLnBrk="0" hangingPunct="1">
                        <a:defRPr sz="1800" b="1" kern="1200">
                          <a:solidFill>
                            <a:schemeClr val="tx1"/>
                          </a:solidFill>
                          <a:latin typeface="Maersk Text"/>
                        </a:defRPr>
                      </a:lvl2pPr>
                      <a:lvl3pPr marL="914400" algn="l" defTabSz="914400" rtl="0" eaLnBrk="1" latinLnBrk="0" hangingPunct="1">
                        <a:defRPr sz="1800" b="1" kern="1200">
                          <a:solidFill>
                            <a:schemeClr val="tx1"/>
                          </a:solidFill>
                          <a:latin typeface="Maersk Text"/>
                        </a:defRPr>
                      </a:lvl3pPr>
                      <a:lvl4pPr marL="1371600" algn="l" defTabSz="914400" rtl="0" eaLnBrk="1" latinLnBrk="0" hangingPunct="1">
                        <a:defRPr sz="1800" b="1" kern="1200">
                          <a:solidFill>
                            <a:schemeClr val="tx1"/>
                          </a:solidFill>
                          <a:latin typeface="Maersk Text"/>
                        </a:defRPr>
                      </a:lvl4pPr>
                      <a:lvl5pPr marL="1828800" algn="l" defTabSz="914400" rtl="0" eaLnBrk="1" latinLnBrk="0" hangingPunct="1">
                        <a:defRPr sz="1800" b="1" kern="1200">
                          <a:solidFill>
                            <a:schemeClr val="tx1"/>
                          </a:solidFill>
                          <a:latin typeface="Maersk Text"/>
                        </a:defRPr>
                      </a:lvl5pPr>
                      <a:lvl6pPr marL="2286000" algn="l" defTabSz="914400" rtl="0" eaLnBrk="1" latinLnBrk="0" hangingPunct="1">
                        <a:defRPr sz="1800" b="1" kern="1200">
                          <a:solidFill>
                            <a:schemeClr val="tx1"/>
                          </a:solidFill>
                          <a:latin typeface="Maersk Text"/>
                        </a:defRPr>
                      </a:lvl6pPr>
                      <a:lvl7pPr marL="2743200" algn="l" defTabSz="914400" rtl="0" eaLnBrk="1" latinLnBrk="0" hangingPunct="1">
                        <a:defRPr sz="1800" b="1" kern="1200">
                          <a:solidFill>
                            <a:schemeClr val="tx1"/>
                          </a:solidFill>
                          <a:latin typeface="Maersk Text"/>
                        </a:defRPr>
                      </a:lvl7pPr>
                      <a:lvl8pPr marL="3200400" algn="l" defTabSz="914400" rtl="0" eaLnBrk="1" latinLnBrk="0" hangingPunct="1">
                        <a:defRPr sz="1800" b="1" kern="1200">
                          <a:solidFill>
                            <a:schemeClr val="tx1"/>
                          </a:solidFill>
                          <a:latin typeface="Maersk Text"/>
                        </a:defRPr>
                      </a:lvl8pPr>
                      <a:lvl9pPr marL="3657600" algn="l" defTabSz="914400" rtl="0" eaLnBrk="1" latinLnBrk="0" hangingPunct="1">
                        <a:defRPr sz="1800" b="1" kern="1200">
                          <a:solidFill>
                            <a:schemeClr val="tx1"/>
                          </a:solidFill>
                          <a:latin typeface="Maersk Text"/>
                        </a:defRPr>
                      </a:lvl9pPr>
                    </a:lstStyle>
                    <a:p>
                      <a:pPr algn="ctr"/>
                      <a:r>
                        <a:rPr lang="en-GB" sz="900" dirty="0">
                          <a:latin typeface="Maersk Text"/>
                        </a:rPr>
                        <a: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00" rtl="0" eaLnBrk="1" latinLnBrk="0" hangingPunct="1">
                        <a:defRPr sz="1800" b="1" kern="1200">
                          <a:solidFill>
                            <a:schemeClr val="tx1"/>
                          </a:solidFill>
                          <a:latin typeface="Maersk Text"/>
                        </a:defRPr>
                      </a:lvl1pPr>
                      <a:lvl2pPr marL="457200" algn="l" defTabSz="914400" rtl="0" eaLnBrk="1" latinLnBrk="0" hangingPunct="1">
                        <a:defRPr sz="1800" b="1" kern="1200">
                          <a:solidFill>
                            <a:schemeClr val="tx1"/>
                          </a:solidFill>
                          <a:latin typeface="Maersk Text"/>
                        </a:defRPr>
                      </a:lvl2pPr>
                      <a:lvl3pPr marL="914400" algn="l" defTabSz="914400" rtl="0" eaLnBrk="1" latinLnBrk="0" hangingPunct="1">
                        <a:defRPr sz="1800" b="1" kern="1200">
                          <a:solidFill>
                            <a:schemeClr val="tx1"/>
                          </a:solidFill>
                          <a:latin typeface="Maersk Text"/>
                        </a:defRPr>
                      </a:lvl3pPr>
                      <a:lvl4pPr marL="1371600" algn="l" defTabSz="914400" rtl="0" eaLnBrk="1" latinLnBrk="0" hangingPunct="1">
                        <a:defRPr sz="1800" b="1" kern="1200">
                          <a:solidFill>
                            <a:schemeClr val="tx1"/>
                          </a:solidFill>
                          <a:latin typeface="Maersk Text"/>
                        </a:defRPr>
                      </a:lvl4pPr>
                      <a:lvl5pPr marL="1828800" algn="l" defTabSz="914400" rtl="0" eaLnBrk="1" latinLnBrk="0" hangingPunct="1">
                        <a:defRPr sz="1800" b="1" kern="1200">
                          <a:solidFill>
                            <a:schemeClr val="tx1"/>
                          </a:solidFill>
                          <a:latin typeface="Maersk Text"/>
                        </a:defRPr>
                      </a:lvl5pPr>
                      <a:lvl6pPr marL="2286000" algn="l" defTabSz="914400" rtl="0" eaLnBrk="1" latinLnBrk="0" hangingPunct="1">
                        <a:defRPr sz="1800" b="1" kern="1200">
                          <a:solidFill>
                            <a:schemeClr val="tx1"/>
                          </a:solidFill>
                          <a:latin typeface="Maersk Text"/>
                        </a:defRPr>
                      </a:lvl6pPr>
                      <a:lvl7pPr marL="2743200" algn="l" defTabSz="914400" rtl="0" eaLnBrk="1" latinLnBrk="0" hangingPunct="1">
                        <a:defRPr sz="1800" b="1" kern="1200">
                          <a:solidFill>
                            <a:schemeClr val="tx1"/>
                          </a:solidFill>
                          <a:latin typeface="Maersk Text"/>
                        </a:defRPr>
                      </a:lvl7pPr>
                      <a:lvl8pPr marL="3200400" algn="l" defTabSz="914400" rtl="0" eaLnBrk="1" latinLnBrk="0" hangingPunct="1">
                        <a:defRPr sz="1800" b="1" kern="1200">
                          <a:solidFill>
                            <a:schemeClr val="tx1"/>
                          </a:solidFill>
                          <a:latin typeface="Maersk Text"/>
                        </a:defRPr>
                      </a:lvl8pPr>
                      <a:lvl9pPr marL="3657600" algn="l" defTabSz="914400" rtl="0" eaLnBrk="1" latinLnBrk="0" hangingPunct="1">
                        <a:defRPr sz="1800" b="1" kern="1200">
                          <a:solidFill>
                            <a:schemeClr val="tx1"/>
                          </a:solidFill>
                          <a:latin typeface="Maersk Text"/>
                        </a:defRPr>
                      </a:lvl9pPr>
                    </a:lstStyle>
                    <a:p>
                      <a:r>
                        <a:rPr lang="en-GB" sz="900" dirty="0">
                          <a:latin typeface="Maersk Text"/>
                        </a:rPr>
                        <a:t>Key milestone</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00" rtl="0" eaLnBrk="1" latinLnBrk="0" hangingPunct="1">
                        <a:defRPr sz="1800" b="1" kern="1200">
                          <a:solidFill>
                            <a:schemeClr val="tx1"/>
                          </a:solidFill>
                          <a:latin typeface="Maersk Text"/>
                        </a:defRPr>
                      </a:lvl1pPr>
                      <a:lvl2pPr marL="457200" algn="l" defTabSz="914400" rtl="0" eaLnBrk="1" latinLnBrk="0" hangingPunct="1">
                        <a:defRPr sz="1800" b="1" kern="1200">
                          <a:solidFill>
                            <a:schemeClr val="tx1"/>
                          </a:solidFill>
                          <a:latin typeface="Maersk Text"/>
                        </a:defRPr>
                      </a:lvl2pPr>
                      <a:lvl3pPr marL="914400" algn="l" defTabSz="914400" rtl="0" eaLnBrk="1" latinLnBrk="0" hangingPunct="1">
                        <a:defRPr sz="1800" b="1" kern="1200">
                          <a:solidFill>
                            <a:schemeClr val="tx1"/>
                          </a:solidFill>
                          <a:latin typeface="Maersk Text"/>
                        </a:defRPr>
                      </a:lvl3pPr>
                      <a:lvl4pPr marL="1371600" algn="l" defTabSz="914400" rtl="0" eaLnBrk="1" latinLnBrk="0" hangingPunct="1">
                        <a:defRPr sz="1800" b="1" kern="1200">
                          <a:solidFill>
                            <a:schemeClr val="tx1"/>
                          </a:solidFill>
                          <a:latin typeface="Maersk Text"/>
                        </a:defRPr>
                      </a:lvl4pPr>
                      <a:lvl5pPr marL="1828800" algn="l" defTabSz="914400" rtl="0" eaLnBrk="1" latinLnBrk="0" hangingPunct="1">
                        <a:defRPr sz="1800" b="1" kern="1200">
                          <a:solidFill>
                            <a:schemeClr val="tx1"/>
                          </a:solidFill>
                          <a:latin typeface="Maersk Text"/>
                        </a:defRPr>
                      </a:lvl5pPr>
                      <a:lvl6pPr marL="2286000" algn="l" defTabSz="914400" rtl="0" eaLnBrk="1" latinLnBrk="0" hangingPunct="1">
                        <a:defRPr sz="1800" b="1" kern="1200">
                          <a:solidFill>
                            <a:schemeClr val="tx1"/>
                          </a:solidFill>
                          <a:latin typeface="Maersk Text"/>
                        </a:defRPr>
                      </a:lvl6pPr>
                      <a:lvl7pPr marL="2743200" algn="l" defTabSz="914400" rtl="0" eaLnBrk="1" latinLnBrk="0" hangingPunct="1">
                        <a:defRPr sz="1800" b="1" kern="1200">
                          <a:solidFill>
                            <a:schemeClr val="tx1"/>
                          </a:solidFill>
                          <a:latin typeface="Maersk Text"/>
                        </a:defRPr>
                      </a:lvl7pPr>
                      <a:lvl8pPr marL="3200400" algn="l" defTabSz="914400" rtl="0" eaLnBrk="1" latinLnBrk="0" hangingPunct="1">
                        <a:defRPr sz="1800" b="1" kern="1200">
                          <a:solidFill>
                            <a:schemeClr val="tx1"/>
                          </a:solidFill>
                          <a:latin typeface="Maersk Text"/>
                        </a:defRPr>
                      </a:lvl8pPr>
                      <a:lvl9pPr marL="3657600" algn="l" defTabSz="914400" rtl="0" eaLnBrk="1" latinLnBrk="0" hangingPunct="1">
                        <a:defRPr sz="1800" b="1" kern="1200">
                          <a:solidFill>
                            <a:schemeClr val="tx1"/>
                          </a:solidFill>
                          <a:latin typeface="Maersk Text"/>
                        </a:defRPr>
                      </a:lvl9pPr>
                    </a:lstStyle>
                    <a:p>
                      <a:pPr algn="ctr"/>
                      <a:r>
                        <a:rPr lang="en-GB" sz="900" dirty="0">
                          <a:latin typeface="Maersk Text"/>
                        </a:rPr>
                        <a:t>Lead</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00" rtl="0" eaLnBrk="1" latinLnBrk="0" hangingPunct="1">
                        <a:defRPr sz="1800" b="1" kern="1200">
                          <a:solidFill>
                            <a:schemeClr val="tx1"/>
                          </a:solidFill>
                          <a:latin typeface="Maersk Text"/>
                        </a:defRPr>
                      </a:lvl1pPr>
                      <a:lvl2pPr marL="457200" algn="l" defTabSz="914400" rtl="0" eaLnBrk="1" latinLnBrk="0" hangingPunct="1">
                        <a:defRPr sz="1800" b="1" kern="1200">
                          <a:solidFill>
                            <a:schemeClr val="tx1"/>
                          </a:solidFill>
                          <a:latin typeface="Maersk Text"/>
                        </a:defRPr>
                      </a:lvl2pPr>
                      <a:lvl3pPr marL="914400" algn="l" defTabSz="914400" rtl="0" eaLnBrk="1" latinLnBrk="0" hangingPunct="1">
                        <a:defRPr sz="1800" b="1" kern="1200">
                          <a:solidFill>
                            <a:schemeClr val="tx1"/>
                          </a:solidFill>
                          <a:latin typeface="Maersk Text"/>
                        </a:defRPr>
                      </a:lvl3pPr>
                      <a:lvl4pPr marL="1371600" algn="l" defTabSz="914400" rtl="0" eaLnBrk="1" latinLnBrk="0" hangingPunct="1">
                        <a:defRPr sz="1800" b="1" kern="1200">
                          <a:solidFill>
                            <a:schemeClr val="tx1"/>
                          </a:solidFill>
                          <a:latin typeface="Maersk Text"/>
                        </a:defRPr>
                      </a:lvl4pPr>
                      <a:lvl5pPr marL="1828800" algn="l" defTabSz="914400" rtl="0" eaLnBrk="1" latinLnBrk="0" hangingPunct="1">
                        <a:defRPr sz="1800" b="1" kern="1200">
                          <a:solidFill>
                            <a:schemeClr val="tx1"/>
                          </a:solidFill>
                          <a:latin typeface="Maersk Text"/>
                        </a:defRPr>
                      </a:lvl5pPr>
                      <a:lvl6pPr marL="2286000" algn="l" defTabSz="914400" rtl="0" eaLnBrk="1" latinLnBrk="0" hangingPunct="1">
                        <a:defRPr sz="1800" b="1" kern="1200">
                          <a:solidFill>
                            <a:schemeClr val="tx1"/>
                          </a:solidFill>
                          <a:latin typeface="Maersk Text"/>
                        </a:defRPr>
                      </a:lvl6pPr>
                      <a:lvl7pPr marL="2743200" algn="l" defTabSz="914400" rtl="0" eaLnBrk="1" latinLnBrk="0" hangingPunct="1">
                        <a:defRPr sz="1800" b="1" kern="1200">
                          <a:solidFill>
                            <a:schemeClr val="tx1"/>
                          </a:solidFill>
                          <a:latin typeface="Maersk Text"/>
                        </a:defRPr>
                      </a:lvl7pPr>
                      <a:lvl8pPr marL="3200400" algn="l" defTabSz="914400" rtl="0" eaLnBrk="1" latinLnBrk="0" hangingPunct="1">
                        <a:defRPr sz="1800" b="1" kern="1200">
                          <a:solidFill>
                            <a:schemeClr val="tx1"/>
                          </a:solidFill>
                          <a:latin typeface="Maersk Text"/>
                        </a:defRPr>
                      </a:lvl8pPr>
                      <a:lvl9pPr marL="3657600" algn="l" defTabSz="914400" rtl="0" eaLnBrk="1" latinLnBrk="0" hangingPunct="1">
                        <a:defRPr sz="1800" b="1" kern="1200">
                          <a:solidFill>
                            <a:schemeClr val="tx1"/>
                          </a:solidFill>
                          <a:latin typeface="Maersk Text"/>
                        </a:defRPr>
                      </a:lvl9pPr>
                    </a:lstStyle>
                    <a:p>
                      <a:pPr algn="ctr"/>
                      <a:r>
                        <a:rPr lang="en-GB" sz="900" dirty="0">
                          <a:latin typeface="Maersk Text"/>
                        </a:rPr>
                        <a:t>Target</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tc>
                  <a:txBody>
                    <a:bodyPr/>
                    <a:lstStyle>
                      <a:lvl1pPr marL="0" algn="l" defTabSz="914400" rtl="0" eaLnBrk="1" latinLnBrk="0" hangingPunct="1">
                        <a:defRPr sz="1800" b="1" kern="1200">
                          <a:solidFill>
                            <a:schemeClr val="tx1"/>
                          </a:solidFill>
                          <a:latin typeface="Maersk Text"/>
                        </a:defRPr>
                      </a:lvl1pPr>
                      <a:lvl2pPr marL="457200" algn="l" defTabSz="914400" rtl="0" eaLnBrk="1" latinLnBrk="0" hangingPunct="1">
                        <a:defRPr sz="1800" b="1" kern="1200">
                          <a:solidFill>
                            <a:schemeClr val="tx1"/>
                          </a:solidFill>
                          <a:latin typeface="Maersk Text"/>
                        </a:defRPr>
                      </a:lvl2pPr>
                      <a:lvl3pPr marL="914400" algn="l" defTabSz="914400" rtl="0" eaLnBrk="1" latinLnBrk="0" hangingPunct="1">
                        <a:defRPr sz="1800" b="1" kern="1200">
                          <a:solidFill>
                            <a:schemeClr val="tx1"/>
                          </a:solidFill>
                          <a:latin typeface="Maersk Text"/>
                        </a:defRPr>
                      </a:lvl3pPr>
                      <a:lvl4pPr marL="1371600" algn="l" defTabSz="914400" rtl="0" eaLnBrk="1" latinLnBrk="0" hangingPunct="1">
                        <a:defRPr sz="1800" b="1" kern="1200">
                          <a:solidFill>
                            <a:schemeClr val="tx1"/>
                          </a:solidFill>
                          <a:latin typeface="Maersk Text"/>
                        </a:defRPr>
                      </a:lvl4pPr>
                      <a:lvl5pPr marL="1828800" algn="l" defTabSz="914400" rtl="0" eaLnBrk="1" latinLnBrk="0" hangingPunct="1">
                        <a:defRPr sz="1800" b="1" kern="1200">
                          <a:solidFill>
                            <a:schemeClr val="tx1"/>
                          </a:solidFill>
                          <a:latin typeface="Maersk Text"/>
                        </a:defRPr>
                      </a:lvl5pPr>
                      <a:lvl6pPr marL="2286000" algn="l" defTabSz="914400" rtl="0" eaLnBrk="1" latinLnBrk="0" hangingPunct="1">
                        <a:defRPr sz="1800" b="1" kern="1200">
                          <a:solidFill>
                            <a:schemeClr val="tx1"/>
                          </a:solidFill>
                          <a:latin typeface="Maersk Text"/>
                        </a:defRPr>
                      </a:lvl6pPr>
                      <a:lvl7pPr marL="2743200" algn="l" defTabSz="914400" rtl="0" eaLnBrk="1" latinLnBrk="0" hangingPunct="1">
                        <a:defRPr sz="1800" b="1" kern="1200">
                          <a:solidFill>
                            <a:schemeClr val="tx1"/>
                          </a:solidFill>
                          <a:latin typeface="Maersk Text"/>
                        </a:defRPr>
                      </a:lvl7pPr>
                      <a:lvl8pPr marL="3200400" algn="l" defTabSz="914400" rtl="0" eaLnBrk="1" latinLnBrk="0" hangingPunct="1">
                        <a:defRPr sz="1800" b="1" kern="1200">
                          <a:solidFill>
                            <a:schemeClr val="tx1"/>
                          </a:solidFill>
                          <a:latin typeface="Maersk Text"/>
                        </a:defRPr>
                      </a:lvl8pPr>
                      <a:lvl9pPr marL="3657600" algn="l" defTabSz="914400" rtl="0" eaLnBrk="1" latinLnBrk="0" hangingPunct="1">
                        <a:defRPr sz="1800" b="1" kern="1200">
                          <a:solidFill>
                            <a:schemeClr val="tx1"/>
                          </a:solidFill>
                          <a:latin typeface="Maersk Text"/>
                        </a:defRPr>
                      </a:lvl9pPr>
                    </a:lstStyle>
                    <a:p>
                      <a:pPr algn="ctr"/>
                      <a:r>
                        <a:rPr lang="en-GB" sz="900" dirty="0">
                          <a:latin typeface="Maersk Text"/>
                        </a:rPr>
                        <a:t>Status</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85000"/>
                      </a:srgbClr>
                    </a:solidFill>
                  </a:tcPr>
                </a:tc>
                <a:extLst>
                  <a:ext uri="{0D108BD9-81ED-4DB2-BD59-A6C34878D82A}">
                    <a16:rowId xmlns:a16="http://schemas.microsoft.com/office/drawing/2014/main" val="2209689448"/>
                  </a:ext>
                </a:extLst>
              </a:tr>
              <a:tr h="395589">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algn="ctr"/>
                      <a:r>
                        <a:rPr lang="en-GB" sz="800" dirty="0">
                          <a:solidFill>
                            <a:schemeClr val="tx1"/>
                          </a:solidFill>
                          <a:latin typeface="Maersk Text"/>
                        </a:rPr>
                        <a:t>1</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r>
                        <a:rPr lang="en-GB" sz="800" i="1" dirty="0">
                          <a:latin typeface="+mj-lt"/>
                        </a:rPr>
                        <a:t>[Insert milestone]</a:t>
                      </a:r>
                      <a:endParaRPr lang="en-GB" sz="800" dirty="0">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GB" sz="800" i="1" dirty="0">
                          <a:latin typeface="+mj-lt"/>
                        </a:rPr>
                        <a:t>[Team]</a:t>
                      </a:r>
                      <a:endParaRPr lang="en-GB" sz="800" dirty="0">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GB" sz="800" i="1" dirty="0">
                          <a:latin typeface="+mj-lt"/>
                        </a:rPr>
                        <a:t>[Week/Date]</a:t>
                      </a:r>
                      <a:endParaRPr lang="en-GB" sz="800" dirty="0">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r>
                        <a:rPr lang="en-GB" sz="800" i="1" dirty="0">
                          <a:latin typeface="+mj-lt"/>
                        </a:rPr>
                        <a:t>[Status]</a:t>
                      </a:r>
                      <a:endParaRPr lang="en-GB" sz="800" dirty="0">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448189956"/>
                  </a:ext>
                </a:extLst>
              </a:tr>
              <a:tr h="345337">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algn="ctr"/>
                      <a:r>
                        <a:rPr lang="en-GB" sz="800" dirty="0">
                          <a:solidFill>
                            <a:schemeClr val="tx1"/>
                          </a:solidFill>
                          <a:latin typeface="Maersk Text"/>
                        </a:rPr>
                        <a:t>2</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l" defTabSz="914400" rtl="0" eaLnBrk="1" fontAlgn="auto" latinLnBrk="0" hangingPunct="1">
                        <a:lnSpc>
                          <a:spcPct val="100000"/>
                        </a:lnSpc>
                        <a:spcBef>
                          <a:spcPts val="300"/>
                        </a:spcBef>
                        <a:spcAft>
                          <a:spcPts val="300"/>
                        </a:spcAft>
                        <a:buClrTx/>
                        <a:buSzTx/>
                        <a:buFontTx/>
                        <a:buNone/>
                        <a:tabLst/>
                        <a:defRPr/>
                      </a:pPr>
                      <a:endParaRPr kumimoji="0" lang="en-GB" sz="800" b="0" i="0" u="none" strike="noStrike" kern="1200" cap="none" spc="0" normalizeH="0" baseline="0" dirty="0">
                        <a:ln>
                          <a:noFill/>
                        </a:ln>
                        <a:solidFill>
                          <a:srgbClr val="141414"/>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solidFill>
                          <a:schemeClr val="tx1"/>
                        </a:solidFill>
                        <a:latin typeface="Maersk Tex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lvl="0" algn="ctr">
                        <a:lnSpc>
                          <a:spcPct val="100000"/>
                        </a:lnSpc>
                        <a:spcBef>
                          <a:spcPts val="0"/>
                        </a:spcBef>
                        <a:spcAft>
                          <a:spcPts val="0"/>
                        </a:spcAft>
                        <a:buNone/>
                      </a:pPr>
                      <a:endParaRPr lang="en-GB" sz="800" b="1" i="0" u="none" strike="noStrike" kern="1200" cap="none" spc="0" normalizeH="0" baseline="0" noProof="0" dirty="0">
                        <a:ln>
                          <a:noFill/>
                        </a:ln>
                        <a:solidFill>
                          <a:schemeClr val="bg1"/>
                        </a:solidFill>
                        <a:effectLst/>
                        <a:uLnTx/>
                        <a:uFillTx/>
                        <a:latin typeface="Maersk Tex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398640398"/>
                  </a:ext>
                </a:extLst>
              </a:tr>
              <a:tr h="371119">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algn="ctr"/>
                      <a:r>
                        <a:rPr lang="en-GB" sz="800" dirty="0">
                          <a:solidFill>
                            <a:schemeClr val="tx1"/>
                          </a:solidFill>
                          <a:latin typeface="Maersk Text"/>
                        </a:rPr>
                        <a:t>3</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endParaRPr lang="en-GB" sz="800" i="0" kern="1200" noProof="0" dirty="0">
                        <a:solidFill>
                          <a:srgbClr val="141414"/>
                        </a:solidFill>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solidFill>
                          <a:schemeClr val="tx1"/>
                        </a:solidFill>
                        <a:latin typeface="Maersk Tex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lvl="0" algn="ctr">
                        <a:lnSpc>
                          <a:spcPct val="100000"/>
                        </a:lnSpc>
                        <a:spcBef>
                          <a:spcPts val="0"/>
                        </a:spcBef>
                        <a:spcAft>
                          <a:spcPts val="0"/>
                        </a:spcAft>
                        <a:buNone/>
                      </a:pPr>
                      <a:endParaRPr lang="en-GB" sz="800" b="1" i="0" u="none" strike="noStrike" kern="1200" cap="none" spc="0" normalizeH="0" baseline="0" noProof="0" dirty="0">
                        <a:ln>
                          <a:noFill/>
                        </a:ln>
                        <a:solidFill>
                          <a:schemeClr val="bg1"/>
                        </a:solidFill>
                        <a:effectLst/>
                        <a:uLnTx/>
                        <a:uFillTx/>
                        <a:latin typeface="Maersk Tex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674935640"/>
                  </a:ext>
                </a:extLst>
              </a:tr>
              <a:tr h="345337">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algn="ctr"/>
                      <a:r>
                        <a:rPr lang="en-GB" sz="800" dirty="0">
                          <a:solidFill>
                            <a:schemeClr val="tx1"/>
                          </a:solidFill>
                          <a:latin typeface="Maersk Text"/>
                        </a:rPr>
                        <a:t>4</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endParaRPr lang="en-GB" sz="800" i="0" kern="1200" noProof="0" dirty="0">
                        <a:solidFill>
                          <a:srgbClr val="141414"/>
                        </a:solidFill>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solidFill>
                          <a:schemeClr val="tx1"/>
                        </a:solidFill>
                        <a:latin typeface="Maersk Tex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a:lnSpc>
                          <a:spcPct val="100000"/>
                        </a:lnSpc>
                        <a:spcBef>
                          <a:spcPts val="0"/>
                        </a:spcBef>
                        <a:spcAft>
                          <a:spcPts val="0"/>
                        </a:spcAft>
                        <a:buClrTx/>
                        <a:buSzTx/>
                        <a:buFontTx/>
                        <a:buNone/>
                        <a:tabLst/>
                        <a:defRPr/>
                      </a:pPr>
                      <a:endParaRPr kumimoji="0" lang="en-GB" sz="800" b="1" i="0" u="none" strike="noStrike" kern="1200" cap="none" spc="0" normalizeH="0" baseline="0" noProof="0" dirty="0">
                        <a:ln>
                          <a:noFill/>
                        </a:ln>
                        <a:solidFill>
                          <a:prstClr val="black"/>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542586449"/>
                  </a:ext>
                </a:extLst>
              </a:tr>
              <a:tr h="345337">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algn="ctr"/>
                      <a:r>
                        <a:rPr lang="en-GB" sz="800" dirty="0">
                          <a:solidFill>
                            <a:schemeClr val="tx1"/>
                          </a:solidFill>
                          <a:latin typeface="Maersk Text"/>
                        </a:rPr>
                        <a:t>6</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endParaRPr lang="en-GB" sz="800" i="0" kern="1200" noProof="0" dirty="0">
                        <a:solidFill>
                          <a:srgbClr val="141414"/>
                        </a:solidFill>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a:lnSpc>
                          <a:spcPct val="100000"/>
                        </a:lnSpc>
                        <a:spcBef>
                          <a:spcPts val="0"/>
                        </a:spcBef>
                        <a:spcAft>
                          <a:spcPts val="0"/>
                        </a:spcAft>
                        <a:buClrTx/>
                        <a:buSzTx/>
                        <a:buFontTx/>
                        <a:buNone/>
                        <a:tabLst/>
                        <a:defRPr/>
                      </a:pPr>
                      <a:endParaRPr kumimoji="0" lang="en-GB" sz="800" b="1" i="0" u="none" strike="noStrike" kern="1200" cap="none" spc="0" normalizeH="0" baseline="0" noProof="0" dirty="0">
                        <a:ln>
                          <a:noFill/>
                        </a:ln>
                        <a:solidFill>
                          <a:prstClr val="black"/>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47394164"/>
                  </a:ext>
                </a:extLst>
              </a:tr>
              <a:tr h="345337">
                <a:tc>
                  <a:txBody>
                    <a:bodyPr/>
                    <a:lstStyle/>
                    <a:p>
                      <a:pPr algn="ctr"/>
                      <a:r>
                        <a:rPr lang="en-GB" sz="800" dirty="0">
                          <a:solidFill>
                            <a:schemeClr val="tx1"/>
                          </a:solidFill>
                          <a:latin typeface="Maersk Text"/>
                        </a:rPr>
                        <a:t>7</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endParaRPr kumimoji="0" lang="en-GB" sz="800" b="0" i="0" u="none" strike="noStrike" kern="1200" cap="none" spc="0" normalizeH="0" baseline="0" dirty="0">
                        <a:ln>
                          <a:noFill/>
                        </a:ln>
                        <a:solidFill>
                          <a:srgbClr val="141414"/>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schemeClr val="tx1"/>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a:lnSpc>
                          <a:spcPct val="100000"/>
                        </a:lnSpc>
                        <a:spcBef>
                          <a:spcPts val="0"/>
                        </a:spcBef>
                        <a:spcAft>
                          <a:spcPts val="0"/>
                        </a:spcAft>
                        <a:buClrTx/>
                        <a:buSzTx/>
                        <a:buFontTx/>
                        <a:buNone/>
                        <a:tabLst/>
                        <a:defRPr/>
                      </a:pPr>
                      <a:endParaRPr kumimoji="0" lang="en-GB" sz="800" b="1" i="0" u="none" strike="noStrike" kern="1200" cap="none" spc="0" normalizeH="0" baseline="0" noProof="0" dirty="0">
                        <a:ln>
                          <a:noFill/>
                        </a:ln>
                        <a:solidFill>
                          <a:prstClr val="black"/>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164701013"/>
                  </a:ext>
                </a:extLst>
              </a:tr>
              <a:tr h="375109">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algn="ctr"/>
                      <a:r>
                        <a:rPr lang="en-GB" sz="800" dirty="0">
                          <a:solidFill>
                            <a:schemeClr val="tx1"/>
                          </a:solidFill>
                          <a:latin typeface="Maersk Text"/>
                        </a:rPr>
                        <a:t>8</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endParaRPr kumimoji="0" lang="en-GB" sz="800" b="0" i="0" u="none" strike="noStrike" kern="1200" cap="none" spc="0" normalizeH="0" baseline="0" dirty="0">
                        <a:ln>
                          <a:noFill/>
                        </a:ln>
                        <a:solidFill>
                          <a:srgbClr val="141414"/>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schemeClr val="tx1"/>
                        </a:solidFill>
                        <a:effectLst/>
                        <a:uLnTx/>
                        <a:uFillTx/>
                        <a:latin typeface="Maersk Tex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a:solidFill>
                          <a:schemeClr val="tx1"/>
                        </a:solidFill>
                        <a:latin typeface="Maersk Tex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lvl1pPr marL="0" algn="l" defTabSz="914400" rtl="0" eaLnBrk="1" latinLnBrk="0" hangingPunct="1">
                        <a:defRPr sz="1800" kern="1200">
                          <a:solidFill>
                            <a:schemeClr val="tx1"/>
                          </a:solidFill>
                          <a:latin typeface="Maersk Text"/>
                        </a:defRPr>
                      </a:lvl1pPr>
                      <a:lvl2pPr marL="457200" algn="l" defTabSz="914400" rtl="0" eaLnBrk="1" latinLnBrk="0" hangingPunct="1">
                        <a:defRPr sz="1800" kern="1200">
                          <a:solidFill>
                            <a:schemeClr val="tx1"/>
                          </a:solidFill>
                          <a:latin typeface="Maersk Text"/>
                        </a:defRPr>
                      </a:lvl2pPr>
                      <a:lvl3pPr marL="914400" algn="l" defTabSz="914400" rtl="0" eaLnBrk="1" latinLnBrk="0" hangingPunct="1">
                        <a:defRPr sz="1800" kern="1200">
                          <a:solidFill>
                            <a:schemeClr val="tx1"/>
                          </a:solidFill>
                          <a:latin typeface="Maersk Text"/>
                        </a:defRPr>
                      </a:lvl3pPr>
                      <a:lvl4pPr marL="1371600" algn="l" defTabSz="914400" rtl="0" eaLnBrk="1" latinLnBrk="0" hangingPunct="1">
                        <a:defRPr sz="1800" kern="1200">
                          <a:solidFill>
                            <a:schemeClr val="tx1"/>
                          </a:solidFill>
                          <a:latin typeface="Maersk Text"/>
                        </a:defRPr>
                      </a:lvl4pPr>
                      <a:lvl5pPr marL="1828800" algn="l" defTabSz="914400" rtl="0" eaLnBrk="1" latinLnBrk="0" hangingPunct="1">
                        <a:defRPr sz="1800" kern="1200">
                          <a:solidFill>
                            <a:schemeClr val="tx1"/>
                          </a:solidFill>
                          <a:latin typeface="Maersk Text"/>
                        </a:defRPr>
                      </a:lvl5pPr>
                      <a:lvl6pPr marL="2286000" algn="l" defTabSz="914400" rtl="0" eaLnBrk="1" latinLnBrk="0" hangingPunct="1">
                        <a:defRPr sz="1800" kern="1200">
                          <a:solidFill>
                            <a:schemeClr val="tx1"/>
                          </a:solidFill>
                          <a:latin typeface="Maersk Text"/>
                        </a:defRPr>
                      </a:lvl6pPr>
                      <a:lvl7pPr marL="2743200" algn="l" defTabSz="914400" rtl="0" eaLnBrk="1" latinLnBrk="0" hangingPunct="1">
                        <a:defRPr sz="1800" kern="1200">
                          <a:solidFill>
                            <a:schemeClr val="tx1"/>
                          </a:solidFill>
                          <a:latin typeface="Maersk Text"/>
                        </a:defRPr>
                      </a:lvl7pPr>
                      <a:lvl8pPr marL="3200400" algn="l" defTabSz="914400" rtl="0" eaLnBrk="1" latinLnBrk="0" hangingPunct="1">
                        <a:defRPr sz="1800" kern="1200">
                          <a:solidFill>
                            <a:schemeClr val="tx1"/>
                          </a:solidFill>
                          <a:latin typeface="Maersk Text"/>
                        </a:defRPr>
                      </a:lvl8pPr>
                      <a:lvl9pPr marL="3657600" algn="l" defTabSz="914400" rtl="0" eaLnBrk="1" latinLnBrk="0" hangingPunct="1">
                        <a:defRPr sz="1800" kern="1200">
                          <a:solidFill>
                            <a:schemeClr val="tx1"/>
                          </a:solidFill>
                          <a:latin typeface="Maersk Text"/>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1"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519430305"/>
                  </a:ext>
                </a:extLst>
              </a:tr>
              <a:tr h="355235">
                <a:tc>
                  <a:txBody>
                    <a:bodyPr/>
                    <a:lstStyle/>
                    <a:p>
                      <a:pPr algn="ctr"/>
                      <a:r>
                        <a:rPr lang="en-GB" sz="800" dirty="0">
                          <a:solidFill>
                            <a:schemeClr val="tx1"/>
                          </a:solidFill>
                          <a:latin typeface="Maersk Text"/>
                        </a:rPr>
                        <a:t>9</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endParaRPr lang="en-GB" sz="800" i="0" kern="1200" noProof="0" dirty="0">
                        <a:solidFill>
                          <a:srgbClr val="141414"/>
                        </a:solidFill>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solidFill>
                          <a:schemeClr val="tx1"/>
                        </a:solidFill>
                        <a:latin typeface="Maersk Tex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1"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937915365"/>
                  </a:ext>
                </a:extLst>
              </a:tr>
              <a:tr h="355235">
                <a:tc>
                  <a:txBody>
                    <a:bodyPr/>
                    <a:lstStyle/>
                    <a:p>
                      <a:pPr algn="ctr"/>
                      <a:r>
                        <a:rPr lang="en-GB" sz="800" dirty="0">
                          <a:solidFill>
                            <a:schemeClr val="tx1"/>
                          </a:solidFill>
                          <a:latin typeface="Maersk Text"/>
                        </a:rPr>
                        <a:t>10</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0" marR="0" lvl="0" indent="0" algn="l" defTabSz="914400" rtl="0" eaLnBrk="1" fontAlgn="auto" latinLnBrk="0" hangingPunct="1">
                        <a:lnSpc>
                          <a:spcPct val="100000"/>
                        </a:lnSpc>
                        <a:spcBef>
                          <a:spcPts val="300"/>
                        </a:spcBef>
                        <a:spcAft>
                          <a:spcPts val="300"/>
                        </a:spcAft>
                        <a:buClrTx/>
                        <a:buSzTx/>
                        <a:buFont typeface="Arial" panose="020B0604020202020204" pitchFamily="34" charset="0"/>
                        <a:buNone/>
                        <a:tabLst/>
                        <a:defRPr/>
                      </a:pPr>
                      <a:endParaRPr lang="en-GB" sz="800" i="0" kern="1200" noProof="0" dirty="0">
                        <a:solidFill>
                          <a:srgbClr val="141414"/>
                        </a:solidFill>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0"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800" dirty="0">
                        <a:solidFill>
                          <a:schemeClr val="tx1"/>
                        </a:solidFill>
                        <a:latin typeface="Maersk Tex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800" b="1" i="0" u="none" strike="noStrike" kern="1200" cap="none" spc="0" normalizeH="0" baseline="0" noProof="0" dirty="0">
                        <a:ln>
                          <a:noFill/>
                        </a:ln>
                        <a:solidFill>
                          <a:schemeClr val="tx1"/>
                        </a:solidFill>
                        <a:effectLst/>
                        <a:uLnTx/>
                        <a:uFillTx/>
                        <a:latin typeface="Maersk Tex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896526646"/>
                  </a:ext>
                </a:extLst>
              </a:tr>
            </a:tbl>
          </a:graphicData>
        </a:graphic>
      </p:graphicFrame>
    </p:spTree>
    <p:extLst>
      <p:ext uri="{BB962C8B-B14F-4D97-AF65-F5344CB8AC3E}">
        <p14:creationId xmlns:p14="http://schemas.microsoft.com/office/powerpoint/2010/main" val="6361560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4_Mærsk">
  <a:themeElements>
    <a:clrScheme name="Maersk">
      <a:dk1>
        <a:srgbClr val="141414"/>
      </a:dk1>
      <a:lt1>
        <a:srgbClr val="FFFFFF"/>
      </a:lt1>
      <a:dk2>
        <a:srgbClr val="545454"/>
      </a:dk2>
      <a:lt2>
        <a:srgbClr val="EDEDED"/>
      </a:lt2>
      <a:accent1>
        <a:srgbClr val="42B0D5"/>
      </a:accent1>
      <a:accent2>
        <a:srgbClr val="00243D"/>
      </a:accent2>
      <a:accent3>
        <a:srgbClr val="CFCFCF"/>
      </a:accent3>
      <a:accent4>
        <a:srgbClr val="ED685F"/>
      </a:accent4>
      <a:accent5>
        <a:srgbClr val="00796B"/>
      </a:accent5>
      <a:accent6>
        <a:srgbClr val="F59F19"/>
      </a:accent6>
      <a:hlink>
        <a:srgbClr val="0000FF"/>
      </a:hlink>
      <a:folHlink>
        <a:srgbClr val="800080"/>
      </a:folHlink>
    </a:clrScheme>
    <a:fontScheme name="Maersk">
      <a:majorFont>
        <a:latin typeface="Maersk Headline Light"/>
        <a:ea typeface=""/>
        <a:cs typeface=""/>
      </a:majorFont>
      <a:minorFont>
        <a:latin typeface="Maersk T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lIns="237600" tIns="237600" rIns="237600" bIns="237600" rtlCol="0" anchor="ctr"/>
      <a:lstStyle>
        <a:defPPr algn="ctr">
          <a:defRPr sz="2000" noProof="0" dirty="0" err="1"/>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237600" tIns="237600" rIns="237600" bIns="237600" rtlCol="0">
        <a:spAutoFit/>
      </a:bodyPr>
      <a:lstStyle>
        <a:defPPr algn="l">
          <a:defRPr sz="1600" dirty="0" err="1" smtClean="0"/>
        </a:defPPr>
      </a:lstStyle>
    </a:txDef>
  </a:objectDefaults>
  <a:extraClrSchemeLst/>
  <a:extLst>
    <a:ext uri="{05A4C25C-085E-4340-85A3-A5531E510DB2}">
      <thm15:themeFamily xmlns:thm15="http://schemas.microsoft.com/office/thememl/2012/main" name="Maersk New Template July 2019.pptx" id="{49BBB41D-CA20-4795-8791-789A2CC8836C}" vid="{F06BC87B-4534-4F50-B149-416A48A5DB9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829A989F9C484468C538C735CD58DD5" ma:contentTypeVersion="18" ma:contentTypeDescription="Create a new document." ma:contentTypeScope="" ma:versionID="8b0b526a63ffa075616008d2b4e8a09b">
  <xsd:schema xmlns:xsd="http://www.w3.org/2001/XMLSchema" xmlns:xs="http://www.w3.org/2001/XMLSchema" xmlns:p="http://schemas.microsoft.com/office/2006/metadata/properties" xmlns:ns2="421e17a8-9d31-44a0-89a4-7ffa1b1fed40" xmlns:ns3="3edb40ee-7502-4b0e-817b-e36d96fef5c4" targetNamespace="http://schemas.microsoft.com/office/2006/metadata/properties" ma:root="true" ma:fieldsID="c19470ade621c8efb129a91424fc2641" ns2:_="" ns3:_="">
    <xsd:import namespace="421e17a8-9d31-44a0-89a4-7ffa1b1fed40"/>
    <xsd:import namespace="3edb40ee-7502-4b0e-817b-e36d96fef5c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1e17a8-9d31-44a0-89a4-7ffa1b1fed4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1972f45-99e4-4d95-9530-8f50712244b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edb40ee-7502-4b0e-817b-e36d96fef5c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29e6c19f-26ec-485d-9ece-c453b93dbaa7}" ma:internalName="TaxCatchAll" ma:showField="CatchAllData" ma:web="3edb40ee-7502-4b0e-817b-e36d96fef5c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21e17a8-9d31-44a0-89a4-7ffa1b1fed40">
      <Terms xmlns="http://schemas.microsoft.com/office/infopath/2007/PartnerControls"/>
    </lcf76f155ced4ddcb4097134ff3c332f>
    <TaxCatchAll xmlns="3edb40ee-7502-4b0e-817b-e36d96fef5c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CF83A6C-8FE3-47CD-A081-A1CE324E97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1e17a8-9d31-44a0-89a4-7ffa1b1fed40"/>
    <ds:schemaRef ds:uri="3edb40ee-7502-4b0e-817b-e36d96fef5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21060A2-6342-4E3A-B844-BF4245ADFBB1}">
  <ds:schemaRefs>
    <ds:schemaRef ds:uri="http://purl.org/dc/terms/"/>
    <ds:schemaRef ds:uri="http://schemas.microsoft.com/office/2006/documentManagement/types"/>
    <ds:schemaRef ds:uri="b940fc0c-3adf-43d5-b85e-52e1a9c5f309"/>
    <ds:schemaRef ds:uri="http://purl.org/dc/dcmitype/"/>
    <ds:schemaRef ds:uri="http://schemas.openxmlformats.org/package/2006/metadata/core-properties"/>
    <ds:schemaRef ds:uri="http://www.w3.org/XML/1998/namespace"/>
    <ds:schemaRef ds:uri="http://schemas.microsoft.com/office/infopath/2007/PartnerControls"/>
    <ds:schemaRef ds:uri="http://purl.org/dc/elements/1.1/"/>
    <ds:schemaRef ds:uri="d0a71035-d4ab-4a52-8876-c6e4806b0176"/>
    <ds:schemaRef ds:uri="http://schemas.microsoft.com/sharepoint/v3"/>
    <ds:schemaRef ds:uri="http://schemas.microsoft.com/office/2006/metadata/properties"/>
    <ds:schemaRef ds:uri="3edb40ee-7502-4b0e-817b-e36d96fef5c4"/>
    <ds:schemaRef ds:uri="421e17a8-9d31-44a0-89a4-7ffa1b1fed40"/>
    <ds:schemaRef ds:uri="16eef3f9-1e06-41e4-91f8-8807b8e9395d"/>
    <ds:schemaRef ds:uri="299afcff-7954-4a50-9112-d20dac6b0cfc"/>
  </ds:schemaRefs>
</ds:datastoreItem>
</file>

<file path=customXml/itemProps3.xml><?xml version="1.0" encoding="utf-8"?>
<ds:datastoreItem xmlns:ds="http://schemas.openxmlformats.org/officeDocument/2006/customXml" ds:itemID="{E55F6185-19A1-4E5C-8DE3-70E0915E1E8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52</TotalTime>
  <Words>374</Words>
  <Application>Microsoft Office PowerPoint</Application>
  <PresentationFormat>Widescreen</PresentationFormat>
  <Paragraphs>49</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4_Mærsk</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Marta Maireles Gonzalez</dc:creator>
  <cp:lastModifiedBy>John Hannah</cp:lastModifiedBy>
  <cp:revision>40</cp:revision>
  <dcterms:created xsi:type="dcterms:W3CDTF">2025-03-27T16:20:54Z</dcterms:created>
  <dcterms:modified xsi:type="dcterms:W3CDTF">2025-10-13T06:09:10Z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1bba39d-4745-4e9d-97db-0c1927b54242_Enabled">
    <vt:lpwstr>true</vt:lpwstr>
  </property>
  <property fmtid="{D5CDD505-2E9C-101B-9397-08002B2CF9AE}" pid="3" name="MSIP_Label_71bba39d-4745-4e9d-97db-0c1927b54242_SetDate">
    <vt:lpwstr>2025-03-27T17:38:04Z</vt:lpwstr>
  </property>
  <property fmtid="{D5CDD505-2E9C-101B-9397-08002B2CF9AE}" pid="4" name="MSIP_Label_71bba39d-4745-4e9d-97db-0c1927b54242_Method">
    <vt:lpwstr>Privileged</vt:lpwstr>
  </property>
  <property fmtid="{D5CDD505-2E9C-101B-9397-08002B2CF9AE}" pid="5" name="MSIP_Label_71bba39d-4745-4e9d-97db-0c1927b54242_Name">
    <vt:lpwstr>Internal</vt:lpwstr>
  </property>
  <property fmtid="{D5CDD505-2E9C-101B-9397-08002B2CF9AE}" pid="6" name="MSIP_Label_71bba39d-4745-4e9d-97db-0c1927b54242_SiteId">
    <vt:lpwstr>05d75c05-fa1a-42e7-9cf1-eb416c396f2d</vt:lpwstr>
  </property>
  <property fmtid="{D5CDD505-2E9C-101B-9397-08002B2CF9AE}" pid="7" name="MSIP_Label_71bba39d-4745-4e9d-97db-0c1927b54242_ActionId">
    <vt:lpwstr>f91aaf65-704d-4336-84aa-5e4e628b7e37</vt:lpwstr>
  </property>
  <property fmtid="{D5CDD505-2E9C-101B-9397-08002B2CF9AE}" pid="8" name="MSIP_Label_71bba39d-4745-4e9d-97db-0c1927b54242_ContentBits">
    <vt:lpwstr>2</vt:lpwstr>
  </property>
  <property fmtid="{D5CDD505-2E9C-101B-9397-08002B2CF9AE}" pid="9" name="MSIP_Label_71bba39d-4745-4e9d-97db-0c1927b54242_Tag">
    <vt:lpwstr>10, 0, 1, 1</vt:lpwstr>
  </property>
  <property fmtid="{D5CDD505-2E9C-101B-9397-08002B2CF9AE}" pid="10" name="ClassificationContentMarkingFooterLocations">
    <vt:lpwstr>4_Mærsk:6</vt:lpwstr>
  </property>
  <property fmtid="{D5CDD505-2E9C-101B-9397-08002B2CF9AE}" pid="11" name="ClassificationContentMarkingFooterText">
    <vt:lpwstr>Classification: Internal</vt:lpwstr>
  </property>
  <property fmtid="{D5CDD505-2E9C-101B-9397-08002B2CF9AE}" pid="12" name="ContentTypeId">
    <vt:lpwstr>0x0101006829A989F9C484468C538C735CD58DD5</vt:lpwstr>
  </property>
  <property fmtid="{D5CDD505-2E9C-101B-9397-08002B2CF9AE}" pid="13" name="MediaServiceImageTags">
    <vt:lpwstr/>
  </property>
</Properties>
</file>