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7"/>
  </p:notesMasterIdLst>
  <p:sldIdLst>
    <p:sldId id="256" r:id="rId5"/>
    <p:sldId id="257" r:id="rId6"/>
    <p:sldId id="258" r:id="rId7"/>
    <p:sldId id="259" r:id="rId8"/>
    <p:sldId id="260" r:id="rId9"/>
    <p:sldId id="261" r:id="rId10"/>
    <p:sldId id="262" r:id="rId11"/>
    <p:sldId id="263" r:id="rId12"/>
    <p:sldId id="264" r:id="rId13"/>
    <p:sldId id="265" r:id="rId14"/>
    <p:sldId id="266" r:id="rId15"/>
    <p:sldId id="302" r:id="rId16"/>
    <p:sldId id="301" r:id="rId17"/>
    <p:sldId id="303" r:id="rId18"/>
    <p:sldId id="268" r:id="rId19"/>
    <p:sldId id="269" r:id="rId20"/>
    <p:sldId id="270" r:id="rId21"/>
    <p:sldId id="274" r:id="rId22"/>
    <p:sldId id="275" r:id="rId23"/>
    <p:sldId id="276" r:id="rId24"/>
    <p:sldId id="271" r:id="rId25"/>
    <p:sldId id="272" r:id="rId26"/>
    <p:sldId id="273" r:id="rId27"/>
    <p:sldId id="277" r:id="rId28"/>
    <p:sldId id="278" r:id="rId29"/>
    <p:sldId id="279" r:id="rId30"/>
    <p:sldId id="280" r:id="rId31"/>
    <p:sldId id="281" r:id="rId32"/>
    <p:sldId id="282" r:id="rId33"/>
    <p:sldId id="283" r:id="rId34"/>
    <p:sldId id="309" r:id="rId35"/>
    <p:sldId id="284" r:id="rId36"/>
    <p:sldId id="285" r:id="rId37"/>
    <p:sldId id="286" r:id="rId38"/>
    <p:sldId id="304" r:id="rId39"/>
    <p:sldId id="305" r:id="rId40"/>
    <p:sldId id="307" r:id="rId41"/>
    <p:sldId id="308" r:id="rId42"/>
    <p:sldId id="289" r:id="rId43"/>
    <p:sldId id="290" r:id="rId44"/>
    <p:sldId id="291" r:id="rId45"/>
    <p:sldId id="292" r:id="rId46"/>
    <p:sldId id="293" r:id="rId47"/>
    <p:sldId id="294" r:id="rId48"/>
    <p:sldId id="295" r:id="rId49"/>
    <p:sldId id="311" r:id="rId50"/>
    <p:sldId id="306" r:id="rId51"/>
    <p:sldId id="297" r:id="rId52"/>
    <p:sldId id="298" r:id="rId53"/>
    <p:sldId id="310" r:id="rId54"/>
    <p:sldId id="299" r:id="rId55"/>
    <p:sldId id="300" r:id="rId5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5B5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EDEFD9-0FFE-4A89-A573-0C634905F920}" v="327" dt="2026-08-26T06:16:11.0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8942" autoAdjust="0"/>
  </p:normalViewPr>
  <p:slideViewPr>
    <p:cSldViewPr snapToGrid="0" snapToObjects="1">
      <p:cViewPr varScale="1">
        <p:scale>
          <a:sx n="75" d="100"/>
          <a:sy n="75" d="100"/>
        </p:scale>
        <p:origin x="490"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h O'Loughlin" userId="dda6753e-4086-41aa-980d-b45fe9158618" providerId="ADAL" clId="{5DE432C7-7159-424E-8286-FBCC0BFB5F27}"/>
    <pc:docChg chg="undo custSel addSld delSld modSld sldOrd">
      <pc:chgData name="Josh O'Loughlin" userId="dda6753e-4086-41aa-980d-b45fe9158618" providerId="ADAL" clId="{5DE432C7-7159-424E-8286-FBCC0BFB5F27}" dt="2026-08-26T06:24:01.778" v="11198" actId="20577"/>
      <pc:docMkLst>
        <pc:docMk/>
      </pc:docMkLst>
      <pc:sldChg chg="modNotesTx">
        <pc:chgData name="Josh O'Loughlin" userId="dda6753e-4086-41aa-980d-b45fe9158618" providerId="ADAL" clId="{5DE432C7-7159-424E-8286-FBCC0BFB5F27}" dt="2026-08-26T02:05:13.211" v="3744" actId="20577"/>
        <pc:sldMkLst>
          <pc:docMk/>
          <pc:sldMk cId="0" sldId="256"/>
        </pc:sldMkLst>
      </pc:sldChg>
      <pc:sldChg chg="modSp mod modNotesTx">
        <pc:chgData name="Josh O'Loughlin" userId="dda6753e-4086-41aa-980d-b45fe9158618" providerId="ADAL" clId="{5DE432C7-7159-424E-8286-FBCC0BFB5F27}" dt="2026-08-26T06:22:37.838" v="11097" actId="20577"/>
        <pc:sldMkLst>
          <pc:docMk/>
          <pc:sldMk cId="0" sldId="257"/>
        </pc:sldMkLst>
        <pc:spChg chg="mod">
          <ac:chgData name="Josh O'Loughlin" userId="dda6753e-4086-41aa-980d-b45fe9158618" providerId="ADAL" clId="{5DE432C7-7159-424E-8286-FBCC0BFB5F27}" dt="2026-08-26T00:54:09.858" v="724" actId="20577"/>
          <ac:spMkLst>
            <pc:docMk/>
            <pc:sldMk cId="0" sldId="257"/>
            <ac:spMk id="5" creationId="{00000000-0000-0000-0000-000000000000}"/>
          </ac:spMkLst>
        </pc:spChg>
      </pc:sldChg>
      <pc:sldChg chg="delSp modSp mod modNotesTx">
        <pc:chgData name="Josh O'Loughlin" userId="dda6753e-4086-41aa-980d-b45fe9158618" providerId="ADAL" clId="{5DE432C7-7159-424E-8286-FBCC0BFB5F27}" dt="2026-08-26T03:03:24.064" v="4925" actId="20577"/>
        <pc:sldMkLst>
          <pc:docMk/>
          <pc:sldMk cId="0" sldId="258"/>
        </pc:sldMkLst>
        <pc:spChg chg="mod">
          <ac:chgData name="Josh O'Loughlin" userId="dda6753e-4086-41aa-980d-b45fe9158618" providerId="ADAL" clId="{5DE432C7-7159-424E-8286-FBCC0BFB5F27}" dt="2026-08-26T01:59:57.493" v="3404" actId="1076"/>
          <ac:spMkLst>
            <pc:docMk/>
            <pc:sldMk cId="0" sldId="258"/>
            <ac:spMk id="3" creationId="{00000000-0000-0000-0000-000000000000}"/>
          </ac:spMkLst>
        </pc:spChg>
        <pc:spChg chg="del">
          <ac:chgData name="Josh O'Loughlin" userId="dda6753e-4086-41aa-980d-b45fe9158618" providerId="ADAL" clId="{5DE432C7-7159-424E-8286-FBCC0BFB5F27}" dt="2026-08-26T01:59:54.932" v="3403" actId="478"/>
          <ac:spMkLst>
            <pc:docMk/>
            <pc:sldMk cId="0" sldId="258"/>
            <ac:spMk id="4" creationId="{00000000-0000-0000-0000-000000000000}"/>
          </ac:spMkLst>
        </pc:spChg>
        <pc:spChg chg="mod">
          <ac:chgData name="Josh O'Loughlin" userId="dda6753e-4086-41aa-980d-b45fe9158618" providerId="ADAL" clId="{5DE432C7-7159-424E-8286-FBCC0BFB5F27}" dt="2026-08-26T01:58:08.757" v="3343" actId="20577"/>
          <ac:spMkLst>
            <pc:docMk/>
            <pc:sldMk cId="0" sldId="258"/>
            <ac:spMk id="6" creationId="{00000000-0000-0000-0000-000000000000}"/>
          </ac:spMkLst>
        </pc:spChg>
      </pc:sldChg>
      <pc:sldChg chg="delSp modSp mod modNotesTx">
        <pc:chgData name="Josh O'Loughlin" userId="dda6753e-4086-41aa-980d-b45fe9158618" providerId="ADAL" clId="{5DE432C7-7159-424E-8286-FBCC0BFB5F27}" dt="2026-08-26T04:26:35.835" v="8293" actId="6549"/>
        <pc:sldMkLst>
          <pc:docMk/>
          <pc:sldMk cId="0" sldId="259"/>
        </pc:sldMkLst>
        <pc:spChg chg="mod">
          <ac:chgData name="Josh O'Loughlin" userId="dda6753e-4086-41aa-980d-b45fe9158618" providerId="ADAL" clId="{5DE432C7-7159-424E-8286-FBCC0BFB5F27}" dt="2026-08-26T01:59:43.880" v="3401" actId="1076"/>
          <ac:spMkLst>
            <pc:docMk/>
            <pc:sldMk cId="0" sldId="259"/>
            <ac:spMk id="3" creationId="{00000000-0000-0000-0000-000000000000}"/>
          </ac:spMkLst>
        </pc:spChg>
        <pc:spChg chg="del">
          <ac:chgData name="Josh O'Loughlin" userId="dda6753e-4086-41aa-980d-b45fe9158618" providerId="ADAL" clId="{5DE432C7-7159-424E-8286-FBCC0BFB5F27}" dt="2026-08-26T01:59:38.889" v="3400" actId="478"/>
          <ac:spMkLst>
            <pc:docMk/>
            <pc:sldMk cId="0" sldId="259"/>
            <ac:spMk id="4" creationId="{00000000-0000-0000-0000-000000000000}"/>
          </ac:spMkLst>
        </pc:spChg>
        <pc:spChg chg="mod">
          <ac:chgData name="Josh O'Loughlin" userId="dda6753e-4086-41aa-980d-b45fe9158618" providerId="ADAL" clId="{5DE432C7-7159-424E-8286-FBCC0BFB5F27}" dt="2026-08-26T02:40:00.928" v="3986" actId="20577"/>
          <ac:spMkLst>
            <pc:docMk/>
            <pc:sldMk cId="0" sldId="259"/>
            <ac:spMk id="6" creationId="{00000000-0000-0000-0000-000000000000}"/>
          </ac:spMkLst>
        </pc:spChg>
      </pc:sldChg>
      <pc:sldChg chg="modSp mod modNotesTx">
        <pc:chgData name="Josh O'Loughlin" userId="dda6753e-4086-41aa-980d-b45fe9158618" providerId="ADAL" clId="{5DE432C7-7159-424E-8286-FBCC0BFB5F27}" dt="2026-08-26T05:48:21.411" v="9757" actId="20577"/>
        <pc:sldMkLst>
          <pc:docMk/>
          <pc:sldMk cId="0" sldId="260"/>
        </pc:sldMkLst>
        <pc:spChg chg="mod">
          <ac:chgData name="Josh O'Loughlin" userId="dda6753e-4086-41aa-980d-b45fe9158618" providerId="ADAL" clId="{5DE432C7-7159-424E-8286-FBCC0BFB5F27}" dt="2026-08-26T02:00:43.270" v="3431"/>
          <ac:spMkLst>
            <pc:docMk/>
            <pc:sldMk cId="0" sldId="260"/>
            <ac:spMk id="4" creationId="{00000000-0000-0000-0000-000000000000}"/>
          </ac:spMkLst>
        </pc:spChg>
        <pc:spChg chg="mod">
          <ac:chgData name="Josh O'Loughlin" userId="dda6753e-4086-41aa-980d-b45fe9158618" providerId="ADAL" clId="{5DE432C7-7159-424E-8286-FBCC0BFB5F27}" dt="2026-08-26T02:01:20.409" v="3456" actId="20577"/>
          <ac:spMkLst>
            <pc:docMk/>
            <pc:sldMk cId="0" sldId="260"/>
            <ac:spMk id="6" creationId="{00000000-0000-0000-0000-000000000000}"/>
          </ac:spMkLst>
        </pc:spChg>
      </pc:sldChg>
      <pc:sldChg chg="delSp modSp mod modNotesTx">
        <pc:chgData name="Josh O'Loughlin" userId="dda6753e-4086-41aa-980d-b45fe9158618" providerId="ADAL" clId="{5DE432C7-7159-424E-8286-FBCC0BFB5F27}" dt="2026-08-26T02:03:21.905" v="3573" actId="20577"/>
        <pc:sldMkLst>
          <pc:docMk/>
          <pc:sldMk cId="0" sldId="261"/>
        </pc:sldMkLst>
        <pc:spChg chg="mod">
          <ac:chgData name="Josh O'Loughlin" userId="dda6753e-4086-41aa-980d-b45fe9158618" providerId="ADAL" clId="{5DE432C7-7159-424E-8286-FBCC0BFB5F27}" dt="2026-08-26T02:02:27.159" v="3504" actId="1076"/>
          <ac:spMkLst>
            <pc:docMk/>
            <pc:sldMk cId="0" sldId="261"/>
            <ac:spMk id="5" creationId="{00000000-0000-0000-0000-000000000000}"/>
          </ac:spMkLst>
        </pc:spChg>
        <pc:spChg chg="del">
          <ac:chgData name="Josh O'Loughlin" userId="dda6753e-4086-41aa-980d-b45fe9158618" providerId="ADAL" clId="{5DE432C7-7159-424E-8286-FBCC0BFB5F27}" dt="2026-08-26T02:02:16.949" v="3498" actId="478"/>
          <ac:spMkLst>
            <pc:docMk/>
            <pc:sldMk cId="0" sldId="261"/>
            <ac:spMk id="6" creationId="{00000000-0000-0000-0000-000000000000}"/>
          </ac:spMkLst>
        </pc:spChg>
      </pc:sldChg>
      <pc:sldChg chg="modSp mod modNotesTx">
        <pc:chgData name="Josh O'Loughlin" userId="dda6753e-4086-41aa-980d-b45fe9158618" providerId="ADAL" clId="{5DE432C7-7159-424E-8286-FBCC0BFB5F27}" dt="2026-08-26T01:20:40.960" v="2130" actId="20577"/>
        <pc:sldMkLst>
          <pc:docMk/>
          <pc:sldMk cId="0" sldId="262"/>
        </pc:sldMkLst>
        <pc:spChg chg="mod">
          <ac:chgData name="Josh O'Loughlin" userId="dda6753e-4086-41aa-980d-b45fe9158618" providerId="ADAL" clId="{5DE432C7-7159-424E-8286-FBCC0BFB5F27}" dt="2026-08-26T00:55:23.252" v="738" actId="20577"/>
          <ac:spMkLst>
            <pc:docMk/>
            <pc:sldMk cId="0" sldId="262"/>
            <ac:spMk id="3" creationId="{00000000-0000-0000-0000-000000000000}"/>
          </ac:spMkLst>
        </pc:spChg>
      </pc:sldChg>
      <pc:sldChg chg="modSp mod modNotesTx">
        <pc:chgData name="Josh O'Loughlin" userId="dda6753e-4086-41aa-980d-b45fe9158618" providerId="ADAL" clId="{5DE432C7-7159-424E-8286-FBCC0BFB5F27}" dt="2026-08-26T02:04:48.956" v="3709" actId="20577"/>
        <pc:sldMkLst>
          <pc:docMk/>
          <pc:sldMk cId="0" sldId="263"/>
        </pc:sldMkLst>
        <pc:spChg chg="mod">
          <ac:chgData name="Josh O'Loughlin" userId="dda6753e-4086-41aa-980d-b45fe9158618" providerId="ADAL" clId="{5DE432C7-7159-424E-8286-FBCC0BFB5F27}" dt="2026-08-26T02:04:44.235" v="3708" actId="313"/>
          <ac:spMkLst>
            <pc:docMk/>
            <pc:sldMk cId="0" sldId="263"/>
            <ac:spMk id="4" creationId="{00000000-0000-0000-0000-000000000000}"/>
          </ac:spMkLst>
        </pc:spChg>
      </pc:sldChg>
      <pc:sldChg chg="modSp mod modNotesTx">
        <pc:chgData name="Josh O'Loughlin" userId="dda6753e-4086-41aa-980d-b45fe9158618" providerId="ADAL" clId="{5DE432C7-7159-424E-8286-FBCC0BFB5F27}" dt="2026-08-26T06:24:01.778" v="11198" actId="20577"/>
        <pc:sldMkLst>
          <pc:docMk/>
          <pc:sldMk cId="0" sldId="264"/>
        </pc:sldMkLst>
        <pc:spChg chg="mod">
          <ac:chgData name="Josh O'Loughlin" userId="dda6753e-4086-41aa-980d-b45fe9158618" providerId="ADAL" clId="{5DE432C7-7159-424E-8286-FBCC0BFB5F27}" dt="2026-08-26T02:40:15.207" v="3988"/>
          <ac:spMkLst>
            <pc:docMk/>
            <pc:sldMk cId="0" sldId="264"/>
            <ac:spMk id="3" creationId="{00000000-0000-0000-0000-000000000000}"/>
          </ac:spMkLst>
        </pc:spChg>
        <pc:spChg chg="mod">
          <ac:chgData name="Josh O'Loughlin" userId="dda6753e-4086-41aa-980d-b45fe9158618" providerId="ADAL" clId="{5DE432C7-7159-424E-8286-FBCC0BFB5F27}" dt="2026-08-26T06:23:01.971" v="11100" actId="20577"/>
          <ac:spMkLst>
            <pc:docMk/>
            <pc:sldMk cId="0" sldId="264"/>
            <ac:spMk id="4" creationId="{00000000-0000-0000-0000-000000000000}"/>
          </ac:spMkLst>
        </pc:spChg>
      </pc:sldChg>
      <pc:sldChg chg="ord modNotesTx">
        <pc:chgData name="Josh O'Loughlin" userId="dda6753e-4086-41aa-980d-b45fe9158618" providerId="ADAL" clId="{5DE432C7-7159-424E-8286-FBCC0BFB5F27}" dt="2026-08-26T00:58:28.986" v="824" actId="20577"/>
        <pc:sldMkLst>
          <pc:docMk/>
          <pc:sldMk cId="0" sldId="266"/>
        </pc:sldMkLst>
      </pc:sldChg>
      <pc:sldChg chg="del">
        <pc:chgData name="Josh O'Loughlin" userId="dda6753e-4086-41aa-980d-b45fe9158618" providerId="ADAL" clId="{5DE432C7-7159-424E-8286-FBCC0BFB5F27}" dt="2026-08-26T02:42:42.348" v="4096" actId="2696"/>
        <pc:sldMkLst>
          <pc:docMk/>
          <pc:sldMk cId="0" sldId="267"/>
        </pc:sldMkLst>
      </pc:sldChg>
      <pc:sldChg chg="modSp mod modNotesTx">
        <pc:chgData name="Josh O'Loughlin" userId="dda6753e-4086-41aa-980d-b45fe9158618" providerId="ADAL" clId="{5DE432C7-7159-424E-8286-FBCC0BFB5F27}" dt="2026-08-26T03:26:14.939" v="5305" actId="20577"/>
        <pc:sldMkLst>
          <pc:docMk/>
          <pc:sldMk cId="0" sldId="268"/>
        </pc:sldMkLst>
        <pc:spChg chg="mod">
          <ac:chgData name="Josh O'Loughlin" userId="dda6753e-4086-41aa-980d-b45fe9158618" providerId="ADAL" clId="{5DE432C7-7159-424E-8286-FBCC0BFB5F27}" dt="2026-08-26T01:39:59.551" v="2340" actId="20577"/>
          <ac:spMkLst>
            <pc:docMk/>
            <pc:sldMk cId="0" sldId="268"/>
            <ac:spMk id="3" creationId="{00000000-0000-0000-0000-000000000000}"/>
          </ac:spMkLst>
        </pc:spChg>
        <pc:spChg chg="mod">
          <ac:chgData name="Josh O'Loughlin" userId="dda6753e-4086-41aa-980d-b45fe9158618" providerId="ADAL" clId="{5DE432C7-7159-424E-8286-FBCC0BFB5F27}" dt="2026-08-26T03:10:57.453" v="4928" actId="20577"/>
          <ac:spMkLst>
            <pc:docMk/>
            <pc:sldMk cId="0" sldId="268"/>
            <ac:spMk id="5" creationId="{00000000-0000-0000-0000-000000000000}"/>
          </ac:spMkLst>
        </pc:spChg>
        <pc:spChg chg="mod">
          <ac:chgData name="Josh O'Loughlin" userId="dda6753e-4086-41aa-980d-b45fe9158618" providerId="ADAL" clId="{5DE432C7-7159-424E-8286-FBCC0BFB5F27}" dt="2026-08-26T03:11:02.691" v="4930"/>
          <ac:spMkLst>
            <pc:docMk/>
            <pc:sldMk cId="0" sldId="268"/>
            <ac:spMk id="6" creationId="{00000000-0000-0000-0000-000000000000}"/>
          </ac:spMkLst>
        </pc:spChg>
      </pc:sldChg>
      <pc:sldChg chg="modSp mod modNotesTx">
        <pc:chgData name="Josh O'Loughlin" userId="dda6753e-4086-41aa-980d-b45fe9158618" providerId="ADAL" clId="{5DE432C7-7159-424E-8286-FBCC0BFB5F27}" dt="2026-08-26T03:26:37.752" v="5317" actId="20577"/>
        <pc:sldMkLst>
          <pc:docMk/>
          <pc:sldMk cId="0" sldId="269"/>
        </pc:sldMkLst>
        <pc:spChg chg="mod">
          <ac:chgData name="Josh O'Loughlin" userId="dda6753e-4086-41aa-980d-b45fe9158618" providerId="ADAL" clId="{5DE432C7-7159-424E-8286-FBCC0BFB5F27}" dt="2026-08-26T01:40:05.404" v="2342" actId="20577"/>
          <ac:spMkLst>
            <pc:docMk/>
            <pc:sldMk cId="0" sldId="269"/>
            <ac:spMk id="3" creationId="{00000000-0000-0000-0000-000000000000}"/>
          </ac:spMkLst>
        </pc:spChg>
        <pc:spChg chg="mod">
          <ac:chgData name="Josh O'Loughlin" userId="dda6753e-4086-41aa-980d-b45fe9158618" providerId="ADAL" clId="{5DE432C7-7159-424E-8286-FBCC0BFB5F27}" dt="2026-08-26T03:11:09.396" v="4932"/>
          <ac:spMkLst>
            <pc:docMk/>
            <pc:sldMk cId="0" sldId="269"/>
            <ac:spMk id="5" creationId="{00000000-0000-0000-0000-000000000000}"/>
          </ac:spMkLst>
        </pc:spChg>
        <pc:spChg chg="mod">
          <ac:chgData name="Josh O'Loughlin" userId="dda6753e-4086-41aa-980d-b45fe9158618" providerId="ADAL" clId="{5DE432C7-7159-424E-8286-FBCC0BFB5F27}" dt="2026-08-26T03:11:14.612" v="4936"/>
          <ac:spMkLst>
            <pc:docMk/>
            <pc:sldMk cId="0" sldId="269"/>
            <ac:spMk id="6" creationId="{00000000-0000-0000-0000-000000000000}"/>
          </ac:spMkLst>
        </pc:spChg>
      </pc:sldChg>
      <pc:sldChg chg="modSp mod modNotesTx">
        <pc:chgData name="Josh O'Loughlin" userId="dda6753e-4086-41aa-980d-b45fe9158618" providerId="ADAL" clId="{5DE432C7-7159-424E-8286-FBCC0BFB5F27}" dt="2026-08-26T03:27:02.276" v="5365" actId="20577"/>
        <pc:sldMkLst>
          <pc:docMk/>
          <pc:sldMk cId="0" sldId="270"/>
        </pc:sldMkLst>
        <pc:spChg chg="mod">
          <ac:chgData name="Josh O'Loughlin" userId="dda6753e-4086-41aa-980d-b45fe9158618" providerId="ADAL" clId="{5DE432C7-7159-424E-8286-FBCC0BFB5F27}" dt="2026-08-26T01:40:09.180" v="2343"/>
          <ac:spMkLst>
            <pc:docMk/>
            <pc:sldMk cId="0" sldId="270"/>
            <ac:spMk id="3" creationId="{00000000-0000-0000-0000-000000000000}"/>
          </ac:spMkLst>
        </pc:spChg>
        <pc:spChg chg="mod">
          <ac:chgData name="Josh O'Loughlin" userId="dda6753e-4086-41aa-980d-b45fe9158618" providerId="ADAL" clId="{5DE432C7-7159-424E-8286-FBCC0BFB5F27}" dt="2026-08-26T03:15:01.707" v="5076" actId="20577"/>
          <ac:spMkLst>
            <pc:docMk/>
            <pc:sldMk cId="0" sldId="270"/>
            <ac:spMk id="4" creationId="{00000000-0000-0000-0000-000000000000}"/>
          </ac:spMkLst>
        </pc:spChg>
        <pc:spChg chg="mod">
          <ac:chgData name="Josh O'Loughlin" userId="dda6753e-4086-41aa-980d-b45fe9158618" providerId="ADAL" clId="{5DE432C7-7159-424E-8286-FBCC0BFB5F27}" dt="2026-08-26T03:11:24.853" v="4938"/>
          <ac:spMkLst>
            <pc:docMk/>
            <pc:sldMk cId="0" sldId="270"/>
            <ac:spMk id="6" creationId="{00000000-0000-0000-0000-000000000000}"/>
          </ac:spMkLst>
        </pc:spChg>
      </pc:sldChg>
      <pc:sldChg chg="modSp mod modNotesTx">
        <pc:chgData name="Josh O'Loughlin" userId="dda6753e-4086-41aa-980d-b45fe9158618" providerId="ADAL" clId="{5DE432C7-7159-424E-8286-FBCC0BFB5F27}" dt="2026-08-26T03:30:30.803" v="5594" actId="20577"/>
        <pc:sldMkLst>
          <pc:docMk/>
          <pc:sldMk cId="0" sldId="271"/>
        </pc:sldMkLst>
        <pc:spChg chg="mod">
          <ac:chgData name="Josh O'Loughlin" userId="dda6753e-4086-41aa-980d-b45fe9158618" providerId="ADAL" clId="{5DE432C7-7159-424E-8286-FBCC0BFB5F27}" dt="2026-08-26T01:40:13.344" v="2346" actId="20577"/>
          <ac:spMkLst>
            <pc:docMk/>
            <pc:sldMk cId="0" sldId="271"/>
            <ac:spMk id="3" creationId="{00000000-0000-0000-0000-000000000000}"/>
          </ac:spMkLst>
        </pc:spChg>
        <pc:spChg chg="mod">
          <ac:chgData name="Josh O'Loughlin" userId="dda6753e-4086-41aa-980d-b45fe9158618" providerId="ADAL" clId="{5DE432C7-7159-424E-8286-FBCC0BFB5F27}" dt="2026-08-26T03:12:36.263" v="4966"/>
          <ac:spMkLst>
            <pc:docMk/>
            <pc:sldMk cId="0" sldId="271"/>
            <ac:spMk id="5" creationId="{00000000-0000-0000-0000-000000000000}"/>
          </ac:spMkLst>
        </pc:spChg>
        <pc:spChg chg="mod">
          <ac:chgData name="Josh O'Loughlin" userId="dda6753e-4086-41aa-980d-b45fe9158618" providerId="ADAL" clId="{5DE432C7-7159-424E-8286-FBCC0BFB5F27}" dt="2026-08-26T03:21:44.811" v="5222" actId="20577"/>
          <ac:spMkLst>
            <pc:docMk/>
            <pc:sldMk cId="0" sldId="271"/>
            <ac:spMk id="6" creationId="{00000000-0000-0000-0000-000000000000}"/>
          </ac:spMkLst>
        </pc:spChg>
      </pc:sldChg>
      <pc:sldChg chg="modSp mod modNotesTx">
        <pc:chgData name="Josh O'Loughlin" userId="dda6753e-4086-41aa-980d-b45fe9158618" providerId="ADAL" clId="{5DE432C7-7159-424E-8286-FBCC0BFB5F27}" dt="2026-08-26T03:31:06.980" v="5652" actId="20577"/>
        <pc:sldMkLst>
          <pc:docMk/>
          <pc:sldMk cId="0" sldId="272"/>
        </pc:sldMkLst>
        <pc:spChg chg="mod">
          <ac:chgData name="Josh O'Loughlin" userId="dda6753e-4086-41aa-980d-b45fe9158618" providerId="ADAL" clId="{5DE432C7-7159-424E-8286-FBCC0BFB5F27}" dt="2026-08-26T01:40:16.925" v="2349" actId="20577"/>
          <ac:spMkLst>
            <pc:docMk/>
            <pc:sldMk cId="0" sldId="272"/>
            <ac:spMk id="3" creationId="{00000000-0000-0000-0000-000000000000}"/>
          </ac:spMkLst>
        </pc:spChg>
        <pc:spChg chg="mod">
          <ac:chgData name="Josh O'Loughlin" userId="dda6753e-4086-41aa-980d-b45fe9158618" providerId="ADAL" clId="{5DE432C7-7159-424E-8286-FBCC0BFB5F27}" dt="2026-08-26T03:12:51.051" v="4977" actId="6549"/>
          <ac:spMkLst>
            <pc:docMk/>
            <pc:sldMk cId="0" sldId="272"/>
            <ac:spMk id="5" creationId="{00000000-0000-0000-0000-000000000000}"/>
          </ac:spMkLst>
        </pc:spChg>
        <pc:spChg chg="mod">
          <ac:chgData name="Josh O'Loughlin" userId="dda6753e-4086-41aa-980d-b45fe9158618" providerId="ADAL" clId="{5DE432C7-7159-424E-8286-FBCC0BFB5F27}" dt="2026-08-26T03:22:04.229" v="5225" actId="20577"/>
          <ac:spMkLst>
            <pc:docMk/>
            <pc:sldMk cId="0" sldId="272"/>
            <ac:spMk id="6" creationId="{00000000-0000-0000-0000-000000000000}"/>
          </ac:spMkLst>
        </pc:spChg>
      </pc:sldChg>
      <pc:sldChg chg="modSp mod modNotesTx">
        <pc:chgData name="Josh O'Loughlin" userId="dda6753e-4086-41aa-980d-b45fe9158618" providerId="ADAL" clId="{5DE432C7-7159-424E-8286-FBCC0BFB5F27}" dt="2026-08-26T03:31:50.518" v="5823" actId="20577"/>
        <pc:sldMkLst>
          <pc:docMk/>
          <pc:sldMk cId="0" sldId="273"/>
        </pc:sldMkLst>
        <pc:spChg chg="mod">
          <ac:chgData name="Josh O'Loughlin" userId="dda6753e-4086-41aa-980d-b45fe9158618" providerId="ADAL" clId="{5DE432C7-7159-424E-8286-FBCC0BFB5F27}" dt="2026-08-26T01:40:21.686" v="2350"/>
          <ac:spMkLst>
            <pc:docMk/>
            <pc:sldMk cId="0" sldId="273"/>
            <ac:spMk id="3" creationId="{00000000-0000-0000-0000-000000000000}"/>
          </ac:spMkLst>
        </pc:spChg>
        <pc:spChg chg="mod">
          <ac:chgData name="Josh O'Loughlin" userId="dda6753e-4086-41aa-980d-b45fe9158618" providerId="ADAL" clId="{5DE432C7-7159-424E-8286-FBCC0BFB5F27}" dt="2026-08-26T03:15:09.180" v="5078" actId="20577"/>
          <ac:spMkLst>
            <pc:docMk/>
            <pc:sldMk cId="0" sldId="273"/>
            <ac:spMk id="4" creationId="{00000000-0000-0000-0000-000000000000}"/>
          </ac:spMkLst>
        </pc:spChg>
        <pc:spChg chg="mod">
          <ac:chgData name="Josh O'Loughlin" userId="dda6753e-4086-41aa-980d-b45fe9158618" providerId="ADAL" clId="{5DE432C7-7159-424E-8286-FBCC0BFB5F27}" dt="2026-08-26T03:13:09.432" v="5005" actId="6549"/>
          <ac:spMkLst>
            <pc:docMk/>
            <pc:sldMk cId="0" sldId="273"/>
            <ac:spMk id="6" creationId="{00000000-0000-0000-0000-000000000000}"/>
          </ac:spMkLst>
        </pc:spChg>
      </pc:sldChg>
      <pc:sldChg chg="modSp mod ord">
        <pc:chgData name="Josh O'Loughlin" userId="dda6753e-4086-41aa-980d-b45fe9158618" providerId="ADAL" clId="{5DE432C7-7159-424E-8286-FBCC0BFB5F27}" dt="2026-08-26T03:19:41.127" v="5181" actId="20577"/>
        <pc:sldMkLst>
          <pc:docMk/>
          <pc:sldMk cId="0" sldId="274"/>
        </pc:sldMkLst>
        <pc:spChg chg="mod">
          <ac:chgData name="Josh O'Loughlin" userId="dda6753e-4086-41aa-980d-b45fe9158618" providerId="ADAL" clId="{5DE432C7-7159-424E-8286-FBCC0BFB5F27}" dt="2026-08-26T01:40:26.168" v="2353" actId="20577"/>
          <ac:spMkLst>
            <pc:docMk/>
            <pc:sldMk cId="0" sldId="274"/>
            <ac:spMk id="3" creationId="{00000000-0000-0000-0000-000000000000}"/>
          </ac:spMkLst>
        </pc:spChg>
        <pc:spChg chg="mod">
          <ac:chgData name="Josh O'Loughlin" userId="dda6753e-4086-41aa-980d-b45fe9158618" providerId="ADAL" clId="{5DE432C7-7159-424E-8286-FBCC0BFB5F27}" dt="2026-08-26T03:19:35.938" v="5175" actId="20577"/>
          <ac:spMkLst>
            <pc:docMk/>
            <pc:sldMk cId="0" sldId="274"/>
            <ac:spMk id="5" creationId="{00000000-0000-0000-0000-000000000000}"/>
          </ac:spMkLst>
        </pc:spChg>
        <pc:spChg chg="mod">
          <ac:chgData name="Josh O'Loughlin" userId="dda6753e-4086-41aa-980d-b45fe9158618" providerId="ADAL" clId="{5DE432C7-7159-424E-8286-FBCC0BFB5F27}" dt="2026-08-26T03:19:41.127" v="5181" actId="20577"/>
          <ac:spMkLst>
            <pc:docMk/>
            <pc:sldMk cId="0" sldId="274"/>
            <ac:spMk id="6" creationId="{00000000-0000-0000-0000-000000000000}"/>
          </ac:spMkLst>
        </pc:spChg>
      </pc:sldChg>
      <pc:sldChg chg="modSp mod ord modNotesTx">
        <pc:chgData name="Josh O'Loughlin" userId="dda6753e-4086-41aa-980d-b45fe9158618" providerId="ADAL" clId="{5DE432C7-7159-424E-8286-FBCC0BFB5F27}" dt="2026-08-26T03:28:52.009" v="5463" actId="20577"/>
        <pc:sldMkLst>
          <pc:docMk/>
          <pc:sldMk cId="0" sldId="275"/>
        </pc:sldMkLst>
        <pc:spChg chg="mod">
          <ac:chgData name="Josh O'Loughlin" userId="dda6753e-4086-41aa-980d-b45fe9158618" providerId="ADAL" clId="{5DE432C7-7159-424E-8286-FBCC0BFB5F27}" dt="2026-08-26T01:40:47.660" v="2361" actId="20577"/>
          <ac:spMkLst>
            <pc:docMk/>
            <pc:sldMk cId="0" sldId="275"/>
            <ac:spMk id="3" creationId="{00000000-0000-0000-0000-000000000000}"/>
          </ac:spMkLst>
        </pc:spChg>
        <pc:spChg chg="mod">
          <ac:chgData name="Josh O'Loughlin" userId="dda6753e-4086-41aa-980d-b45fe9158618" providerId="ADAL" clId="{5DE432C7-7159-424E-8286-FBCC0BFB5F27}" dt="2026-08-26T03:12:04.236" v="4944"/>
          <ac:spMkLst>
            <pc:docMk/>
            <pc:sldMk cId="0" sldId="275"/>
            <ac:spMk id="5" creationId="{00000000-0000-0000-0000-000000000000}"/>
          </ac:spMkLst>
        </pc:spChg>
        <pc:spChg chg="mod">
          <ac:chgData name="Josh O'Loughlin" userId="dda6753e-4086-41aa-980d-b45fe9158618" providerId="ADAL" clId="{5DE432C7-7159-424E-8286-FBCC0BFB5F27}" dt="2026-08-26T03:12:08.509" v="4946"/>
          <ac:spMkLst>
            <pc:docMk/>
            <pc:sldMk cId="0" sldId="275"/>
            <ac:spMk id="6" creationId="{00000000-0000-0000-0000-000000000000}"/>
          </ac:spMkLst>
        </pc:spChg>
      </pc:sldChg>
      <pc:sldChg chg="modSp mod ord modNotesTx">
        <pc:chgData name="Josh O'Loughlin" userId="dda6753e-4086-41aa-980d-b45fe9158618" providerId="ADAL" clId="{5DE432C7-7159-424E-8286-FBCC0BFB5F27}" dt="2026-08-26T03:29:27.671" v="5569" actId="20577"/>
        <pc:sldMkLst>
          <pc:docMk/>
          <pc:sldMk cId="0" sldId="276"/>
        </pc:sldMkLst>
        <pc:spChg chg="mod">
          <ac:chgData name="Josh O'Loughlin" userId="dda6753e-4086-41aa-980d-b45fe9158618" providerId="ADAL" clId="{5DE432C7-7159-424E-8286-FBCC0BFB5F27}" dt="2026-08-26T01:40:50.242" v="2363" actId="20577"/>
          <ac:spMkLst>
            <pc:docMk/>
            <pc:sldMk cId="0" sldId="276"/>
            <ac:spMk id="3" creationId="{00000000-0000-0000-0000-000000000000}"/>
          </ac:spMkLst>
        </pc:spChg>
        <pc:spChg chg="mod">
          <ac:chgData name="Josh O'Loughlin" userId="dda6753e-4086-41aa-980d-b45fe9158618" providerId="ADAL" clId="{5DE432C7-7159-424E-8286-FBCC0BFB5F27}" dt="2026-08-26T03:15:06.128" v="5077" actId="20577"/>
          <ac:spMkLst>
            <pc:docMk/>
            <pc:sldMk cId="0" sldId="276"/>
            <ac:spMk id="4" creationId="{00000000-0000-0000-0000-000000000000}"/>
          </ac:spMkLst>
        </pc:spChg>
        <pc:spChg chg="mod">
          <ac:chgData name="Josh O'Loughlin" userId="dda6753e-4086-41aa-980d-b45fe9158618" providerId="ADAL" clId="{5DE432C7-7159-424E-8286-FBCC0BFB5F27}" dt="2026-08-26T03:27:52.451" v="5408" actId="20577"/>
          <ac:spMkLst>
            <pc:docMk/>
            <pc:sldMk cId="0" sldId="276"/>
            <ac:spMk id="5" creationId="{00000000-0000-0000-0000-000000000000}"/>
          </ac:spMkLst>
        </pc:spChg>
        <pc:spChg chg="mod">
          <ac:chgData name="Josh O'Loughlin" userId="dda6753e-4086-41aa-980d-b45fe9158618" providerId="ADAL" clId="{5DE432C7-7159-424E-8286-FBCC0BFB5F27}" dt="2026-08-26T03:12:26.729" v="4964" actId="20577"/>
          <ac:spMkLst>
            <pc:docMk/>
            <pc:sldMk cId="0" sldId="276"/>
            <ac:spMk id="6" creationId="{00000000-0000-0000-0000-000000000000}"/>
          </ac:spMkLst>
        </pc:spChg>
      </pc:sldChg>
      <pc:sldChg chg="modSp mod modNotesTx">
        <pc:chgData name="Josh O'Loughlin" userId="dda6753e-4086-41aa-980d-b45fe9158618" providerId="ADAL" clId="{5DE432C7-7159-424E-8286-FBCC0BFB5F27}" dt="2026-08-26T03:51:15.320" v="6946" actId="20577"/>
        <pc:sldMkLst>
          <pc:docMk/>
          <pc:sldMk cId="0" sldId="277"/>
        </pc:sldMkLst>
        <pc:spChg chg="mod">
          <ac:chgData name="Josh O'Loughlin" userId="dda6753e-4086-41aa-980d-b45fe9158618" providerId="ADAL" clId="{5DE432C7-7159-424E-8286-FBCC0BFB5F27}" dt="2026-08-26T01:40:55.623" v="2366" actId="20577"/>
          <ac:spMkLst>
            <pc:docMk/>
            <pc:sldMk cId="0" sldId="277"/>
            <ac:spMk id="3" creationId="{00000000-0000-0000-0000-000000000000}"/>
          </ac:spMkLst>
        </pc:spChg>
        <pc:spChg chg="mod">
          <ac:chgData name="Josh O'Loughlin" userId="dda6753e-4086-41aa-980d-b45fe9158618" providerId="ADAL" clId="{5DE432C7-7159-424E-8286-FBCC0BFB5F27}" dt="2026-08-26T03:21:06.672" v="5202" actId="20577"/>
          <ac:spMkLst>
            <pc:docMk/>
            <pc:sldMk cId="0" sldId="277"/>
            <ac:spMk id="5" creationId="{00000000-0000-0000-0000-000000000000}"/>
          </ac:spMkLst>
        </pc:spChg>
        <pc:spChg chg="mod">
          <ac:chgData name="Josh O'Loughlin" userId="dda6753e-4086-41aa-980d-b45fe9158618" providerId="ADAL" clId="{5DE432C7-7159-424E-8286-FBCC0BFB5F27}" dt="2026-08-26T03:21:14.480" v="5219" actId="20577"/>
          <ac:spMkLst>
            <pc:docMk/>
            <pc:sldMk cId="0" sldId="277"/>
            <ac:spMk id="6" creationId="{00000000-0000-0000-0000-000000000000}"/>
          </ac:spMkLst>
        </pc:spChg>
      </pc:sldChg>
      <pc:sldChg chg="modSp mod modNotesTx">
        <pc:chgData name="Josh O'Loughlin" userId="dda6753e-4086-41aa-980d-b45fe9158618" providerId="ADAL" clId="{5DE432C7-7159-424E-8286-FBCC0BFB5F27}" dt="2026-08-26T03:51:20.925" v="6949" actId="20577"/>
        <pc:sldMkLst>
          <pc:docMk/>
          <pc:sldMk cId="0" sldId="278"/>
        </pc:sldMkLst>
        <pc:spChg chg="mod">
          <ac:chgData name="Josh O'Loughlin" userId="dda6753e-4086-41aa-980d-b45fe9158618" providerId="ADAL" clId="{5DE432C7-7159-424E-8286-FBCC0BFB5F27}" dt="2026-08-26T01:41:09.616" v="2367"/>
          <ac:spMkLst>
            <pc:docMk/>
            <pc:sldMk cId="0" sldId="278"/>
            <ac:spMk id="3" creationId="{00000000-0000-0000-0000-000000000000}"/>
          </ac:spMkLst>
        </pc:spChg>
        <pc:spChg chg="mod">
          <ac:chgData name="Josh O'Loughlin" userId="dda6753e-4086-41aa-980d-b45fe9158618" providerId="ADAL" clId="{5DE432C7-7159-424E-8286-FBCC0BFB5F27}" dt="2026-08-26T03:13:58.910" v="5035" actId="20577"/>
          <ac:spMkLst>
            <pc:docMk/>
            <pc:sldMk cId="0" sldId="278"/>
            <ac:spMk id="5" creationId="{00000000-0000-0000-0000-000000000000}"/>
          </ac:spMkLst>
        </pc:spChg>
        <pc:spChg chg="mod">
          <ac:chgData name="Josh O'Loughlin" userId="dda6753e-4086-41aa-980d-b45fe9158618" providerId="ADAL" clId="{5DE432C7-7159-424E-8286-FBCC0BFB5F27}" dt="2026-08-26T03:14:04.313" v="5037"/>
          <ac:spMkLst>
            <pc:docMk/>
            <pc:sldMk cId="0" sldId="278"/>
            <ac:spMk id="6" creationId="{00000000-0000-0000-0000-000000000000}"/>
          </ac:spMkLst>
        </pc:spChg>
      </pc:sldChg>
      <pc:sldChg chg="modSp mod modNotesTx">
        <pc:chgData name="Josh O'Loughlin" userId="dda6753e-4086-41aa-980d-b45fe9158618" providerId="ADAL" clId="{5DE432C7-7159-424E-8286-FBCC0BFB5F27}" dt="2026-08-26T03:34:16.158" v="6043" actId="20577"/>
        <pc:sldMkLst>
          <pc:docMk/>
          <pc:sldMk cId="0" sldId="279"/>
        </pc:sldMkLst>
        <pc:spChg chg="mod">
          <ac:chgData name="Josh O'Loughlin" userId="dda6753e-4086-41aa-980d-b45fe9158618" providerId="ADAL" clId="{5DE432C7-7159-424E-8286-FBCC0BFB5F27}" dt="2026-08-26T01:41:12.134" v="2368"/>
          <ac:spMkLst>
            <pc:docMk/>
            <pc:sldMk cId="0" sldId="279"/>
            <ac:spMk id="3" creationId="{00000000-0000-0000-0000-000000000000}"/>
          </ac:spMkLst>
        </pc:spChg>
        <pc:spChg chg="mod">
          <ac:chgData name="Josh O'Loughlin" userId="dda6753e-4086-41aa-980d-b45fe9158618" providerId="ADAL" clId="{5DE432C7-7159-424E-8286-FBCC0BFB5F27}" dt="2026-08-26T03:14:36.617" v="5072" actId="20577"/>
          <ac:spMkLst>
            <pc:docMk/>
            <pc:sldMk cId="0" sldId="279"/>
            <ac:spMk id="4" creationId="{00000000-0000-0000-0000-000000000000}"/>
          </ac:spMkLst>
        </pc:spChg>
        <pc:spChg chg="mod">
          <ac:chgData name="Josh O'Loughlin" userId="dda6753e-4086-41aa-980d-b45fe9158618" providerId="ADAL" clId="{5DE432C7-7159-424E-8286-FBCC0BFB5F27}" dt="2026-08-26T03:14:15.133" v="5067" actId="20577"/>
          <ac:spMkLst>
            <pc:docMk/>
            <pc:sldMk cId="0" sldId="279"/>
            <ac:spMk id="5" creationId="{00000000-0000-0000-0000-000000000000}"/>
          </ac:spMkLst>
        </pc:spChg>
        <pc:spChg chg="mod">
          <ac:chgData name="Josh O'Loughlin" userId="dda6753e-4086-41aa-980d-b45fe9158618" providerId="ADAL" clId="{5DE432C7-7159-424E-8286-FBCC0BFB5F27}" dt="2026-08-26T03:14:19.896" v="5069"/>
          <ac:spMkLst>
            <pc:docMk/>
            <pc:sldMk cId="0" sldId="279"/>
            <ac:spMk id="6" creationId="{00000000-0000-0000-0000-000000000000}"/>
          </ac:spMkLst>
        </pc:spChg>
      </pc:sldChg>
      <pc:sldChg chg="modSp mod modNotesTx">
        <pc:chgData name="Josh O'Loughlin" userId="dda6753e-4086-41aa-980d-b45fe9158618" providerId="ADAL" clId="{5DE432C7-7159-424E-8286-FBCC0BFB5F27}" dt="2026-08-26T03:41:15.728" v="6515" actId="20577"/>
        <pc:sldMkLst>
          <pc:docMk/>
          <pc:sldMk cId="0" sldId="280"/>
        </pc:sldMkLst>
        <pc:spChg chg="mod">
          <ac:chgData name="Josh O'Loughlin" userId="dda6753e-4086-41aa-980d-b45fe9158618" providerId="ADAL" clId="{5DE432C7-7159-424E-8286-FBCC0BFB5F27}" dt="2026-08-26T01:41:17.672" v="2371" actId="20577"/>
          <ac:spMkLst>
            <pc:docMk/>
            <pc:sldMk cId="0" sldId="280"/>
            <ac:spMk id="3" creationId="{00000000-0000-0000-0000-000000000000}"/>
          </ac:spMkLst>
        </pc:spChg>
        <pc:spChg chg="mod">
          <ac:chgData name="Josh O'Loughlin" userId="dda6753e-4086-41aa-980d-b45fe9158618" providerId="ADAL" clId="{5DE432C7-7159-424E-8286-FBCC0BFB5F27}" dt="2026-08-26T03:15:21.662" v="5081" actId="20577"/>
          <ac:spMkLst>
            <pc:docMk/>
            <pc:sldMk cId="0" sldId="280"/>
            <ac:spMk id="5" creationId="{00000000-0000-0000-0000-000000000000}"/>
          </ac:spMkLst>
        </pc:spChg>
        <pc:spChg chg="mod">
          <ac:chgData name="Josh O'Loughlin" userId="dda6753e-4086-41aa-980d-b45fe9158618" providerId="ADAL" clId="{5DE432C7-7159-424E-8286-FBCC0BFB5F27}" dt="2026-08-26T03:15:35.727" v="5121" actId="20577"/>
          <ac:spMkLst>
            <pc:docMk/>
            <pc:sldMk cId="0" sldId="280"/>
            <ac:spMk id="6" creationId="{00000000-0000-0000-0000-000000000000}"/>
          </ac:spMkLst>
        </pc:spChg>
      </pc:sldChg>
      <pc:sldChg chg="modSp mod modNotesTx">
        <pc:chgData name="Josh O'Loughlin" userId="dda6753e-4086-41aa-980d-b45fe9158618" providerId="ADAL" clId="{5DE432C7-7159-424E-8286-FBCC0BFB5F27}" dt="2026-08-26T03:37:31.685" v="6155" actId="20577"/>
        <pc:sldMkLst>
          <pc:docMk/>
          <pc:sldMk cId="0" sldId="281"/>
        </pc:sldMkLst>
        <pc:spChg chg="mod">
          <ac:chgData name="Josh O'Loughlin" userId="dda6753e-4086-41aa-980d-b45fe9158618" providerId="ADAL" clId="{5DE432C7-7159-424E-8286-FBCC0BFB5F27}" dt="2026-08-26T01:41:21.692" v="2372"/>
          <ac:spMkLst>
            <pc:docMk/>
            <pc:sldMk cId="0" sldId="281"/>
            <ac:spMk id="3" creationId="{00000000-0000-0000-0000-000000000000}"/>
          </ac:spMkLst>
        </pc:spChg>
        <pc:spChg chg="mod">
          <ac:chgData name="Josh O'Loughlin" userId="dda6753e-4086-41aa-980d-b45fe9158618" providerId="ADAL" clId="{5DE432C7-7159-424E-8286-FBCC0BFB5F27}" dt="2026-08-26T03:15:42.739" v="5123"/>
          <ac:spMkLst>
            <pc:docMk/>
            <pc:sldMk cId="0" sldId="281"/>
            <ac:spMk id="5" creationId="{00000000-0000-0000-0000-000000000000}"/>
          </ac:spMkLst>
        </pc:spChg>
        <pc:spChg chg="mod">
          <ac:chgData name="Josh O'Loughlin" userId="dda6753e-4086-41aa-980d-b45fe9158618" providerId="ADAL" clId="{5DE432C7-7159-424E-8286-FBCC0BFB5F27}" dt="2026-08-26T03:15:46.704" v="5125"/>
          <ac:spMkLst>
            <pc:docMk/>
            <pc:sldMk cId="0" sldId="281"/>
            <ac:spMk id="6" creationId="{00000000-0000-0000-0000-000000000000}"/>
          </ac:spMkLst>
        </pc:spChg>
      </pc:sldChg>
      <pc:sldChg chg="modSp mod modNotesTx">
        <pc:chgData name="Josh O'Loughlin" userId="dda6753e-4086-41aa-980d-b45fe9158618" providerId="ADAL" clId="{5DE432C7-7159-424E-8286-FBCC0BFB5F27}" dt="2026-08-26T03:38:06.644" v="6256" actId="20577"/>
        <pc:sldMkLst>
          <pc:docMk/>
          <pc:sldMk cId="0" sldId="282"/>
        </pc:sldMkLst>
        <pc:spChg chg="mod">
          <ac:chgData name="Josh O'Loughlin" userId="dda6753e-4086-41aa-980d-b45fe9158618" providerId="ADAL" clId="{5DE432C7-7159-424E-8286-FBCC0BFB5F27}" dt="2026-08-26T01:41:23.790" v="2373"/>
          <ac:spMkLst>
            <pc:docMk/>
            <pc:sldMk cId="0" sldId="282"/>
            <ac:spMk id="3" creationId="{00000000-0000-0000-0000-000000000000}"/>
          </ac:spMkLst>
        </pc:spChg>
        <pc:spChg chg="mod">
          <ac:chgData name="Josh O'Loughlin" userId="dda6753e-4086-41aa-980d-b45fe9158618" providerId="ADAL" clId="{5DE432C7-7159-424E-8286-FBCC0BFB5F27}" dt="2026-08-26T03:15:53.347" v="5127"/>
          <ac:spMkLst>
            <pc:docMk/>
            <pc:sldMk cId="0" sldId="282"/>
            <ac:spMk id="5" creationId="{00000000-0000-0000-0000-000000000000}"/>
          </ac:spMkLst>
        </pc:spChg>
        <pc:spChg chg="mod">
          <ac:chgData name="Josh O'Loughlin" userId="dda6753e-4086-41aa-980d-b45fe9158618" providerId="ADAL" clId="{5DE432C7-7159-424E-8286-FBCC0BFB5F27}" dt="2026-08-26T03:16:10.740" v="5137" actId="20577"/>
          <ac:spMkLst>
            <pc:docMk/>
            <pc:sldMk cId="0" sldId="282"/>
            <ac:spMk id="6" creationId="{00000000-0000-0000-0000-000000000000}"/>
          </ac:spMkLst>
        </pc:spChg>
      </pc:sldChg>
      <pc:sldChg chg="modSp mod modNotesTx">
        <pc:chgData name="Josh O'Loughlin" userId="dda6753e-4086-41aa-980d-b45fe9158618" providerId="ADAL" clId="{5DE432C7-7159-424E-8286-FBCC0BFB5F27}" dt="2026-08-26T03:38:23.628" v="6280" actId="20577"/>
        <pc:sldMkLst>
          <pc:docMk/>
          <pc:sldMk cId="0" sldId="283"/>
        </pc:sldMkLst>
        <pc:spChg chg="mod">
          <ac:chgData name="Josh O'Loughlin" userId="dda6753e-4086-41aa-980d-b45fe9158618" providerId="ADAL" clId="{5DE432C7-7159-424E-8286-FBCC0BFB5F27}" dt="2026-08-26T01:41:25.591" v="2374"/>
          <ac:spMkLst>
            <pc:docMk/>
            <pc:sldMk cId="0" sldId="283"/>
            <ac:spMk id="3" creationId="{00000000-0000-0000-0000-000000000000}"/>
          </ac:spMkLst>
        </pc:spChg>
        <pc:spChg chg="mod">
          <ac:chgData name="Josh O'Loughlin" userId="dda6753e-4086-41aa-980d-b45fe9158618" providerId="ADAL" clId="{5DE432C7-7159-424E-8286-FBCC0BFB5F27}" dt="2026-08-26T03:16:19.918" v="5140" actId="20577"/>
          <ac:spMkLst>
            <pc:docMk/>
            <pc:sldMk cId="0" sldId="283"/>
            <ac:spMk id="5" creationId="{00000000-0000-0000-0000-000000000000}"/>
          </ac:spMkLst>
        </pc:spChg>
        <pc:spChg chg="mod">
          <ac:chgData name="Josh O'Loughlin" userId="dda6753e-4086-41aa-980d-b45fe9158618" providerId="ADAL" clId="{5DE432C7-7159-424E-8286-FBCC0BFB5F27}" dt="2026-08-26T03:16:24.345" v="5142"/>
          <ac:spMkLst>
            <pc:docMk/>
            <pc:sldMk cId="0" sldId="283"/>
            <ac:spMk id="6" creationId="{00000000-0000-0000-0000-000000000000}"/>
          </ac:spMkLst>
        </pc:spChg>
      </pc:sldChg>
      <pc:sldChg chg="modSp mod modNotesTx">
        <pc:chgData name="Josh O'Loughlin" userId="dda6753e-4086-41aa-980d-b45fe9158618" providerId="ADAL" clId="{5DE432C7-7159-424E-8286-FBCC0BFB5F27}" dt="2026-08-26T04:40:59.974" v="8486" actId="20577"/>
        <pc:sldMkLst>
          <pc:docMk/>
          <pc:sldMk cId="0" sldId="284"/>
        </pc:sldMkLst>
        <pc:spChg chg="mod">
          <ac:chgData name="Josh O'Loughlin" userId="dda6753e-4086-41aa-980d-b45fe9158618" providerId="ADAL" clId="{5DE432C7-7159-424E-8286-FBCC0BFB5F27}" dt="2026-08-26T01:41:28.465" v="2375"/>
          <ac:spMkLst>
            <pc:docMk/>
            <pc:sldMk cId="0" sldId="284"/>
            <ac:spMk id="3" creationId="{00000000-0000-0000-0000-000000000000}"/>
          </ac:spMkLst>
        </pc:spChg>
        <pc:spChg chg="mod">
          <ac:chgData name="Josh O'Loughlin" userId="dda6753e-4086-41aa-980d-b45fe9158618" providerId="ADAL" clId="{5DE432C7-7159-424E-8286-FBCC0BFB5F27}" dt="2026-08-26T03:14:52.144" v="5075" actId="20577"/>
          <ac:spMkLst>
            <pc:docMk/>
            <pc:sldMk cId="0" sldId="284"/>
            <ac:spMk id="4" creationId="{00000000-0000-0000-0000-000000000000}"/>
          </ac:spMkLst>
        </pc:spChg>
        <pc:spChg chg="mod">
          <ac:chgData name="Josh O'Loughlin" userId="dda6753e-4086-41aa-980d-b45fe9158618" providerId="ADAL" clId="{5DE432C7-7159-424E-8286-FBCC0BFB5F27}" dt="2026-08-26T03:20:08.668" v="5186" actId="20577"/>
          <ac:spMkLst>
            <pc:docMk/>
            <pc:sldMk cId="0" sldId="284"/>
            <ac:spMk id="5" creationId="{00000000-0000-0000-0000-000000000000}"/>
          </ac:spMkLst>
        </pc:spChg>
        <pc:spChg chg="mod">
          <ac:chgData name="Josh O'Loughlin" userId="dda6753e-4086-41aa-980d-b45fe9158618" providerId="ADAL" clId="{5DE432C7-7159-424E-8286-FBCC0BFB5F27}" dt="2026-08-26T03:17:01.500" v="5172"/>
          <ac:spMkLst>
            <pc:docMk/>
            <pc:sldMk cId="0" sldId="284"/>
            <ac:spMk id="6" creationId="{00000000-0000-0000-0000-000000000000}"/>
          </ac:spMkLst>
        </pc:spChg>
      </pc:sldChg>
      <pc:sldChg chg="modSp mod modNotesTx">
        <pc:chgData name="Josh O'Loughlin" userId="dda6753e-4086-41aa-980d-b45fe9158618" providerId="ADAL" clId="{5DE432C7-7159-424E-8286-FBCC0BFB5F27}" dt="2026-08-26T03:43:39.818" v="6661" actId="20577"/>
        <pc:sldMkLst>
          <pc:docMk/>
          <pc:sldMk cId="0" sldId="285"/>
        </pc:sldMkLst>
        <pc:spChg chg="mod">
          <ac:chgData name="Josh O'Loughlin" userId="dda6753e-4086-41aa-980d-b45fe9158618" providerId="ADAL" clId="{5DE432C7-7159-424E-8286-FBCC0BFB5F27}" dt="2026-08-26T03:43:23.958" v="6619" actId="20577"/>
          <ac:spMkLst>
            <pc:docMk/>
            <pc:sldMk cId="0" sldId="285"/>
            <ac:spMk id="4" creationId="{00000000-0000-0000-0000-000000000000}"/>
          </ac:spMkLst>
        </pc:spChg>
      </pc:sldChg>
      <pc:sldChg chg="modSp mod modNotesTx">
        <pc:chgData name="Josh O'Loughlin" userId="dda6753e-4086-41aa-980d-b45fe9158618" providerId="ADAL" clId="{5DE432C7-7159-424E-8286-FBCC0BFB5F27}" dt="2026-08-26T03:44:23.198" v="6763" actId="6549"/>
        <pc:sldMkLst>
          <pc:docMk/>
          <pc:sldMk cId="0" sldId="286"/>
        </pc:sldMkLst>
        <pc:spChg chg="mod">
          <ac:chgData name="Josh O'Loughlin" userId="dda6753e-4086-41aa-980d-b45fe9158618" providerId="ADAL" clId="{5DE432C7-7159-424E-8286-FBCC0BFB5F27}" dt="2026-08-26T01:45:35.091" v="2594" actId="20577"/>
          <ac:spMkLst>
            <pc:docMk/>
            <pc:sldMk cId="0" sldId="286"/>
            <ac:spMk id="4" creationId="{00000000-0000-0000-0000-000000000000}"/>
          </ac:spMkLst>
        </pc:spChg>
      </pc:sldChg>
      <pc:sldChg chg="del">
        <pc:chgData name="Josh O'Loughlin" userId="dda6753e-4086-41aa-980d-b45fe9158618" providerId="ADAL" clId="{5DE432C7-7159-424E-8286-FBCC0BFB5F27}" dt="2026-08-26T01:01:50.463" v="918" actId="2696"/>
        <pc:sldMkLst>
          <pc:docMk/>
          <pc:sldMk cId="0" sldId="287"/>
        </pc:sldMkLst>
      </pc:sldChg>
      <pc:sldChg chg="del">
        <pc:chgData name="Josh O'Loughlin" userId="dda6753e-4086-41aa-980d-b45fe9158618" providerId="ADAL" clId="{5DE432C7-7159-424E-8286-FBCC0BFB5F27}" dt="2026-08-26T01:02:27.412" v="922" actId="2696"/>
        <pc:sldMkLst>
          <pc:docMk/>
          <pc:sldMk cId="0" sldId="288"/>
        </pc:sldMkLst>
      </pc:sldChg>
      <pc:sldChg chg="modSp mod modNotesTx">
        <pc:chgData name="Josh O'Loughlin" userId="dda6753e-4086-41aa-980d-b45fe9158618" providerId="ADAL" clId="{5DE432C7-7159-424E-8286-FBCC0BFB5F27}" dt="2026-08-26T04:44:36.608" v="8610" actId="20577"/>
        <pc:sldMkLst>
          <pc:docMk/>
          <pc:sldMk cId="0" sldId="289"/>
        </pc:sldMkLst>
        <pc:spChg chg="mod">
          <ac:chgData name="Josh O'Loughlin" userId="dda6753e-4086-41aa-980d-b45fe9158618" providerId="ADAL" clId="{5DE432C7-7159-424E-8286-FBCC0BFB5F27}" dt="2026-08-26T01:50:54.333" v="2775" actId="20577"/>
          <ac:spMkLst>
            <pc:docMk/>
            <pc:sldMk cId="0" sldId="289"/>
            <ac:spMk id="3" creationId="{00000000-0000-0000-0000-000000000000}"/>
          </ac:spMkLst>
        </pc:spChg>
        <pc:spChg chg="mod">
          <ac:chgData name="Josh O'Loughlin" userId="dda6753e-4086-41aa-980d-b45fe9158618" providerId="ADAL" clId="{5DE432C7-7159-424E-8286-FBCC0BFB5F27}" dt="2026-08-26T04:44:10.007" v="8573" actId="20577"/>
          <ac:spMkLst>
            <pc:docMk/>
            <pc:sldMk cId="0" sldId="289"/>
            <ac:spMk id="4" creationId="{00000000-0000-0000-0000-000000000000}"/>
          </ac:spMkLst>
        </pc:spChg>
      </pc:sldChg>
      <pc:sldChg chg="modSp mod modNotesTx">
        <pc:chgData name="Josh O'Loughlin" userId="dda6753e-4086-41aa-980d-b45fe9158618" providerId="ADAL" clId="{5DE432C7-7159-424E-8286-FBCC0BFB5F27}" dt="2026-08-26T04:45:30.579" v="8644" actId="20577"/>
        <pc:sldMkLst>
          <pc:docMk/>
          <pc:sldMk cId="0" sldId="290"/>
        </pc:sldMkLst>
        <pc:spChg chg="mod">
          <ac:chgData name="Josh O'Loughlin" userId="dda6753e-4086-41aa-980d-b45fe9158618" providerId="ADAL" clId="{5DE432C7-7159-424E-8286-FBCC0BFB5F27}" dt="2026-08-26T04:15:53.474" v="7353" actId="20577"/>
          <ac:spMkLst>
            <pc:docMk/>
            <pc:sldMk cId="0" sldId="290"/>
            <ac:spMk id="5" creationId="{00000000-0000-0000-0000-000000000000}"/>
          </ac:spMkLst>
        </pc:spChg>
      </pc:sldChg>
      <pc:sldChg chg="modNotesTx">
        <pc:chgData name="Josh O'Loughlin" userId="dda6753e-4086-41aa-980d-b45fe9158618" providerId="ADAL" clId="{5DE432C7-7159-424E-8286-FBCC0BFB5F27}" dt="2026-08-26T04:46:21.137" v="8907" actId="20577"/>
        <pc:sldMkLst>
          <pc:docMk/>
          <pc:sldMk cId="0" sldId="291"/>
        </pc:sldMkLst>
      </pc:sldChg>
      <pc:sldChg chg="modSp mod modNotesTx">
        <pc:chgData name="Josh O'Loughlin" userId="dda6753e-4086-41aa-980d-b45fe9158618" providerId="ADAL" clId="{5DE432C7-7159-424E-8286-FBCC0BFB5F27}" dt="2026-08-26T04:48:10.482" v="9074" actId="20577"/>
        <pc:sldMkLst>
          <pc:docMk/>
          <pc:sldMk cId="0" sldId="292"/>
        </pc:sldMkLst>
        <pc:spChg chg="mod">
          <ac:chgData name="Josh O'Loughlin" userId="dda6753e-4086-41aa-980d-b45fe9158618" providerId="ADAL" clId="{5DE432C7-7159-424E-8286-FBCC0BFB5F27}" dt="2026-08-26T04:47:57.027" v="9021" actId="20577"/>
          <ac:spMkLst>
            <pc:docMk/>
            <pc:sldMk cId="0" sldId="292"/>
            <ac:spMk id="4" creationId="{00000000-0000-0000-0000-000000000000}"/>
          </ac:spMkLst>
        </pc:spChg>
      </pc:sldChg>
      <pc:sldChg chg="modNotesTx">
        <pc:chgData name="Josh O'Loughlin" userId="dda6753e-4086-41aa-980d-b45fe9158618" providerId="ADAL" clId="{5DE432C7-7159-424E-8286-FBCC0BFB5F27}" dt="2026-08-26T01:52:59.816" v="2973" actId="20577"/>
        <pc:sldMkLst>
          <pc:docMk/>
          <pc:sldMk cId="0" sldId="293"/>
        </pc:sldMkLst>
      </pc:sldChg>
      <pc:sldChg chg="modNotesTx">
        <pc:chgData name="Josh O'Loughlin" userId="dda6753e-4086-41aa-980d-b45fe9158618" providerId="ADAL" clId="{5DE432C7-7159-424E-8286-FBCC0BFB5F27}" dt="2026-08-26T04:22:06.810" v="8011" actId="6549"/>
        <pc:sldMkLst>
          <pc:docMk/>
          <pc:sldMk cId="0" sldId="294"/>
        </pc:sldMkLst>
      </pc:sldChg>
      <pc:sldChg chg="modSp mod modNotesTx">
        <pc:chgData name="Josh O'Loughlin" userId="dda6753e-4086-41aa-980d-b45fe9158618" providerId="ADAL" clId="{5DE432C7-7159-424E-8286-FBCC0BFB5F27}" dt="2026-08-26T04:49:14.514" v="9115" actId="20577"/>
        <pc:sldMkLst>
          <pc:docMk/>
          <pc:sldMk cId="0" sldId="295"/>
        </pc:sldMkLst>
        <pc:spChg chg="mod">
          <ac:chgData name="Josh O'Loughlin" userId="dda6753e-4086-41aa-980d-b45fe9158618" providerId="ADAL" clId="{5DE432C7-7159-424E-8286-FBCC0BFB5F27}" dt="2026-08-26T01:07:30.976" v="1375" actId="20577"/>
          <ac:spMkLst>
            <pc:docMk/>
            <pc:sldMk cId="0" sldId="295"/>
            <ac:spMk id="4" creationId="{00000000-0000-0000-0000-000000000000}"/>
          </ac:spMkLst>
        </pc:spChg>
        <pc:spChg chg="mod">
          <ac:chgData name="Josh O'Loughlin" userId="dda6753e-4086-41aa-980d-b45fe9158618" providerId="ADAL" clId="{5DE432C7-7159-424E-8286-FBCC0BFB5F27}" dt="2026-08-26T01:04:01.848" v="930" actId="20577"/>
          <ac:spMkLst>
            <pc:docMk/>
            <pc:sldMk cId="0" sldId="295"/>
            <ac:spMk id="5" creationId="{00000000-0000-0000-0000-000000000000}"/>
          </ac:spMkLst>
        </pc:spChg>
      </pc:sldChg>
      <pc:sldChg chg="del">
        <pc:chgData name="Josh O'Loughlin" userId="dda6753e-4086-41aa-980d-b45fe9158618" providerId="ADAL" clId="{5DE432C7-7159-424E-8286-FBCC0BFB5F27}" dt="2026-08-26T01:07:51.224" v="1377" actId="2696"/>
        <pc:sldMkLst>
          <pc:docMk/>
          <pc:sldMk cId="0" sldId="296"/>
        </pc:sldMkLst>
      </pc:sldChg>
      <pc:sldChg chg="modSp mod modNotesTx">
        <pc:chgData name="Josh O'Loughlin" userId="dda6753e-4086-41aa-980d-b45fe9158618" providerId="ADAL" clId="{5DE432C7-7159-424E-8286-FBCC0BFB5F27}" dt="2026-08-26T06:16:11.063" v="10196"/>
        <pc:sldMkLst>
          <pc:docMk/>
          <pc:sldMk cId="0" sldId="297"/>
        </pc:sldMkLst>
        <pc:spChg chg="mod">
          <ac:chgData name="Josh O'Loughlin" userId="dda6753e-4086-41aa-980d-b45fe9158618" providerId="ADAL" clId="{5DE432C7-7159-424E-8286-FBCC0BFB5F27}" dt="2026-08-26T01:10:32.593" v="1508" actId="113"/>
          <ac:spMkLst>
            <pc:docMk/>
            <pc:sldMk cId="0" sldId="297"/>
            <ac:spMk id="5" creationId="{00000000-0000-0000-0000-000000000000}"/>
          </ac:spMkLst>
        </pc:spChg>
        <pc:spChg chg="mod">
          <ac:chgData name="Josh O'Loughlin" userId="dda6753e-4086-41aa-980d-b45fe9158618" providerId="ADAL" clId="{5DE432C7-7159-424E-8286-FBCC0BFB5F27}" dt="2026-08-26T01:10:34.551" v="1510" actId="113"/>
          <ac:spMkLst>
            <pc:docMk/>
            <pc:sldMk cId="0" sldId="297"/>
            <ac:spMk id="6" creationId="{00000000-0000-0000-0000-000000000000}"/>
          </ac:spMkLst>
        </pc:spChg>
        <pc:spChg chg="mod">
          <ac:chgData name="Josh O'Loughlin" userId="dda6753e-4086-41aa-980d-b45fe9158618" providerId="ADAL" clId="{5DE432C7-7159-424E-8286-FBCC0BFB5F27}" dt="2026-08-26T06:16:11.063" v="10196"/>
          <ac:spMkLst>
            <pc:docMk/>
            <pc:sldMk cId="0" sldId="297"/>
            <ac:spMk id="8" creationId="{00000000-0000-0000-0000-000000000000}"/>
          </ac:spMkLst>
        </pc:spChg>
        <pc:spChg chg="mod">
          <ac:chgData name="Josh O'Loughlin" userId="dda6753e-4086-41aa-980d-b45fe9158618" providerId="ADAL" clId="{5DE432C7-7159-424E-8286-FBCC0BFB5F27}" dt="2026-08-26T01:10:33.717" v="1509" actId="113"/>
          <ac:spMkLst>
            <pc:docMk/>
            <pc:sldMk cId="0" sldId="297"/>
            <ac:spMk id="9" creationId="{00000000-0000-0000-0000-000000000000}"/>
          </ac:spMkLst>
        </pc:spChg>
      </pc:sldChg>
      <pc:sldChg chg="modSp mod modNotesTx">
        <pc:chgData name="Josh O'Loughlin" userId="dda6753e-4086-41aa-980d-b45fe9158618" providerId="ADAL" clId="{5DE432C7-7159-424E-8286-FBCC0BFB5F27}" dt="2026-08-26T04:54:51.380" v="9539" actId="20577"/>
        <pc:sldMkLst>
          <pc:docMk/>
          <pc:sldMk cId="0" sldId="298"/>
        </pc:sldMkLst>
        <pc:spChg chg="mod">
          <ac:chgData name="Josh O'Loughlin" userId="dda6753e-4086-41aa-980d-b45fe9158618" providerId="ADAL" clId="{5DE432C7-7159-424E-8286-FBCC0BFB5F27}" dt="2026-08-26T04:07:30.967" v="7087"/>
          <ac:spMkLst>
            <pc:docMk/>
            <pc:sldMk cId="0" sldId="298"/>
            <ac:spMk id="4" creationId="{00000000-0000-0000-0000-000000000000}"/>
          </ac:spMkLst>
        </pc:spChg>
        <pc:spChg chg="mod">
          <ac:chgData name="Josh O'Loughlin" userId="dda6753e-4086-41aa-980d-b45fe9158618" providerId="ADAL" clId="{5DE432C7-7159-424E-8286-FBCC0BFB5F27}" dt="2026-08-26T04:07:44.360" v="7093" actId="20577"/>
          <ac:spMkLst>
            <pc:docMk/>
            <pc:sldMk cId="0" sldId="298"/>
            <ac:spMk id="5" creationId="{00000000-0000-0000-0000-000000000000}"/>
          </ac:spMkLst>
        </pc:spChg>
      </pc:sldChg>
      <pc:sldChg chg="modSp mod modNotesTx">
        <pc:chgData name="Josh O'Loughlin" userId="dda6753e-4086-41aa-980d-b45fe9158618" providerId="ADAL" clId="{5DE432C7-7159-424E-8286-FBCC0BFB5F27}" dt="2026-08-26T04:58:56.672" v="9742" actId="20577"/>
        <pc:sldMkLst>
          <pc:docMk/>
          <pc:sldMk cId="0" sldId="299"/>
        </pc:sldMkLst>
        <pc:spChg chg="mod">
          <ac:chgData name="Josh O'Loughlin" userId="dda6753e-4086-41aa-980d-b45fe9158618" providerId="ADAL" clId="{5DE432C7-7159-424E-8286-FBCC0BFB5F27}" dt="2026-08-26T01:10:51.536" v="1512" actId="113"/>
          <ac:spMkLst>
            <pc:docMk/>
            <pc:sldMk cId="0" sldId="299"/>
            <ac:spMk id="5" creationId="{00000000-0000-0000-0000-000000000000}"/>
          </ac:spMkLst>
        </pc:spChg>
        <pc:spChg chg="mod">
          <ac:chgData name="Josh O'Loughlin" userId="dda6753e-4086-41aa-980d-b45fe9158618" providerId="ADAL" clId="{5DE432C7-7159-424E-8286-FBCC0BFB5F27}" dt="2026-08-26T01:10:54.394" v="1513" actId="113"/>
          <ac:spMkLst>
            <pc:docMk/>
            <pc:sldMk cId="0" sldId="299"/>
            <ac:spMk id="6" creationId="{00000000-0000-0000-0000-000000000000}"/>
          </ac:spMkLst>
        </pc:spChg>
        <pc:spChg chg="mod">
          <ac:chgData name="Josh O'Loughlin" userId="dda6753e-4086-41aa-980d-b45fe9158618" providerId="ADAL" clId="{5DE432C7-7159-424E-8286-FBCC0BFB5F27}" dt="2026-08-26T01:10:50.726" v="1511" actId="113"/>
          <ac:spMkLst>
            <pc:docMk/>
            <pc:sldMk cId="0" sldId="299"/>
            <ac:spMk id="8" creationId="{00000000-0000-0000-0000-000000000000}"/>
          </ac:spMkLst>
        </pc:spChg>
        <pc:spChg chg="mod">
          <ac:chgData name="Josh O'Loughlin" userId="dda6753e-4086-41aa-980d-b45fe9158618" providerId="ADAL" clId="{5DE432C7-7159-424E-8286-FBCC0BFB5F27}" dt="2026-08-26T01:10:55.317" v="1514" actId="113"/>
          <ac:spMkLst>
            <pc:docMk/>
            <pc:sldMk cId="0" sldId="299"/>
            <ac:spMk id="9" creationId="{00000000-0000-0000-0000-000000000000}"/>
          </ac:spMkLst>
        </pc:spChg>
      </pc:sldChg>
      <pc:sldChg chg="delSp modSp mod">
        <pc:chgData name="Josh O'Loughlin" userId="dda6753e-4086-41aa-980d-b45fe9158618" providerId="ADAL" clId="{5DE432C7-7159-424E-8286-FBCC0BFB5F27}" dt="2026-08-26T01:16:18.527" v="1822" actId="1036"/>
        <pc:sldMkLst>
          <pc:docMk/>
          <pc:sldMk cId="0" sldId="300"/>
        </pc:sldMkLst>
        <pc:spChg chg="mod">
          <ac:chgData name="Josh O'Loughlin" userId="dda6753e-4086-41aa-980d-b45fe9158618" providerId="ADAL" clId="{5DE432C7-7159-424E-8286-FBCC0BFB5F27}" dt="2026-08-26T01:16:18.527" v="1822" actId="1036"/>
          <ac:spMkLst>
            <pc:docMk/>
            <pc:sldMk cId="0" sldId="300"/>
            <ac:spMk id="3" creationId="{00000000-0000-0000-0000-000000000000}"/>
          </ac:spMkLst>
        </pc:spChg>
        <pc:spChg chg="mod">
          <ac:chgData name="Josh O'Loughlin" userId="dda6753e-4086-41aa-980d-b45fe9158618" providerId="ADAL" clId="{5DE432C7-7159-424E-8286-FBCC0BFB5F27}" dt="2026-08-26T01:16:18.527" v="1822" actId="1036"/>
          <ac:spMkLst>
            <pc:docMk/>
            <pc:sldMk cId="0" sldId="300"/>
            <ac:spMk id="4" creationId="{00000000-0000-0000-0000-000000000000}"/>
          </ac:spMkLst>
        </pc:spChg>
        <pc:spChg chg="del">
          <ac:chgData name="Josh O'Loughlin" userId="dda6753e-4086-41aa-980d-b45fe9158618" providerId="ADAL" clId="{5DE432C7-7159-424E-8286-FBCC0BFB5F27}" dt="2026-08-26T01:16:05.112" v="1785" actId="478"/>
          <ac:spMkLst>
            <pc:docMk/>
            <pc:sldMk cId="0" sldId="300"/>
            <ac:spMk id="6" creationId="{00000000-0000-0000-0000-000000000000}"/>
          </ac:spMkLst>
        </pc:spChg>
        <pc:picChg chg="mod">
          <ac:chgData name="Josh O'Loughlin" userId="dda6753e-4086-41aa-980d-b45fe9158618" providerId="ADAL" clId="{5DE432C7-7159-424E-8286-FBCC0BFB5F27}" dt="2026-08-26T01:16:12.663" v="1807" actId="1035"/>
          <ac:picMkLst>
            <pc:docMk/>
            <pc:sldMk cId="0" sldId="300"/>
            <ac:picMk id="5" creationId="{00000000-0000-0000-0000-000000000000}"/>
          </ac:picMkLst>
        </pc:picChg>
      </pc:sldChg>
      <pc:sldChg chg="delSp modSp add del mod ord modNotesTx">
        <pc:chgData name="Josh O'Loughlin" userId="dda6753e-4086-41aa-980d-b45fe9158618" providerId="ADAL" clId="{5DE432C7-7159-424E-8286-FBCC0BFB5F27}" dt="2026-08-26T06:15:50.536" v="10188"/>
        <pc:sldMkLst>
          <pc:docMk/>
          <pc:sldMk cId="2455761280" sldId="301"/>
        </pc:sldMkLst>
        <pc:spChg chg="del">
          <ac:chgData name="Josh O'Loughlin" userId="dda6753e-4086-41aa-980d-b45fe9158618" providerId="ADAL" clId="{5DE432C7-7159-424E-8286-FBCC0BFB5F27}" dt="2026-08-26T00:57:41.825" v="815" actId="478"/>
          <ac:spMkLst>
            <pc:docMk/>
            <pc:sldMk cId="2455761280" sldId="301"/>
            <ac:spMk id="6" creationId="{FE9A93BB-3D73-5097-93FD-ECB6DC32CE70}"/>
          </ac:spMkLst>
        </pc:spChg>
        <pc:spChg chg="mod">
          <ac:chgData name="Josh O'Loughlin" userId="dda6753e-4086-41aa-980d-b45fe9158618" providerId="ADAL" clId="{5DE432C7-7159-424E-8286-FBCC0BFB5F27}" dt="2026-08-26T06:15:50.536" v="10188"/>
          <ac:spMkLst>
            <pc:docMk/>
            <pc:sldMk cId="2455761280" sldId="301"/>
            <ac:spMk id="8" creationId="{031B3902-5927-0DD3-891C-34F757768C47}"/>
          </ac:spMkLst>
        </pc:spChg>
        <pc:spChg chg="del">
          <ac:chgData name="Josh O'Loughlin" userId="dda6753e-4086-41aa-980d-b45fe9158618" providerId="ADAL" clId="{5DE432C7-7159-424E-8286-FBCC0BFB5F27}" dt="2026-08-26T00:57:40.406" v="814" actId="478"/>
          <ac:spMkLst>
            <pc:docMk/>
            <pc:sldMk cId="2455761280" sldId="301"/>
            <ac:spMk id="9" creationId="{BCB9DD99-480B-9C3A-3A5C-4A602F3A8536}"/>
          </ac:spMkLst>
        </pc:spChg>
        <pc:spChg chg="del">
          <ac:chgData name="Josh O'Loughlin" userId="dda6753e-4086-41aa-980d-b45fe9158618" providerId="ADAL" clId="{5DE432C7-7159-424E-8286-FBCC0BFB5F27}" dt="2026-08-26T00:57:38.406" v="813" actId="478"/>
          <ac:spMkLst>
            <pc:docMk/>
            <pc:sldMk cId="2455761280" sldId="301"/>
            <ac:spMk id="12" creationId="{38C671EB-8103-2EA4-EC1C-A418BFEFF5EC}"/>
          </ac:spMkLst>
        </pc:spChg>
      </pc:sldChg>
      <pc:sldChg chg="add del">
        <pc:chgData name="Josh O'Loughlin" userId="dda6753e-4086-41aa-980d-b45fe9158618" providerId="ADAL" clId="{5DE432C7-7159-424E-8286-FBCC0BFB5F27}" dt="2026-08-26T00:57:36.125" v="812" actId="47"/>
        <pc:sldMkLst>
          <pc:docMk/>
          <pc:sldMk cId="628046458" sldId="302"/>
        </pc:sldMkLst>
      </pc:sldChg>
      <pc:sldChg chg="delSp modSp add mod ord setBg modNotesTx">
        <pc:chgData name="Josh O'Loughlin" userId="dda6753e-4086-41aa-980d-b45fe9158618" providerId="ADAL" clId="{5DE432C7-7159-424E-8286-FBCC0BFB5F27}" dt="2026-08-26T06:18:37.436" v="10617" actId="20577"/>
        <pc:sldMkLst>
          <pc:docMk/>
          <pc:sldMk cId="1188654722" sldId="302"/>
        </pc:sldMkLst>
        <pc:spChg chg="del">
          <ac:chgData name="Josh O'Loughlin" userId="dda6753e-4086-41aa-980d-b45fe9158618" providerId="ADAL" clId="{5DE432C7-7159-424E-8286-FBCC0BFB5F27}" dt="2026-08-26T00:58:37.491" v="827" actId="478"/>
          <ac:spMkLst>
            <pc:docMk/>
            <pc:sldMk cId="1188654722" sldId="302"/>
            <ac:spMk id="6" creationId="{D5C27141-B7F4-44CC-ABD1-41BC05E1FBE7}"/>
          </ac:spMkLst>
        </pc:spChg>
        <pc:spChg chg="mod">
          <ac:chgData name="Josh O'Loughlin" userId="dda6753e-4086-41aa-980d-b45fe9158618" providerId="ADAL" clId="{5DE432C7-7159-424E-8286-FBCC0BFB5F27}" dt="2026-08-26T06:15:21.586" v="10056" actId="20577"/>
          <ac:spMkLst>
            <pc:docMk/>
            <pc:sldMk cId="1188654722" sldId="302"/>
            <ac:spMk id="8" creationId="{5F8F02D9-E9B6-9D10-F833-A423E03E3B24}"/>
          </ac:spMkLst>
        </pc:spChg>
        <pc:spChg chg="mod">
          <ac:chgData name="Josh O'Loughlin" userId="dda6753e-4086-41aa-980d-b45fe9158618" providerId="ADAL" clId="{5DE432C7-7159-424E-8286-FBCC0BFB5F27}" dt="2026-08-26T00:59:53.796" v="833" actId="207"/>
          <ac:spMkLst>
            <pc:docMk/>
            <pc:sldMk cId="1188654722" sldId="302"/>
            <ac:spMk id="10" creationId="{FF471EA0-E23C-6B41-7C29-595BB23742BC}"/>
          </ac:spMkLst>
        </pc:spChg>
      </pc:sldChg>
      <pc:sldChg chg="modSp add mod ord setBg modNotesTx">
        <pc:chgData name="Josh O'Loughlin" userId="dda6753e-4086-41aa-980d-b45fe9158618" providerId="ADAL" clId="{5DE432C7-7159-424E-8286-FBCC0BFB5F27}" dt="2026-08-26T06:15:53.351" v="10190"/>
        <pc:sldMkLst>
          <pc:docMk/>
          <pc:sldMk cId="1268597186" sldId="303"/>
        </pc:sldMkLst>
        <pc:spChg chg="mod">
          <ac:chgData name="Josh O'Loughlin" userId="dda6753e-4086-41aa-980d-b45fe9158618" providerId="ADAL" clId="{5DE432C7-7159-424E-8286-FBCC0BFB5F27}" dt="2026-08-26T06:15:53.351" v="10190"/>
          <ac:spMkLst>
            <pc:docMk/>
            <pc:sldMk cId="1268597186" sldId="303"/>
            <ac:spMk id="8" creationId="{D9E542E2-7CB9-A23B-42D9-328342A270DA}"/>
          </ac:spMkLst>
        </pc:spChg>
        <pc:spChg chg="mod">
          <ac:chgData name="Josh O'Loughlin" userId="dda6753e-4086-41aa-980d-b45fe9158618" providerId="ADAL" clId="{5DE432C7-7159-424E-8286-FBCC0BFB5F27}" dt="2026-08-26T01:08:48.611" v="1393" actId="207"/>
          <ac:spMkLst>
            <pc:docMk/>
            <pc:sldMk cId="1268597186" sldId="303"/>
            <ac:spMk id="11" creationId="{81D936C8-551C-7C4C-A749-E0BE6F27201F}"/>
          </ac:spMkLst>
        </pc:spChg>
      </pc:sldChg>
      <pc:sldChg chg="delSp modSp add mod ord setBg modNotesTx">
        <pc:chgData name="Josh O'Loughlin" userId="dda6753e-4086-41aa-980d-b45fe9158618" providerId="ADAL" clId="{5DE432C7-7159-424E-8286-FBCC0BFB5F27}" dt="2026-08-26T06:15:59.312" v="10192"/>
        <pc:sldMkLst>
          <pc:docMk/>
          <pc:sldMk cId="3557588578" sldId="304"/>
        </pc:sldMkLst>
        <pc:spChg chg="mod">
          <ac:chgData name="Josh O'Loughlin" userId="dda6753e-4086-41aa-980d-b45fe9158618" providerId="ADAL" clId="{5DE432C7-7159-424E-8286-FBCC0BFB5F27}" dt="2026-08-26T06:15:59.312" v="10192"/>
          <ac:spMkLst>
            <pc:docMk/>
            <pc:sldMk cId="3557588578" sldId="304"/>
            <ac:spMk id="8" creationId="{A2C25857-AF7D-9B59-583F-A0F0B203A47D}"/>
          </ac:spMkLst>
        </pc:spChg>
        <pc:spChg chg="del">
          <ac:chgData name="Josh O'Loughlin" userId="dda6753e-4086-41aa-980d-b45fe9158618" providerId="ADAL" clId="{5DE432C7-7159-424E-8286-FBCC0BFB5F27}" dt="2026-08-26T01:01:19.287" v="911" actId="478"/>
          <ac:spMkLst>
            <pc:docMk/>
            <pc:sldMk cId="3557588578" sldId="304"/>
            <ac:spMk id="9" creationId="{A9CF7385-DF66-66BB-325D-71A28F0BE38E}"/>
          </ac:spMkLst>
        </pc:spChg>
        <pc:spChg chg="mod">
          <ac:chgData name="Josh O'Loughlin" userId="dda6753e-4086-41aa-980d-b45fe9158618" providerId="ADAL" clId="{5DE432C7-7159-424E-8286-FBCC0BFB5F27}" dt="2026-08-26T01:01:32.308" v="917" actId="207"/>
          <ac:spMkLst>
            <pc:docMk/>
            <pc:sldMk cId="3557588578" sldId="304"/>
            <ac:spMk id="11" creationId="{00F17183-EE27-62ED-6C86-0284D78E5C01}"/>
          </ac:spMkLst>
        </pc:spChg>
        <pc:spChg chg="del">
          <ac:chgData name="Josh O'Loughlin" userId="dda6753e-4086-41aa-980d-b45fe9158618" providerId="ADAL" clId="{5DE432C7-7159-424E-8286-FBCC0BFB5F27}" dt="2026-08-26T01:01:17.843" v="910" actId="478"/>
          <ac:spMkLst>
            <pc:docMk/>
            <pc:sldMk cId="3557588578" sldId="304"/>
            <ac:spMk id="12" creationId="{F3AFCC06-6464-E8D9-3B49-B1D5E2E651C3}"/>
          </ac:spMkLst>
        </pc:spChg>
      </pc:sldChg>
      <pc:sldChg chg="modSp add mod modNotesTx">
        <pc:chgData name="Josh O'Loughlin" userId="dda6753e-4086-41aa-980d-b45fe9158618" providerId="ADAL" clId="{5DE432C7-7159-424E-8286-FBCC0BFB5F27}" dt="2026-08-26T06:18:22.731" v="10616" actId="20577"/>
        <pc:sldMkLst>
          <pc:docMk/>
          <pc:sldMk cId="984191815" sldId="305"/>
        </pc:sldMkLst>
        <pc:spChg chg="mod">
          <ac:chgData name="Josh O'Loughlin" userId="dda6753e-4086-41aa-980d-b45fe9158618" providerId="ADAL" clId="{5DE432C7-7159-424E-8286-FBCC0BFB5F27}" dt="2026-08-26T01:02:11.213" v="921" actId="113"/>
          <ac:spMkLst>
            <pc:docMk/>
            <pc:sldMk cId="984191815" sldId="305"/>
            <ac:spMk id="5" creationId="{8693C837-A9FB-BA90-1F49-EF375AF2CA5D}"/>
          </ac:spMkLst>
        </pc:spChg>
        <pc:spChg chg="mod">
          <ac:chgData name="Josh O'Loughlin" userId="dda6753e-4086-41aa-980d-b45fe9158618" providerId="ADAL" clId="{5DE432C7-7159-424E-8286-FBCC0BFB5F27}" dt="2026-08-26T01:08:24.885" v="1385" actId="113"/>
          <ac:spMkLst>
            <pc:docMk/>
            <pc:sldMk cId="984191815" sldId="305"/>
            <ac:spMk id="6" creationId="{DCB49AD8-E8FE-1C33-5128-5CC8C266F06D}"/>
          </ac:spMkLst>
        </pc:spChg>
        <pc:spChg chg="mod">
          <ac:chgData name="Josh O'Loughlin" userId="dda6753e-4086-41aa-980d-b45fe9158618" providerId="ADAL" clId="{5DE432C7-7159-424E-8286-FBCC0BFB5F27}" dt="2026-08-26T06:16:01.189" v="10193"/>
          <ac:spMkLst>
            <pc:docMk/>
            <pc:sldMk cId="984191815" sldId="305"/>
            <ac:spMk id="8" creationId="{F7A857F1-E1BE-1889-0B2D-6F597E5E2482}"/>
          </ac:spMkLst>
        </pc:spChg>
      </pc:sldChg>
      <pc:sldChg chg="modSp add mod setBg modNotesTx">
        <pc:chgData name="Josh O'Loughlin" userId="dda6753e-4086-41aa-980d-b45fe9158618" providerId="ADAL" clId="{5DE432C7-7159-424E-8286-FBCC0BFB5F27}" dt="2026-08-26T06:16:06.998" v="10194"/>
        <pc:sldMkLst>
          <pc:docMk/>
          <pc:sldMk cId="3677887493" sldId="306"/>
        </pc:sldMkLst>
        <pc:spChg chg="mod">
          <ac:chgData name="Josh O'Loughlin" userId="dda6753e-4086-41aa-980d-b45fe9158618" providerId="ADAL" clId="{5DE432C7-7159-424E-8286-FBCC0BFB5F27}" dt="2026-08-26T01:07:55.571" v="1379" actId="113"/>
          <ac:spMkLst>
            <pc:docMk/>
            <pc:sldMk cId="3677887493" sldId="306"/>
            <ac:spMk id="5" creationId="{C2589801-2459-BE86-8DBA-D63901113717}"/>
          </ac:spMkLst>
        </pc:spChg>
        <pc:spChg chg="mod">
          <ac:chgData name="Josh O'Loughlin" userId="dda6753e-4086-41aa-980d-b45fe9158618" providerId="ADAL" clId="{5DE432C7-7159-424E-8286-FBCC0BFB5F27}" dt="2026-08-26T01:08:14.716" v="1384" actId="113"/>
          <ac:spMkLst>
            <pc:docMk/>
            <pc:sldMk cId="3677887493" sldId="306"/>
            <ac:spMk id="6" creationId="{256079A7-F4F3-29B4-5A50-3B1A75E4BE4E}"/>
          </ac:spMkLst>
        </pc:spChg>
        <pc:spChg chg="mod">
          <ac:chgData name="Josh O'Loughlin" userId="dda6753e-4086-41aa-980d-b45fe9158618" providerId="ADAL" clId="{5DE432C7-7159-424E-8286-FBCC0BFB5F27}" dt="2026-08-26T06:16:06.998" v="10194"/>
          <ac:spMkLst>
            <pc:docMk/>
            <pc:sldMk cId="3677887493" sldId="306"/>
            <ac:spMk id="8" creationId="{620D26D0-F61D-1DB8-FC68-FF3735DF3CBA}"/>
          </ac:spMkLst>
        </pc:spChg>
        <pc:spChg chg="mod">
          <ac:chgData name="Josh O'Loughlin" userId="dda6753e-4086-41aa-980d-b45fe9158618" providerId="ADAL" clId="{5DE432C7-7159-424E-8286-FBCC0BFB5F27}" dt="2026-08-26T01:08:13.572" v="1383" actId="113"/>
          <ac:spMkLst>
            <pc:docMk/>
            <pc:sldMk cId="3677887493" sldId="306"/>
            <ac:spMk id="9" creationId="{152D1054-DC5A-A867-1622-30293D1DD90E}"/>
          </ac:spMkLst>
        </pc:spChg>
        <pc:spChg chg="mod">
          <ac:chgData name="Josh O'Loughlin" userId="dda6753e-4086-41aa-980d-b45fe9158618" providerId="ADAL" clId="{5DE432C7-7159-424E-8286-FBCC0BFB5F27}" dt="2026-08-26T01:07:54.312" v="1378" actId="113"/>
          <ac:spMkLst>
            <pc:docMk/>
            <pc:sldMk cId="3677887493" sldId="306"/>
            <ac:spMk id="11" creationId="{49FBA95C-4285-71F7-F158-775FFCE6C07F}"/>
          </ac:spMkLst>
        </pc:spChg>
      </pc:sldChg>
      <pc:sldChg chg="add del setBg">
        <pc:chgData name="Josh O'Loughlin" userId="dda6753e-4086-41aa-980d-b45fe9158618" providerId="ADAL" clId="{5DE432C7-7159-424E-8286-FBCC0BFB5F27}" dt="2026-08-26T01:08:00.522" v="1381"/>
        <pc:sldMkLst>
          <pc:docMk/>
          <pc:sldMk cId="229393311" sldId="307"/>
        </pc:sldMkLst>
      </pc:sldChg>
      <pc:sldChg chg="modSp add mod ord modNotesTx">
        <pc:chgData name="Josh O'Loughlin" userId="dda6753e-4086-41aa-980d-b45fe9158618" providerId="ADAL" clId="{5DE432C7-7159-424E-8286-FBCC0BFB5F27}" dt="2026-08-26T06:17:36.721" v="10400" actId="20577"/>
        <pc:sldMkLst>
          <pc:docMk/>
          <pc:sldMk cId="2378836785" sldId="307"/>
        </pc:sldMkLst>
        <pc:spChg chg="mod">
          <ac:chgData name="Josh O'Loughlin" userId="dda6753e-4086-41aa-980d-b45fe9158618" providerId="ADAL" clId="{5DE432C7-7159-424E-8286-FBCC0BFB5F27}" dt="2026-08-26T01:46:07.308" v="2599" actId="20577"/>
          <ac:spMkLst>
            <pc:docMk/>
            <pc:sldMk cId="2378836785" sldId="307"/>
            <ac:spMk id="3" creationId="{D9CE9324-605F-34FF-DC87-8612FC258718}"/>
          </ac:spMkLst>
        </pc:spChg>
        <pc:spChg chg="mod">
          <ac:chgData name="Josh O'Loughlin" userId="dda6753e-4086-41aa-980d-b45fe9158618" providerId="ADAL" clId="{5DE432C7-7159-424E-8286-FBCC0BFB5F27}" dt="2026-08-26T01:46:14.868" v="2606" actId="20577"/>
          <ac:spMkLst>
            <pc:docMk/>
            <pc:sldMk cId="2378836785" sldId="307"/>
            <ac:spMk id="4" creationId="{91ABE5B8-0549-B1E5-9DDB-EE69EEA69EBD}"/>
          </ac:spMkLst>
        </pc:spChg>
        <pc:spChg chg="mod">
          <ac:chgData name="Josh O'Loughlin" userId="dda6753e-4086-41aa-980d-b45fe9158618" providerId="ADAL" clId="{5DE432C7-7159-424E-8286-FBCC0BFB5F27}" dt="2026-08-26T01:49:54.929" v="2749" actId="313"/>
          <ac:spMkLst>
            <pc:docMk/>
            <pc:sldMk cId="2378836785" sldId="307"/>
            <ac:spMk id="5" creationId="{7E964825-5054-D314-9B4C-1A3C370E8B7B}"/>
          </ac:spMkLst>
        </pc:spChg>
      </pc:sldChg>
      <pc:sldChg chg="modSp add mod ord modNotesTx">
        <pc:chgData name="Josh O'Loughlin" userId="dda6753e-4086-41aa-980d-b45fe9158618" providerId="ADAL" clId="{5DE432C7-7159-424E-8286-FBCC0BFB5F27}" dt="2026-08-26T06:17:49.970" v="10434" actId="20577"/>
        <pc:sldMkLst>
          <pc:docMk/>
          <pc:sldMk cId="3717563541" sldId="308"/>
        </pc:sldMkLst>
        <pc:spChg chg="mod">
          <ac:chgData name="Josh O'Loughlin" userId="dda6753e-4086-41aa-980d-b45fe9158618" providerId="ADAL" clId="{5DE432C7-7159-424E-8286-FBCC0BFB5F27}" dt="2026-08-26T04:19:13.317" v="7589" actId="20577"/>
          <ac:spMkLst>
            <pc:docMk/>
            <pc:sldMk cId="3717563541" sldId="308"/>
            <ac:spMk id="3" creationId="{F08B3B81-32AE-41E4-95F6-74F0AE25E441}"/>
          </ac:spMkLst>
        </pc:spChg>
        <pc:spChg chg="mod">
          <ac:chgData name="Josh O'Loughlin" userId="dda6753e-4086-41aa-980d-b45fe9158618" providerId="ADAL" clId="{5DE432C7-7159-424E-8286-FBCC0BFB5F27}" dt="2026-08-26T04:19:45.785" v="7652" actId="14100"/>
          <ac:spMkLst>
            <pc:docMk/>
            <pc:sldMk cId="3717563541" sldId="308"/>
            <ac:spMk id="4" creationId="{B13D63EB-D8F4-5E75-9CBF-FB8806804D08}"/>
          </ac:spMkLst>
        </pc:spChg>
      </pc:sldChg>
      <pc:sldChg chg="addSp delSp modSp add mod ord modNotesTx">
        <pc:chgData name="Josh O'Loughlin" userId="dda6753e-4086-41aa-980d-b45fe9158618" providerId="ADAL" clId="{5DE432C7-7159-424E-8286-FBCC0BFB5F27}" dt="2026-08-26T04:41:31.634" v="8572" actId="20577"/>
        <pc:sldMkLst>
          <pc:docMk/>
          <pc:sldMk cId="611544289" sldId="309"/>
        </pc:sldMkLst>
        <pc:spChg chg="add del mod">
          <ac:chgData name="Josh O'Loughlin" userId="dda6753e-4086-41aa-980d-b45fe9158618" providerId="ADAL" clId="{5DE432C7-7159-424E-8286-FBCC0BFB5F27}" dt="2026-08-26T03:16:42.842" v="5149"/>
          <ac:spMkLst>
            <pc:docMk/>
            <pc:sldMk cId="611544289" sldId="309"/>
            <ac:spMk id="4" creationId="{44E24D06-05E2-E1B2-0C73-3980AD6320CA}"/>
          </ac:spMkLst>
        </pc:spChg>
        <pc:spChg chg="mod">
          <ac:chgData name="Josh O'Loughlin" userId="dda6753e-4086-41aa-980d-b45fe9158618" providerId="ADAL" clId="{5DE432C7-7159-424E-8286-FBCC0BFB5F27}" dt="2026-08-26T03:16:32.379" v="5144"/>
          <ac:spMkLst>
            <pc:docMk/>
            <pc:sldMk cId="611544289" sldId="309"/>
            <ac:spMk id="5" creationId="{97D05426-F0A8-8AA7-BA20-928C374C321A}"/>
          </ac:spMkLst>
        </pc:spChg>
        <pc:spChg chg="mod">
          <ac:chgData name="Josh O'Loughlin" userId="dda6753e-4086-41aa-980d-b45fe9158618" providerId="ADAL" clId="{5DE432C7-7159-424E-8286-FBCC0BFB5F27}" dt="2026-08-26T03:16:48.281" v="5151"/>
          <ac:spMkLst>
            <pc:docMk/>
            <pc:sldMk cId="611544289" sldId="309"/>
            <ac:spMk id="6" creationId="{C4AEF974-A64F-A8D7-59DC-371486FDE8C8}"/>
          </ac:spMkLst>
        </pc:spChg>
      </pc:sldChg>
      <pc:sldChg chg="modSp add mod ord setBg modNotesTx">
        <pc:chgData name="Josh O'Loughlin" userId="dda6753e-4086-41aa-980d-b45fe9158618" providerId="ADAL" clId="{5DE432C7-7159-424E-8286-FBCC0BFB5F27}" dt="2026-08-26T04:56:49.009" v="9651" actId="20577"/>
        <pc:sldMkLst>
          <pc:docMk/>
          <pc:sldMk cId="631066403" sldId="310"/>
        </pc:sldMkLst>
        <pc:spChg chg="mod">
          <ac:chgData name="Josh O'Loughlin" userId="dda6753e-4086-41aa-980d-b45fe9158618" providerId="ADAL" clId="{5DE432C7-7159-424E-8286-FBCC0BFB5F27}" dt="2026-08-26T04:05:18.379" v="7035" actId="20577"/>
          <ac:spMkLst>
            <pc:docMk/>
            <pc:sldMk cId="631066403" sldId="310"/>
            <ac:spMk id="3" creationId="{6A9D300E-26C5-0237-FF65-DF9565B2A82C}"/>
          </ac:spMkLst>
        </pc:spChg>
        <pc:spChg chg="mod">
          <ac:chgData name="Josh O'Loughlin" userId="dda6753e-4086-41aa-980d-b45fe9158618" providerId="ADAL" clId="{5DE432C7-7159-424E-8286-FBCC0BFB5F27}" dt="2026-08-26T04:09:57.443" v="7230" actId="20577"/>
          <ac:spMkLst>
            <pc:docMk/>
            <pc:sldMk cId="631066403" sldId="310"/>
            <ac:spMk id="4" creationId="{D91F9F5C-BCD3-EE93-BEC5-921A41BE0EFC}"/>
          </ac:spMkLst>
        </pc:spChg>
      </pc:sldChg>
      <pc:sldChg chg="add del setBg">
        <pc:chgData name="Josh O'Loughlin" userId="dda6753e-4086-41aa-980d-b45fe9158618" providerId="ADAL" clId="{5DE432C7-7159-424E-8286-FBCC0BFB5F27}" dt="2026-08-26T04:04:35.929" v="7013"/>
        <pc:sldMkLst>
          <pc:docMk/>
          <pc:sldMk cId="3876251887" sldId="310"/>
        </pc:sldMkLst>
      </pc:sldChg>
      <pc:sldChg chg="delSp modSp add mod modNotesTx">
        <pc:chgData name="Josh O'Loughlin" userId="dda6753e-4086-41aa-980d-b45fe9158618" providerId="ADAL" clId="{5DE432C7-7159-424E-8286-FBCC0BFB5F27}" dt="2026-08-26T04:24:24.419" v="8216" actId="6549"/>
        <pc:sldMkLst>
          <pc:docMk/>
          <pc:sldMk cId="3148748243" sldId="311"/>
        </pc:sldMkLst>
        <pc:spChg chg="del">
          <ac:chgData name="Josh O'Loughlin" userId="dda6753e-4086-41aa-980d-b45fe9158618" providerId="ADAL" clId="{5DE432C7-7159-424E-8286-FBCC0BFB5F27}" dt="2026-08-26T04:23:07.629" v="8042" actId="478"/>
          <ac:spMkLst>
            <pc:docMk/>
            <pc:sldMk cId="3148748243" sldId="311"/>
            <ac:spMk id="3" creationId="{3611BA93-9651-97DD-85E4-5B516474AADB}"/>
          </ac:spMkLst>
        </pc:spChg>
        <pc:spChg chg="mod">
          <ac:chgData name="Josh O'Loughlin" userId="dda6753e-4086-41aa-980d-b45fe9158618" providerId="ADAL" clId="{5DE432C7-7159-424E-8286-FBCC0BFB5F27}" dt="2026-08-26T04:23:23.513" v="8096" actId="20577"/>
          <ac:spMkLst>
            <pc:docMk/>
            <pc:sldMk cId="3148748243" sldId="311"/>
            <ac:spMk id="4" creationId="{1284F000-6938-E377-77BA-E24D36E8111B}"/>
          </ac:spMkLst>
        </pc:spChg>
        <pc:spChg chg="mod">
          <ac:chgData name="Josh O'Loughlin" userId="dda6753e-4086-41aa-980d-b45fe9158618" providerId="ADAL" clId="{5DE432C7-7159-424E-8286-FBCC0BFB5F27}" dt="2026-08-26T04:23:39.461" v="8122" actId="20577"/>
          <ac:spMkLst>
            <pc:docMk/>
            <pc:sldMk cId="3148748243" sldId="311"/>
            <ac:spMk id="5" creationId="{653AEA70-44AF-F675-521E-E458A1053D9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7288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everyone, I'm Josh - I run Tech2Rec, we're an IT provider that works exclusively with recruitment agencies across Australia and the UK, and I'm here today to talk to you about what’s actually working with AI in recruitment right now.</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what's the right way to actually think about implementing AI in a recruitment agency? We think about it in three stages.</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Stage one is automating the admin, the repetitive stuff that eats your week, like notes, CRM updates, candidate data.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43007-ED64-8ACF-AF55-263FB9A5DB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F75800-68A2-711E-C54A-E8E098A705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65E15D-F4AC-DB9E-A9D0-170822E2AF02}"/>
              </a:ext>
            </a:extLst>
          </p:cNvPr>
          <p:cNvSpPr>
            <a:spLocks noGrp="1"/>
          </p:cNvSpPr>
          <p:nvPr>
            <p:ph type="body" idx="1"/>
          </p:nvPr>
        </p:nvSpPr>
        <p:spPr/>
        <p:txBody>
          <a:bodyPr/>
          <a:lstStyle/>
          <a:p>
            <a:r>
              <a:rPr lang="en-AU" dirty="0"/>
              <a:t>Stage two is where everyone in the business gets an AI assistant (Claude, ChatGPT, etc) that actually knows what's going on. It's connected to all your systems, so you can get information quickly and get it take action on things for you.</a:t>
            </a:r>
            <a:endParaRPr lang="en-US" dirty="0"/>
          </a:p>
        </p:txBody>
      </p:sp>
      <p:sp>
        <p:nvSpPr>
          <p:cNvPr id="4" name="Slide Number Placeholder 3">
            <a:extLst>
              <a:ext uri="{FF2B5EF4-FFF2-40B4-BE49-F238E27FC236}">
                <a16:creationId xmlns:a16="http://schemas.microsoft.com/office/drawing/2014/main" id="{4EDB9A55-FC78-1BDC-C7E2-9939CCBFBF04}"/>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647361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234E2-AAD2-84E2-4AB1-F36B4E4F31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A3EABE-7B33-F73D-9E95-42750408E9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67F742-4FCB-C85B-615A-BF5CD1EFC4F7}"/>
              </a:ext>
            </a:extLst>
          </p:cNvPr>
          <p:cNvSpPr>
            <a:spLocks noGrp="1"/>
          </p:cNvSpPr>
          <p:nvPr>
            <p:ph type="body" idx="1"/>
          </p:nvPr>
        </p:nvSpPr>
        <p:spPr/>
        <p:txBody>
          <a:bodyPr/>
          <a:lstStyle/>
          <a:p>
            <a:r>
              <a:rPr lang="en-AU" dirty="0"/>
              <a:t>And stage three is where AI starts doing things without you having to even ask. Work just happens in the background off the back of what you're already doing. We'll come back to stage 2 and 3 and see what they looks like properly later.</a:t>
            </a:r>
            <a:endParaRPr lang="en-US" dirty="0"/>
          </a:p>
        </p:txBody>
      </p:sp>
      <p:sp>
        <p:nvSpPr>
          <p:cNvPr id="4" name="Slide Number Placeholder 3">
            <a:extLst>
              <a:ext uri="{FF2B5EF4-FFF2-40B4-BE49-F238E27FC236}">
                <a16:creationId xmlns:a16="http://schemas.microsoft.com/office/drawing/2014/main" id="{9668A465-4E96-EE8B-5F51-FB38316BCE96}"/>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36572951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04413-B5B1-404C-1CAF-2180E5BA82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A07994-9D17-538E-DBB4-16CF6BABBF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F8AA89-43B3-79F4-64A7-A7239F8DE8AB}"/>
              </a:ext>
            </a:extLst>
          </p:cNvPr>
          <p:cNvSpPr>
            <a:spLocks noGrp="1"/>
          </p:cNvSpPr>
          <p:nvPr>
            <p:ph type="body" idx="1"/>
          </p:nvPr>
        </p:nvSpPr>
        <p:spPr/>
        <p:txBody>
          <a:bodyPr/>
          <a:lstStyle/>
          <a:p>
            <a:pPr rtl="0"/>
            <a:r>
              <a:rPr lang="en-AU" dirty="0"/>
              <a:t>But for now let's start with stage one, automating the admin. This is where we'll spend most of our time today, because it's the foundation everything else sits on.</a:t>
            </a:r>
          </a:p>
          <a:p>
            <a:pPr rtl="0"/>
            <a:r>
              <a:rPr lang="en-AU" dirty="0"/>
              <a:t>I'm going to walk through five examples we see come up a lot. They're examples though, not a checklist. Every agency's different, so as we go, have a think about what's actually eating the most hours in your week, or your team's, that doesn't really need anyone's judgement, just their time. That’s going to be a great place to start with AI, even if it’s something I don't mention.</a:t>
            </a:r>
          </a:p>
          <a:p>
            <a:pPr rtl="0"/>
            <a:r>
              <a:rPr lang="en-AU" dirty="0"/>
              <a:t>One thing worth saying though. Your data is the foundation, so the first two examples are both about getting that right. Everything after that only really works once it's sorted.</a:t>
            </a:r>
          </a:p>
        </p:txBody>
      </p:sp>
      <p:sp>
        <p:nvSpPr>
          <p:cNvPr id="4" name="Slide Number Placeholder 3">
            <a:extLst>
              <a:ext uri="{FF2B5EF4-FFF2-40B4-BE49-F238E27FC236}">
                <a16:creationId xmlns:a16="http://schemas.microsoft.com/office/drawing/2014/main" id="{CE41087A-A649-FFF4-DF58-082C20B56B99}"/>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37834740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dirty="0"/>
              <a:t>Example one is call and meeting notes. A lot of you will know this one. You're on a call, and the second it ends you're writing up notes, sending a follow-up, and hopefully updating the CRM.</a:t>
            </a:r>
          </a:p>
          <a:p>
            <a:pPr rtl="0"/>
            <a:r>
              <a:rPr lang="en-AU" dirty="0"/>
              <a:t>Some people are good at taking notes while they're on the call, but for most it's distracting because you're half paying attention and half writing.</a:t>
            </a:r>
          </a:p>
          <a:p>
            <a:pPr rtl="0"/>
            <a:r>
              <a:rPr lang="en-AU" dirty="0"/>
              <a:t>But it's not just about time. Even if you're great at it, you're never capturing the whole conversation. You're choosing what feels important in the moment and everything else is gone. Some throwaway comment a candidate makes which might be useful later on won't make the cut. And multiply that by every call, every day, for every consultant.</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 how do we fix it? Every call and every meeting gets recorded, transcribed, and summarised automatically. Nothing's lost, you've got the full conversation rather than whatever you managed to scribble down. And the notes and next steps land straight in the CRM, so nobody’s had to type anything up.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One thing worth watching out for. This only works if it's the default. Every call, every client conversation, across every channel. If it's optional, or it's running on the phones but not Teams or Zoom, you're back to the same gaps you started with.</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Example two is your CRM data. Most agencies have databases with outdated contacts, duplicates, missing details. So either you're spending time fixing it manually, you stop trusting the CRM and work around it, or more commonly you just keep using it as is. That last one's the riskiest, because bad data slows you down and misleads you. You might call someone who left months ago, or pitch a role to a contact whose company's already filled it. And now you look like you're not paying attention.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 this is an important one to fix, and there's two parts to it. First is a big upfront clean, where you go through everything that's built up over time and sorting out the issues. </a:t>
            </a:r>
            <a:br>
              <a:rPr lang="en-AU" dirty="0"/>
            </a:br>
            <a:r>
              <a:rPr lang="en-AU" dirty="0"/>
              <a:t>Second is you have something running continuously after that, cleaning duplicates, updating contact details, and enriching records as things change.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 I'll just quickly cover what we'll run through today: we’ll touch on who I am and how I got here, why most AI implementations don't work for recruitment agencies, and the right order for implementing AI to actually get results, as well as a bunch of examples for you. James had some great practical examples but there’s so much you can do, it’s hard to know WHAT to do or where to start. So my promise to you is that by the end of this call, you’ll have a roadmap that you can follow to implement AI in your business.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dirty="0"/>
              <a:t>The thing to watch out for is only doing one of those cleanups. </a:t>
            </a:r>
            <a:br>
              <a:rPr lang="en-AU" dirty="0"/>
            </a:br>
            <a:r>
              <a:rPr lang="en-AU" dirty="0"/>
              <a:t>If you skip the upfront clean, the ongoing process is going to take forever to catch up on years of mess. Skip the ongoing part and you're back where you started within a few months. You need both parts of the cleanup for it to work properly.</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Example three, CV formatting. A candidate sends a CV through in whatever format they happened to use, and someone has to manually reformat it into your template before it goes to a client. It's tedious, it's repetitive, and it takes no judgement, just time. And because some people might do it slightly differently, what the client receives depends on who happened to pick it up.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dirty="0"/>
              <a:t>So how do we fix it? We have AI reformat the CV into your branded template the moment it comes in, so nobody touches it manually. Same standard every time, no matter who’s handling it. There's a bit of setup upfront, as it might take a few hours to get your templates and branding configured in the system, but once that's done it just runs.</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dirty="0"/>
              <a:t>One thing that’s worth doing early on though is checking the output, at least for the first week or two, just to build trust in it. Like anything AI generates, it's worth you double-checking things look right before it goes out. Then, once you've seen it get it right consistently, you can leave it alone.</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dirty="0"/>
              <a:t>Example four is job lead discovery, which is a bit more BD-related. A lot of agencies have consultants spending hours crawling through job boards, LinkedIn, company sites, hunting for leads.</a:t>
            </a:r>
            <a:br>
              <a:rPr lang="en-AU" dirty="0"/>
            </a:br>
            <a:r>
              <a:rPr lang="en-AU" dirty="0"/>
              <a:t>Now everyone searches a bit differently, so coverage ends up inconsistent. But the bigger problem is timing. By the time you've found a role manually, it might’ve already done the rounds, other agencies have called, or the company's moved on to interviewing. When new leads crop up, we want to be able to find and act on them as quickly as possible.</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 how can we do this differently? We can have AI scan the web continuously, and get it to do more than just spot a role. It can find the actual hiring manager behind it, not just the internal recruiter, and pulls their contact details automatically. It can even flag which roles are under more pressure to fill, so you know where to prioritise time more effectively. And all of it can be dumped straight into the CRM, without anyone having to lift a finger.</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dirty="0"/>
              <a:t>Important thing here is that this one only really pays off once your CRM data's in good shape. Otherwise that great new lead just lands in a database full of duplicates and outdated contacts, and it's one more thing buried in the mess rather than something your team can act on. That's why the data cleanup comes first.</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Last one is outreach, and this one's a bit more controversial. Outreach is a tricky game. Writing something properly personalised takes real time, but if you lean on a template then it can come off as generic. And on top of that, follow-ups slip through the cracks either way, usually because they're sitting in a calendar reminder that keeps getting bumped when things get busy.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 there's two directions you can go here, and which one's right depends on your comfort level with AI. The first is AI-assisted, where AI drafts the message based on CRM history, the job spec, past conversations, and all the context it can draw from. Then the consultant reviews it, adjusts if they need to, and sends. So the thinking here is AI drafts, the human decides.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second direction is systemising it instead. This doesn't have AI writing anything, and often it doesn't involve AI at all. It's a defined process, either written down or built out in a tool, with clear triggers for when a follow-up's due, tasks and reminders that don't rely on someone remembering, and working across whatever channels you use.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Like a lot of people in recruitment, I didn't plan to end up here. I came out of </a:t>
            </a:r>
            <a:r>
              <a:rPr lang="en-AU" dirty="0" err="1"/>
              <a:t>uni</a:t>
            </a:r>
            <a:r>
              <a:rPr lang="en-AU" dirty="0"/>
              <a:t> at the beginning of 2020 with a computer science degree and then did absolutely nothing with it. I went and worked at a trading card store for a couple of years and sold </a:t>
            </a:r>
            <a:r>
              <a:rPr lang="en-AU" dirty="0" err="1"/>
              <a:t>Pokemon</a:t>
            </a:r>
            <a:r>
              <a:rPr lang="en-AU" dirty="0"/>
              <a:t> and sports cards. It was great fun, just not exactly what the degree was for. And while I was doing that, my dad had been running his own IT business.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dirty="0"/>
              <a:t>And these two options aren't either-or. You can still have AI drafting the message and still have the systemised process underneath making sure the follow-up actually goes out on time. They solve two different problems.</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F345E-436C-B86B-9F02-AF51348672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99ABD1-374E-56BC-862A-A9D8843E34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CEAE45-670B-601B-6B40-9BEC20B126D3}"/>
              </a:ext>
            </a:extLst>
          </p:cNvPr>
          <p:cNvSpPr>
            <a:spLocks noGrp="1"/>
          </p:cNvSpPr>
          <p:nvPr>
            <p:ph type="body" idx="1"/>
          </p:nvPr>
        </p:nvSpPr>
        <p:spPr/>
        <p:txBody>
          <a:bodyPr/>
          <a:lstStyle/>
          <a:p>
            <a:pPr rtl="0"/>
            <a:r>
              <a:rPr lang="en-AU" dirty="0"/>
              <a:t>There's technically a third option, which is letting AI write and send outreach on its own with no human involved. We don't recommend it, and we don't do it. The problem is you don't find out when it gets something wrong. It might have the wrong detail about a candidate, reference something that didn't happen, or just read a bit off, and the first you hear about it is when a client mentions it – not a great look.</a:t>
            </a:r>
            <a:br>
              <a:rPr lang="en-AU" dirty="0"/>
            </a:br>
            <a:r>
              <a:rPr lang="en-AU" dirty="0"/>
              <a:t>Someone reading it before it goes out takes ten seconds and catches all of that, so if you want to involve AI in outreach, we draw the line at drafting messages </a:t>
            </a:r>
            <a:r>
              <a:rPr lang="en-AU" dirty="0" err="1"/>
              <a:t>thata</a:t>
            </a:r>
            <a:r>
              <a:rPr lang="en-AU" dirty="0"/>
              <a:t> human can then review and send. If you're not comfortable with AI writing anything at all, that's completely fine – that’s where that systemising path gets you most of the benefit without worrying about AI.</a:t>
            </a:r>
          </a:p>
        </p:txBody>
      </p:sp>
      <p:sp>
        <p:nvSpPr>
          <p:cNvPr id="4" name="Slide Number Placeholder 3">
            <a:extLst>
              <a:ext uri="{FF2B5EF4-FFF2-40B4-BE49-F238E27FC236}">
                <a16:creationId xmlns:a16="http://schemas.microsoft.com/office/drawing/2014/main" id="{CE84B8E6-C10F-4443-E1C4-29DF4331377D}"/>
              </a:ext>
            </a:extLst>
          </p:cNvPr>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4017317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dirty="0"/>
              <a:t>And the thing to watch out for is the same issue as before, doing this without the foundation underneath. You’d only be bringing AI in so you can personalise quickly, but it can only personalise off what's actually in your CRM. If the notes and history aren't there, it's got nothing real to work with, so you’d just be generating generic outreach faster than you could write it yourself. Totally defeats the point, so you need to have the data piece sorted first.</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But there's one more thing that'll decide whether any of this actually works. I mentioned it earlier with call recording, it only works if it's the default. Same goes for all of these, and any you’re able to come up with too. If you're only doing it sometimes, you only get some of the benefit.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dirty="0"/>
              <a:t>So as you're working out where to start, what to solve with AI first, the real question isn’t which bit of admin to tackle first, but which ones you can actually get your team doing, consistently, every time.</a:t>
            </a:r>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B23EE-0417-24C7-B82F-5E64344D9C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CD8C7F-BD60-D70C-0BB4-045617AFA4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E0CA98-1C29-5976-8B00-F490E91D3D16}"/>
              </a:ext>
            </a:extLst>
          </p:cNvPr>
          <p:cNvSpPr>
            <a:spLocks noGrp="1"/>
          </p:cNvSpPr>
          <p:nvPr>
            <p:ph type="body" idx="1"/>
          </p:nvPr>
        </p:nvSpPr>
        <p:spPr/>
        <p:txBody>
          <a:bodyPr/>
          <a:lstStyle/>
          <a:p>
            <a:r>
              <a:rPr lang="en-AU" dirty="0"/>
              <a:t>So that's stage one. You automate the admin, do it consistently, and then you’ll have built the foundation that everything else sits on. Which is what makes stage two possible.</a:t>
            </a:r>
            <a:endParaRPr lang="en-US" dirty="0"/>
          </a:p>
        </p:txBody>
      </p:sp>
      <p:sp>
        <p:nvSpPr>
          <p:cNvPr id="4" name="Slide Number Placeholder 3">
            <a:extLst>
              <a:ext uri="{FF2B5EF4-FFF2-40B4-BE49-F238E27FC236}">
                <a16:creationId xmlns:a16="http://schemas.microsoft.com/office/drawing/2014/main" id="{C643997B-E1F6-1934-C3C0-9C47A3CF8C09}"/>
              </a:ext>
            </a:extLst>
          </p:cNvPr>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7444022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DEB45-6346-6279-0A26-F0CAEA72F5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649C66-8F14-92C4-84E7-3C2FE742BE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8E7936-E8BA-FEAE-5C14-1709678C63C7}"/>
              </a:ext>
            </a:extLst>
          </p:cNvPr>
          <p:cNvSpPr>
            <a:spLocks noGrp="1"/>
          </p:cNvSpPr>
          <p:nvPr>
            <p:ph type="body" idx="1"/>
          </p:nvPr>
        </p:nvSpPr>
        <p:spPr/>
        <p:txBody>
          <a:bodyPr/>
          <a:lstStyle/>
          <a:p>
            <a:r>
              <a:rPr lang="en-AU" dirty="0"/>
              <a:t>So, onto stage 2. This is everyone in the business having an AI assistant plugged into all the tools - your inbox, your calendar, your CRM, your phone. So you can ask it anything and it pulls the answer from wherever it needs to, James already spoke a bit on the actions it can take for you, so I’ll talk a bit more about even just surfacing information as well as the important consideration you need to be aware of.</a:t>
            </a:r>
            <a:endParaRPr lang="en-US" dirty="0"/>
          </a:p>
        </p:txBody>
      </p:sp>
      <p:sp>
        <p:nvSpPr>
          <p:cNvPr id="4" name="Slide Number Placeholder 3">
            <a:extLst>
              <a:ext uri="{FF2B5EF4-FFF2-40B4-BE49-F238E27FC236}">
                <a16:creationId xmlns:a16="http://schemas.microsoft.com/office/drawing/2014/main" id="{8FFBA9A5-DC55-5FCC-8320-8905B6637F38}"/>
              </a:ext>
            </a:extLst>
          </p:cNvPr>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6398456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32890-0C41-E064-D9AA-CE26C6AA33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5E6DD3-5B57-D5FD-4F39-34B6AA634B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589EC-8C26-130B-36B4-736A0AA63F4C}"/>
              </a:ext>
            </a:extLst>
          </p:cNvPr>
          <p:cNvSpPr>
            <a:spLocks noGrp="1"/>
          </p:cNvSpPr>
          <p:nvPr>
            <p:ph type="body" idx="1"/>
          </p:nvPr>
        </p:nvSpPr>
        <p:spPr/>
        <p:txBody>
          <a:bodyPr/>
          <a:lstStyle/>
          <a:p>
            <a:r>
              <a:rPr lang="en-AU" dirty="0"/>
              <a:t>So what does that actually look like day to day? It means being able to ask questions like these and get answers instantly. Questions that you could answer yourself, but you'd be digging through the CRM, your inbox, your notes, and it'd take you fifteen, twenty minutes each time. Now it takes about ten seconds, which is a massive time save.</a:t>
            </a:r>
            <a:endParaRPr lang="en-US" dirty="0"/>
          </a:p>
        </p:txBody>
      </p:sp>
      <p:sp>
        <p:nvSpPr>
          <p:cNvPr id="4" name="Slide Number Placeholder 3">
            <a:extLst>
              <a:ext uri="{FF2B5EF4-FFF2-40B4-BE49-F238E27FC236}">
                <a16:creationId xmlns:a16="http://schemas.microsoft.com/office/drawing/2014/main" id="{AC9D7777-8570-E9E5-E135-2F59F37BE848}"/>
              </a:ext>
            </a:extLst>
          </p:cNvPr>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32665379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20952-43B7-9371-805A-C55CB433F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057E19-20A3-4E8C-9B65-D23DD1BB6A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0A035B-770C-8E10-CC09-7D7468A63A97}"/>
              </a:ext>
            </a:extLst>
          </p:cNvPr>
          <p:cNvSpPr>
            <a:spLocks noGrp="1"/>
          </p:cNvSpPr>
          <p:nvPr>
            <p:ph type="body" idx="1"/>
          </p:nvPr>
        </p:nvSpPr>
        <p:spPr/>
        <p:txBody>
          <a:bodyPr/>
          <a:lstStyle/>
          <a:p>
            <a:pPr rtl="0"/>
            <a:r>
              <a:rPr lang="en-AU" dirty="0"/>
              <a:t>So that’s big shift is that you don’t have to spend your time looking for information anymore, you can just ask. And this might sound small, but when you multiply it across every consultant, every day, any time they have to dig for information, it genuinely ends up being a completely different way of working.</a:t>
            </a:r>
          </a:p>
        </p:txBody>
      </p:sp>
      <p:sp>
        <p:nvSpPr>
          <p:cNvPr id="4" name="Slide Number Placeholder 3">
            <a:extLst>
              <a:ext uri="{FF2B5EF4-FFF2-40B4-BE49-F238E27FC236}">
                <a16:creationId xmlns:a16="http://schemas.microsoft.com/office/drawing/2014/main" id="{F76FF964-D3D7-1C06-D499-F9C37702FB75}"/>
              </a:ext>
            </a:extLst>
          </p:cNvPr>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17471229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Connecting AI to all your tools like this is powerful. But it's also exactly the moment things can go wrong, and they can go really wrong, really fast. </a:t>
            </a:r>
            <a:br>
              <a:rPr lang="en-AU" dirty="0"/>
            </a:br>
            <a:r>
              <a:rPr lang="en-AU" dirty="0"/>
              <a:t>|Let me give you an example of what I mean.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dirty="0"/>
              <a:t>He'd been at it for about twenty years down in Melbourne, running it completely on his own. Business had grown to the point where he needed a hand, so I came on board to help out. A couple of years in, it became clear that I was going to be the one running it long-term anyway, he handed the business over to me so I could take the business in the direction I wanted to. Which meant at 25 or 26 I suddenly needed to figure out how to actually run a business! So I went looking for people who'd done it well that I could learn from.</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We worked with an agency recently where the ops director rolled out ChatGPT across the business and connected it to Microsoft 365. Good idea in principle but what she hadn't thought about was how the access between the tools had been set up, how they were connected.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Turns out every single person in the business was given full admin rights to Microsoft 365. So everyone could talk to ChatGPT and ask to see into mailboxes, finance files, a bunch of private HR information, and it would tell them. And nobody at the top knew, until someone went and checked.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dirty="0"/>
              <a:t>Now look, she wasn't being careless. It just wasn't her area of expertise. She was enthusiastic, she wanted to bring some awesome new tools into the business and change how her team worked. And that's usually what's going on when these kinds of things happen. Most of the time it’s not some being malicious on purpose - it's someone trying to get more out of the business who hasn't thought through all the consequences yet.</a:t>
            </a:r>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 before this kind of AI assistant gets introduced, there's two things worth getting right first.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First, everyone's on proper business accounts. We don’t want people individually signing up for their own personal ChatGPT or Claude. Once that happens you've got no visibility over what's being put into it or what's coming out. It'll probably cost a bit more, but that control matters.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dirty="0"/>
              <a:t>Second, before it's connected to your 365 or your CRM, think through what the AI will actually be able to do once it's in there. What can it see, what can it take action on, what can it change. Permissions are a big part of that, but it’s also about understanding the consequences of what could go wrong, before you turn it on.</a:t>
            </a:r>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E16599-1C39-9B56-ADA7-404513793A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1C40C5-EC8D-52C3-8D92-1C843A0E00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EBE534-14FA-4D1F-EA24-5DEE576D109A}"/>
              </a:ext>
            </a:extLst>
          </p:cNvPr>
          <p:cNvSpPr>
            <a:spLocks noGrp="1"/>
          </p:cNvSpPr>
          <p:nvPr>
            <p:ph type="body" idx="1"/>
          </p:nvPr>
        </p:nvSpPr>
        <p:spPr/>
        <p:txBody>
          <a:bodyPr/>
          <a:lstStyle/>
          <a:p>
            <a:pPr rtl="0"/>
            <a:r>
              <a:rPr lang="en-AU" dirty="0"/>
              <a:t>And I know running an “AI readiness” check like this can feel like it's slowing you down from moving forward, but it isn't. Skipping it is what slows you down, and it's how you end up breaking things in the process. Get it done right first, and you’ll be connecting your tools to AI on a foundation that’s actually secure, which means you're far less likely to run into problems like that one.</a:t>
            </a:r>
          </a:p>
        </p:txBody>
      </p:sp>
      <p:sp>
        <p:nvSpPr>
          <p:cNvPr id="4" name="Slide Number Placeholder 3">
            <a:extLst>
              <a:ext uri="{FF2B5EF4-FFF2-40B4-BE49-F238E27FC236}">
                <a16:creationId xmlns:a16="http://schemas.microsoft.com/office/drawing/2014/main" id="{544A745D-8558-BB1B-68C2-1A097512C47C}"/>
              </a:ext>
            </a:extLst>
          </p:cNvPr>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294958376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70BCF-8306-CBD9-B8F1-E280929A7B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3FB13E-E7FB-CA76-02E8-C971494EAF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F10DCF-913E-BDDE-D7AC-0E585BA8B131}"/>
              </a:ext>
            </a:extLst>
          </p:cNvPr>
          <p:cNvSpPr>
            <a:spLocks noGrp="1"/>
          </p:cNvSpPr>
          <p:nvPr>
            <p:ph type="body" idx="1"/>
          </p:nvPr>
        </p:nvSpPr>
        <p:spPr/>
        <p:txBody>
          <a:bodyPr/>
          <a:lstStyle/>
          <a:p>
            <a:r>
              <a:rPr lang="en-AU" dirty="0"/>
              <a:t>An AI assistant across the whole business so people stop hunting for information and just ask, and importantly, it’s built on a secure foundation.</a:t>
            </a:r>
            <a:endParaRPr lang="en-US" dirty="0"/>
          </a:p>
        </p:txBody>
      </p:sp>
      <p:sp>
        <p:nvSpPr>
          <p:cNvPr id="4" name="Slide Number Placeholder 3">
            <a:extLst>
              <a:ext uri="{FF2B5EF4-FFF2-40B4-BE49-F238E27FC236}">
                <a16:creationId xmlns:a16="http://schemas.microsoft.com/office/drawing/2014/main" id="{6D34D82C-B739-4723-27F1-0A65C1618815}"/>
              </a:ext>
            </a:extLst>
          </p:cNvPr>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412620608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And with that said, we can touch on stage three. I'll keep this one fairly brief, because honestly most agencies don't need to worry about it yet. But it's worth knowing where this is all heading, because it's closer than people think.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 this is where things start happening without you having to ask for them. Imagine you finish an interview with a candidate, and that's the only thing you've actually done. Now the conversation gets captured and written into the CRM like it normally would, but now AI automatically matches them against your open roles, not just on keywords but on what was actually said in the meeting. Then it pulls up past clients who've hired for similar people before, and it drafts the outreach to go with it. And this is all being done without anyone having to ask AI to do it - it just happens off the back of you finishing the interview.</a:t>
            </a:r>
          </a:p>
          <a:p>
            <a:r>
              <a:rPr lang="en-AU" dirty="0"/>
              <a:t>And that's just one example. The same thing applies to any set of tasks that get kicked off by something you've already done, where nobody's judgement is really needed, it just takes someone's 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 joined a community of IT providers, and a guy called Tom Brennan stood out to me. He’d been running a generic IT business over in the UK that was invisible in a crowded market, so he decided to niche into one industry to stand out. He looked at his own client base, saw recruitment was where he already had the most clients, and leaned all the way in. It went amazing, a year later he rebranded the business as Tech2Rec. He ended up becoming my business mentor for the next year or so, teaching me about sales, marketing, and positioning. And that mentorship took us somewhere neither of us expected.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0EC65-2F77-ADFA-7328-7E9860C2A3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9C2235-F3F1-08C4-09F6-DAF86E2ECA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565FEA-DD19-8187-AC44-7A820A05A012}"/>
              </a:ext>
            </a:extLst>
          </p:cNvPr>
          <p:cNvSpPr>
            <a:spLocks noGrp="1"/>
          </p:cNvSpPr>
          <p:nvPr>
            <p:ph type="body" idx="1"/>
          </p:nvPr>
        </p:nvSpPr>
        <p:spPr/>
        <p:txBody>
          <a:bodyPr/>
          <a:lstStyle/>
          <a:p>
            <a:r>
              <a:rPr lang="en-AU" dirty="0"/>
              <a:t>So when stage three becomes a reality, the only time a consultant is really stepping in to do actual work is when they're having a conversation with a real person, whether that's a call, an interview, or negotiating with a client. And that becomes what they do all day, which is where judgement actually matters anyway, reading the room, knowing what to say and when, building trust with someone. That's the one part we still want people doing, at least for now.</a:t>
            </a:r>
            <a:endParaRPr lang="en-US" dirty="0"/>
          </a:p>
        </p:txBody>
      </p:sp>
      <p:sp>
        <p:nvSpPr>
          <p:cNvPr id="4" name="Slide Number Placeholder 3">
            <a:extLst>
              <a:ext uri="{FF2B5EF4-FFF2-40B4-BE49-F238E27FC236}">
                <a16:creationId xmlns:a16="http://schemas.microsoft.com/office/drawing/2014/main" id="{F4A0CE10-F9F4-B2F7-51BE-1A18AD4E3AD6}"/>
              </a:ext>
            </a:extLst>
          </p:cNvPr>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379674251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dirty="0"/>
              <a:t>So that's the path. Start by automating the admin and doing it consistently, because that's the foundation everything else sits on. Then bring in an AI assistant across the business, but just make sure you've secured things properly before you do. And once those two are working the way they should, that's when stage three starts to become possible, where things start happening without you having to ask and the whole thing runs itself.</a:t>
            </a:r>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If any of this was useful and you want to talk through where your agency's actually at, happy to jump on a quick chat, thirty minutes, completely free, no pressure. We can talk through whatever's relevant to you, whether it's AI, your CRM, security, whatever it ends up being. Scan the QR code here and it'll land you straight on the booking page. And if you'd just like a copy of the slides, everyone who registered will get them sent through afterwards, so you don't need to write anything down. Thanks so much for the time, really appreciate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His business had grown a lot and he was looking to expand. His first instinct was the US. I said, have you thought about Australia instead? Long story short, our business became Tech2Rec Australia, and that’s how we got 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 now I spend most of my time talking to recruitment agencies, as clients and prospects but also just any agency that wants to talk through their tech stack or their IT or AI strategy for the business. And I keep seeing the same mistake being made when it comes to how agencies are going about implementing AI.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 want results, so they think, let's throw AI at the business functions that drives revenue. Things like sourcing, outreach, BD. They think that more activity in those areas is </a:t>
            </a:r>
            <a:r>
              <a:rPr lang="en-US" dirty="0" err="1"/>
              <a:t>gonna</a:t>
            </a:r>
            <a:r>
              <a:rPr lang="en-US" dirty="0"/>
              <a:t> drive more results for the business, so they think it’s the best place to start. Seems fair enough, right?</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dirty="0"/>
              <a:t>Except it usually does the opposite of what people are hoping for. Going after the revenue stuff first tends to slow you down, and the reason is that all of that stuff runs off your data. So say you point AI at finding leads. It's fast, it's pulling in roles and hiring managers all day. But if your contact data's out of date, you're now chasing leads that went cold months ago, and you're doing it at ten times the pace. . Or you could point AI at outreach, but if there's no real conversation history in the CRM for it to work </a:t>
            </a:r>
            <a:r>
              <a:rPr lang="en-AU" dirty="0" err="1"/>
              <a:t>from,it's</a:t>
            </a:r>
            <a:r>
              <a:rPr lang="en-AU" dirty="0"/>
              <a:t> got nothing to personalise your outreach with and you’ll be spamming out generic messages </a:t>
            </a:r>
            <a:r>
              <a:rPr lang="en-AU"/>
              <a:t>to people. </a:t>
            </a:r>
            <a:br>
              <a:rPr lang="en-AU"/>
            </a:br>
            <a:br>
              <a:rPr lang="en-AU"/>
            </a:br>
            <a:r>
              <a:rPr lang="en-AU"/>
              <a:t>AI </a:t>
            </a:r>
            <a:r>
              <a:rPr lang="en-AU" dirty="0"/>
              <a:t>doesn’t just magically fix that without being told to, it just works off whatever you've already got. Which is why the order you do this in actually matters.</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2377440"/>
            <a:ext cx="10515600" cy="914400"/>
          </a:xfrm>
          <a:prstGeom prst="rect">
            <a:avLst/>
          </a:prstGeom>
          <a:noFill/>
          <a:ln/>
        </p:spPr>
        <p:txBody>
          <a:bodyPr wrap="square" rtlCol="0" anchor="ctr"/>
          <a:lstStyle/>
          <a:p>
            <a:pPr marL="0" indent="0" algn="l">
              <a:buNone/>
            </a:pPr>
            <a:r>
              <a:rPr lang="en-US" sz="4400" b="1" dirty="0">
                <a:solidFill>
                  <a:srgbClr val="1A1A1A"/>
                </a:solidFill>
                <a:latin typeface="Calibri" pitchFamily="34" charset="0"/>
                <a:ea typeface="Calibri" pitchFamily="34" charset="-122"/>
                <a:cs typeface="Calibri" pitchFamily="34" charset="-120"/>
              </a:rPr>
              <a:t>What's actually working</a:t>
            </a:r>
            <a:endParaRPr lang="en-US" sz="4400" dirty="0"/>
          </a:p>
        </p:txBody>
      </p:sp>
      <p:sp>
        <p:nvSpPr>
          <p:cNvPr id="4" name="Text 1"/>
          <p:cNvSpPr/>
          <p:nvPr/>
        </p:nvSpPr>
        <p:spPr>
          <a:xfrm>
            <a:off x="640080" y="3108960"/>
            <a:ext cx="10515600" cy="914400"/>
          </a:xfrm>
          <a:prstGeom prst="rect">
            <a:avLst/>
          </a:prstGeom>
          <a:noFill/>
          <a:ln/>
        </p:spPr>
        <p:txBody>
          <a:bodyPr wrap="square" rtlCol="0" anchor="ctr"/>
          <a:lstStyle/>
          <a:p>
            <a:pPr marL="0" indent="0" algn="l">
              <a:buNone/>
            </a:pPr>
            <a:r>
              <a:rPr lang="en-US" sz="4400" b="1" dirty="0">
                <a:solidFill>
                  <a:srgbClr val="1A1A1A"/>
                </a:solidFill>
                <a:latin typeface="Calibri" pitchFamily="34" charset="0"/>
                <a:ea typeface="Calibri" pitchFamily="34" charset="-122"/>
                <a:cs typeface="Calibri" pitchFamily="34" charset="-120"/>
              </a:rPr>
              <a:t>with </a:t>
            </a:r>
            <a:r>
              <a:rPr lang="en-US" sz="4400" b="1" dirty="0">
                <a:solidFill>
                  <a:srgbClr val="5B0FE0"/>
                </a:solidFill>
                <a:latin typeface="Calibri" pitchFamily="34" charset="0"/>
                <a:ea typeface="Calibri" pitchFamily="34" charset="-122"/>
                <a:cs typeface="Calibri" pitchFamily="34" charset="-120"/>
              </a:rPr>
              <a:t>AI</a:t>
            </a:r>
            <a:r>
              <a:rPr lang="en-US" sz="4400" b="1" dirty="0">
                <a:solidFill>
                  <a:srgbClr val="1A1A1A"/>
                </a:solidFill>
                <a:latin typeface="Calibri" pitchFamily="34" charset="0"/>
                <a:ea typeface="Calibri" pitchFamily="34" charset="-122"/>
                <a:cs typeface="Calibri" pitchFamily="34" charset="-120"/>
              </a:rPr>
              <a:t> in recruitment right now</a:t>
            </a:r>
            <a:endParaRPr lang="en-US" sz="4400" dirty="0"/>
          </a:p>
        </p:txBody>
      </p:sp>
      <p:sp>
        <p:nvSpPr>
          <p:cNvPr id="5" name="Text 2"/>
          <p:cNvSpPr/>
          <p:nvPr/>
        </p:nvSpPr>
        <p:spPr>
          <a:xfrm>
            <a:off x="640080" y="4206240"/>
            <a:ext cx="7315200" cy="457200"/>
          </a:xfrm>
          <a:prstGeom prst="rect">
            <a:avLst/>
          </a:prstGeom>
          <a:noFill/>
          <a:ln/>
        </p:spPr>
        <p:txBody>
          <a:bodyPr wrap="square" rtlCol="0" anchor="ctr"/>
          <a:lstStyle/>
          <a:p>
            <a:pPr marL="0" indent="0" algn="l">
              <a:buNone/>
            </a:pPr>
            <a:r>
              <a:rPr lang="en-US" sz="1600" dirty="0">
                <a:solidFill>
                  <a:srgbClr val="6B6B6B"/>
                </a:solidFill>
                <a:latin typeface="Calibri" pitchFamily="34" charset="0"/>
                <a:ea typeface="Calibri" pitchFamily="34" charset="-122"/>
                <a:cs typeface="Calibri" pitchFamily="34" charset="-120"/>
              </a:rPr>
              <a:t>Josh O'Loughlin  ·  Tech2Rec</a:t>
            </a: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822960"/>
            <a:ext cx="10058400" cy="822960"/>
          </a:xfrm>
          <a:prstGeom prst="rect">
            <a:avLst/>
          </a:prstGeom>
          <a:noFill/>
          <a:ln/>
        </p:spPr>
        <p:txBody>
          <a:bodyPr wrap="square" rtlCol="0" anchor="ctr"/>
          <a:lstStyle/>
          <a:p>
            <a:pPr marL="0" indent="0" algn="l">
              <a:buNone/>
            </a:pPr>
            <a:r>
              <a:rPr lang="en-US" sz="3400" b="1" dirty="0">
                <a:solidFill>
                  <a:srgbClr val="1A1A1A"/>
                </a:solidFill>
                <a:latin typeface="Calibri" pitchFamily="34" charset="0"/>
                <a:ea typeface="Calibri" pitchFamily="34" charset="-122"/>
                <a:cs typeface="Calibri" pitchFamily="34" charset="-120"/>
              </a:rPr>
              <a:t>Three stages of the AI journey</a:t>
            </a:r>
            <a:endParaRPr lang="en-US" sz="3400" dirty="0"/>
          </a:p>
        </p:txBody>
      </p:sp>
      <p:sp>
        <p:nvSpPr>
          <p:cNvPr id="4" name="Text 1"/>
          <p:cNvSpPr/>
          <p:nvPr/>
        </p:nvSpPr>
        <p:spPr>
          <a:xfrm>
            <a:off x="822960" y="2194560"/>
            <a:ext cx="914400" cy="914400"/>
          </a:xfrm>
          <a:prstGeom prst="rect">
            <a:avLst/>
          </a:prstGeom>
          <a:noFill/>
          <a:ln/>
        </p:spPr>
        <p:txBody>
          <a:bodyPr wrap="square" rtlCol="0" anchor="ctr"/>
          <a:lstStyle/>
          <a:p>
            <a:pPr marL="0" indent="0" algn="l">
              <a:buNone/>
            </a:pPr>
            <a:r>
              <a:rPr lang="en-US" sz="4800" b="1" dirty="0">
                <a:solidFill>
                  <a:srgbClr val="D5D5D5"/>
                </a:solidFill>
                <a:latin typeface="Calibri" pitchFamily="34" charset="0"/>
                <a:ea typeface="Calibri" pitchFamily="34" charset="-122"/>
                <a:cs typeface="Calibri" pitchFamily="34" charset="-120"/>
              </a:rPr>
              <a:t>1</a:t>
            </a:r>
            <a:endParaRPr lang="en-US" sz="4800" dirty="0"/>
          </a:p>
        </p:txBody>
      </p:sp>
      <p:sp>
        <p:nvSpPr>
          <p:cNvPr id="5" name="Text 2"/>
          <p:cNvSpPr/>
          <p:nvPr/>
        </p:nvSpPr>
        <p:spPr>
          <a:xfrm>
            <a:off x="1920240" y="2304288"/>
            <a:ext cx="8229600" cy="640080"/>
          </a:xfrm>
          <a:prstGeom prst="rect">
            <a:avLst/>
          </a:prstGeom>
          <a:noFill/>
          <a:ln/>
        </p:spPr>
        <p:txBody>
          <a:bodyPr wrap="square" rtlCol="0" anchor="ctr"/>
          <a:lstStyle/>
          <a:p>
            <a:pPr marL="0" indent="0" algn="l">
              <a:buNone/>
            </a:pPr>
            <a:r>
              <a:rPr lang="en-US" sz="2600" b="1" dirty="0">
                <a:solidFill>
                  <a:srgbClr val="B5B5B5"/>
                </a:solidFill>
                <a:latin typeface="Calibri" pitchFamily="34" charset="0"/>
                <a:ea typeface="Calibri" pitchFamily="34" charset="-122"/>
                <a:cs typeface="Calibri" pitchFamily="34" charset="-120"/>
              </a:rPr>
              <a:t>?</a:t>
            </a:r>
            <a:endParaRPr lang="en-US" sz="2600" dirty="0"/>
          </a:p>
        </p:txBody>
      </p:sp>
      <p:sp>
        <p:nvSpPr>
          <p:cNvPr id="6" name="Text 3"/>
          <p:cNvSpPr/>
          <p:nvPr/>
        </p:nvSpPr>
        <p:spPr>
          <a:xfrm>
            <a:off x="822960" y="3474720"/>
            <a:ext cx="914400" cy="914400"/>
          </a:xfrm>
          <a:prstGeom prst="rect">
            <a:avLst/>
          </a:prstGeom>
          <a:noFill/>
          <a:ln/>
        </p:spPr>
        <p:txBody>
          <a:bodyPr wrap="square" rtlCol="0" anchor="ctr"/>
          <a:lstStyle/>
          <a:p>
            <a:pPr marL="0" indent="0" algn="l">
              <a:buNone/>
            </a:pPr>
            <a:r>
              <a:rPr lang="en-US" sz="4800" b="1" dirty="0">
                <a:solidFill>
                  <a:srgbClr val="D5D5D5"/>
                </a:solidFill>
                <a:latin typeface="Calibri" pitchFamily="34" charset="0"/>
                <a:ea typeface="Calibri" pitchFamily="34" charset="-122"/>
                <a:cs typeface="Calibri" pitchFamily="34" charset="-120"/>
              </a:rPr>
              <a:t>2</a:t>
            </a:r>
            <a:endParaRPr lang="en-US" sz="4800" dirty="0"/>
          </a:p>
        </p:txBody>
      </p:sp>
      <p:sp>
        <p:nvSpPr>
          <p:cNvPr id="7" name="Text 4"/>
          <p:cNvSpPr/>
          <p:nvPr/>
        </p:nvSpPr>
        <p:spPr>
          <a:xfrm>
            <a:off x="1920240" y="3584448"/>
            <a:ext cx="8229600" cy="640080"/>
          </a:xfrm>
          <a:prstGeom prst="rect">
            <a:avLst/>
          </a:prstGeom>
          <a:noFill/>
          <a:ln/>
        </p:spPr>
        <p:txBody>
          <a:bodyPr wrap="square" rtlCol="0" anchor="ctr"/>
          <a:lstStyle/>
          <a:p>
            <a:pPr marL="0" indent="0" algn="l">
              <a:buNone/>
            </a:pPr>
            <a:r>
              <a:rPr lang="en-US" sz="2600" b="1" dirty="0">
                <a:solidFill>
                  <a:srgbClr val="B5B5B5"/>
                </a:solidFill>
                <a:latin typeface="Calibri" pitchFamily="34" charset="0"/>
                <a:ea typeface="Calibri" pitchFamily="34" charset="-122"/>
                <a:cs typeface="Calibri" pitchFamily="34" charset="-120"/>
              </a:rPr>
              <a:t>?</a:t>
            </a:r>
            <a:endParaRPr lang="en-US" sz="2600" dirty="0"/>
          </a:p>
        </p:txBody>
      </p:sp>
      <p:sp>
        <p:nvSpPr>
          <p:cNvPr id="8" name="Text 5"/>
          <p:cNvSpPr/>
          <p:nvPr/>
        </p:nvSpPr>
        <p:spPr>
          <a:xfrm>
            <a:off x="822960" y="4754880"/>
            <a:ext cx="914400" cy="914400"/>
          </a:xfrm>
          <a:prstGeom prst="rect">
            <a:avLst/>
          </a:prstGeom>
          <a:noFill/>
          <a:ln/>
        </p:spPr>
        <p:txBody>
          <a:bodyPr wrap="square" rtlCol="0" anchor="ctr"/>
          <a:lstStyle/>
          <a:p>
            <a:pPr marL="0" indent="0" algn="l">
              <a:buNone/>
            </a:pPr>
            <a:r>
              <a:rPr lang="en-US" sz="4800" b="1" dirty="0">
                <a:solidFill>
                  <a:srgbClr val="D5D5D5"/>
                </a:solidFill>
                <a:latin typeface="Calibri" pitchFamily="34" charset="0"/>
                <a:ea typeface="Calibri" pitchFamily="34" charset="-122"/>
                <a:cs typeface="Calibri" pitchFamily="34" charset="-120"/>
              </a:rPr>
              <a:t>3</a:t>
            </a:r>
            <a:endParaRPr lang="en-US" sz="4800" dirty="0"/>
          </a:p>
        </p:txBody>
      </p:sp>
      <p:sp>
        <p:nvSpPr>
          <p:cNvPr id="9" name="Text 6"/>
          <p:cNvSpPr/>
          <p:nvPr/>
        </p:nvSpPr>
        <p:spPr>
          <a:xfrm>
            <a:off x="1920240" y="4864608"/>
            <a:ext cx="8229600" cy="640080"/>
          </a:xfrm>
          <a:prstGeom prst="rect">
            <a:avLst/>
          </a:prstGeom>
          <a:noFill/>
          <a:ln/>
        </p:spPr>
        <p:txBody>
          <a:bodyPr wrap="square" rtlCol="0" anchor="ctr"/>
          <a:lstStyle/>
          <a:p>
            <a:pPr marL="0" indent="0" algn="l">
              <a:buNone/>
            </a:pPr>
            <a:r>
              <a:rPr lang="en-US" sz="2600" b="1" dirty="0">
                <a:solidFill>
                  <a:srgbClr val="B5B5B5"/>
                </a:solidFill>
                <a:latin typeface="Calibri" pitchFamily="34" charset="0"/>
                <a:ea typeface="Calibri" pitchFamily="34" charset="-122"/>
                <a:cs typeface="Calibri" pitchFamily="34" charset="-120"/>
              </a:rPr>
              <a:t>?</a:t>
            </a:r>
            <a:endParaRPr lang="en-US" sz="2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822960"/>
            <a:ext cx="10058400" cy="822960"/>
          </a:xfrm>
          <a:prstGeom prst="rect">
            <a:avLst/>
          </a:prstGeom>
          <a:noFill/>
          <a:ln/>
        </p:spPr>
        <p:txBody>
          <a:bodyPr wrap="square" rtlCol="0" anchor="ctr"/>
          <a:lstStyle/>
          <a:p>
            <a:pPr marL="0" indent="0" algn="l">
              <a:buNone/>
            </a:pPr>
            <a:r>
              <a:rPr lang="en-US" sz="3400" b="1" dirty="0">
                <a:solidFill>
                  <a:srgbClr val="1A1A1A"/>
                </a:solidFill>
                <a:latin typeface="Calibri" pitchFamily="34" charset="0"/>
                <a:ea typeface="Calibri" pitchFamily="34" charset="-122"/>
                <a:cs typeface="Calibri" pitchFamily="34" charset="-120"/>
              </a:rPr>
              <a:t>Three stages of the AI journey</a:t>
            </a:r>
            <a:endParaRPr lang="en-US" sz="3400" dirty="0"/>
          </a:p>
        </p:txBody>
      </p:sp>
      <p:sp>
        <p:nvSpPr>
          <p:cNvPr id="4" name="Text 1"/>
          <p:cNvSpPr/>
          <p:nvPr/>
        </p:nvSpPr>
        <p:spPr>
          <a:xfrm>
            <a:off x="822960" y="2194560"/>
            <a:ext cx="914400" cy="914400"/>
          </a:xfrm>
          <a:prstGeom prst="rect">
            <a:avLst/>
          </a:prstGeom>
          <a:noFill/>
          <a:ln/>
        </p:spPr>
        <p:txBody>
          <a:bodyPr wrap="square" rtlCol="0" anchor="ctr"/>
          <a:lstStyle/>
          <a:p>
            <a:pPr marL="0" indent="0" algn="l">
              <a:buNone/>
            </a:pPr>
            <a:r>
              <a:rPr lang="en-US" sz="4800" b="1" dirty="0">
                <a:solidFill>
                  <a:srgbClr val="5B0FE0"/>
                </a:solidFill>
                <a:latin typeface="Calibri" pitchFamily="34" charset="0"/>
                <a:ea typeface="Calibri" pitchFamily="34" charset="-122"/>
                <a:cs typeface="Calibri" pitchFamily="34" charset="-120"/>
              </a:rPr>
              <a:t>1</a:t>
            </a:r>
            <a:endParaRPr lang="en-US" sz="4800" dirty="0"/>
          </a:p>
        </p:txBody>
      </p:sp>
      <p:sp>
        <p:nvSpPr>
          <p:cNvPr id="5" name="Text 2"/>
          <p:cNvSpPr/>
          <p:nvPr/>
        </p:nvSpPr>
        <p:spPr>
          <a:xfrm>
            <a:off x="1920240" y="2304288"/>
            <a:ext cx="8229600" cy="640080"/>
          </a:xfrm>
          <a:prstGeom prst="rect">
            <a:avLst/>
          </a:prstGeom>
          <a:noFill/>
          <a:ln/>
        </p:spPr>
        <p:txBody>
          <a:bodyPr wrap="square" rtlCol="0" anchor="ctr"/>
          <a:lstStyle/>
          <a:p>
            <a:pPr marL="0" indent="0" algn="l">
              <a:buNone/>
            </a:pPr>
            <a:r>
              <a:rPr lang="en-US" sz="2600" b="1" dirty="0">
                <a:solidFill>
                  <a:srgbClr val="1A1A1A"/>
                </a:solidFill>
                <a:latin typeface="Calibri" pitchFamily="34" charset="0"/>
                <a:ea typeface="Calibri" pitchFamily="34" charset="-122"/>
                <a:cs typeface="Calibri" pitchFamily="34" charset="-120"/>
              </a:rPr>
              <a:t>Automate the admin</a:t>
            </a:r>
            <a:endParaRPr lang="en-US" sz="2600" dirty="0"/>
          </a:p>
        </p:txBody>
      </p:sp>
      <p:sp>
        <p:nvSpPr>
          <p:cNvPr id="6" name="Text 3"/>
          <p:cNvSpPr/>
          <p:nvPr/>
        </p:nvSpPr>
        <p:spPr>
          <a:xfrm>
            <a:off x="822960" y="3474720"/>
            <a:ext cx="914400" cy="914400"/>
          </a:xfrm>
          <a:prstGeom prst="rect">
            <a:avLst/>
          </a:prstGeom>
          <a:noFill/>
          <a:ln/>
        </p:spPr>
        <p:txBody>
          <a:bodyPr wrap="square" rtlCol="0" anchor="ctr"/>
          <a:lstStyle/>
          <a:p>
            <a:pPr marL="0" indent="0" algn="l">
              <a:buNone/>
            </a:pPr>
            <a:r>
              <a:rPr lang="en-US" sz="4800" b="1" dirty="0">
                <a:solidFill>
                  <a:srgbClr val="D5D5D5"/>
                </a:solidFill>
                <a:latin typeface="Calibri" pitchFamily="34" charset="0"/>
                <a:ea typeface="Calibri" pitchFamily="34" charset="-122"/>
                <a:cs typeface="Calibri" pitchFamily="34" charset="-120"/>
              </a:rPr>
              <a:t>2</a:t>
            </a:r>
            <a:endParaRPr lang="en-US" sz="4800" dirty="0"/>
          </a:p>
        </p:txBody>
      </p:sp>
      <p:sp>
        <p:nvSpPr>
          <p:cNvPr id="7" name="Text 4"/>
          <p:cNvSpPr/>
          <p:nvPr/>
        </p:nvSpPr>
        <p:spPr>
          <a:xfrm>
            <a:off x="1920240" y="3584448"/>
            <a:ext cx="8229600" cy="640080"/>
          </a:xfrm>
          <a:prstGeom prst="rect">
            <a:avLst/>
          </a:prstGeom>
          <a:noFill/>
          <a:ln/>
        </p:spPr>
        <p:txBody>
          <a:bodyPr wrap="square" rtlCol="0" anchor="ctr"/>
          <a:lstStyle/>
          <a:p>
            <a:pPr marL="0" indent="0" algn="l">
              <a:buNone/>
            </a:pPr>
            <a:r>
              <a:rPr lang="en-US" sz="2600" b="1" dirty="0">
                <a:solidFill>
                  <a:srgbClr val="B5B5B5"/>
                </a:solidFill>
                <a:latin typeface="Calibri" pitchFamily="34" charset="0"/>
                <a:ea typeface="Calibri" pitchFamily="34" charset="-122"/>
                <a:cs typeface="Calibri" pitchFamily="34" charset="-120"/>
              </a:rPr>
              <a:t>?</a:t>
            </a:r>
            <a:endParaRPr lang="en-US" sz="2600" dirty="0"/>
          </a:p>
        </p:txBody>
      </p:sp>
      <p:sp>
        <p:nvSpPr>
          <p:cNvPr id="8" name="Text 5"/>
          <p:cNvSpPr/>
          <p:nvPr/>
        </p:nvSpPr>
        <p:spPr>
          <a:xfrm>
            <a:off x="822960" y="4754880"/>
            <a:ext cx="914400" cy="914400"/>
          </a:xfrm>
          <a:prstGeom prst="rect">
            <a:avLst/>
          </a:prstGeom>
          <a:noFill/>
          <a:ln/>
        </p:spPr>
        <p:txBody>
          <a:bodyPr wrap="square" rtlCol="0" anchor="ctr"/>
          <a:lstStyle/>
          <a:p>
            <a:pPr marL="0" indent="0" algn="l">
              <a:buNone/>
            </a:pPr>
            <a:r>
              <a:rPr lang="en-US" sz="4800" b="1" dirty="0">
                <a:solidFill>
                  <a:srgbClr val="D5D5D5"/>
                </a:solidFill>
                <a:latin typeface="Calibri" pitchFamily="34" charset="0"/>
                <a:ea typeface="Calibri" pitchFamily="34" charset="-122"/>
                <a:cs typeface="Calibri" pitchFamily="34" charset="-120"/>
              </a:rPr>
              <a:t>3</a:t>
            </a:r>
            <a:endParaRPr lang="en-US" sz="4800" dirty="0"/>
          </a:p>
        </p:txBody>
      </p:sp>
      <p:sp>
        <p:nvSpPr>
          <p:cNvPr id="9" name="Text 6"/>
          <p:cNvSpPr/>
          <p:nvPr/>
        </p:nvSpPr>
        <p:spPr>
          <a:xfrm>
            <a:off x="1920240" y="4864608"/>
            <a:ext cx="8229600" cy="640080"/>
          </a:xfrm>
          <a:prstGeom prst="rect">
            <a:avLst/>
          </a:prstGeom>
          <a:noFill/>
          <a:ln/>
        </p:spPr>
        <p:txBody>
          <a:bodyPr wrap="square" rtlCol="0" anchor="ctr"/>
          <a:lstStyle/>
          <a:p>
            <a:pPr marL="0" indent="0" algn="l">
              <a:buNone/>
            </a:pPr>
            <a:r>
              <a:rPr lang="en-US" sz="2600" b="1" dirty="0">
                <a:solidFill>
                  <a:srgbClr val="B5B5B5"/>
                </a:solidFill>
                <a:latin typeface="Calibri" pitchFamily="34" charset="0"/>
                <a:ea typeface="Calibri" pitchFamily="34" charset="-122"/>
                <a:cs typeface="Calibri" pitchFamily="34" charset="-120"/>
              </a:rPr>
              <a:t>?</a:t>
            </a:r>
            <a:endParaRPr lang="en-US" sz="2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C4C15-7A0E-2CBF-42DC-B3F6D5BFB4E2}"/>
            </a:ext>
          </a:extLst>
        </p:cNvPr>
        <p:cNvGrpSpPr/>
        <p:nvPr/>
      </p:nvGrpSpPr>
      <p:grpSpPr>
        <a:xfrm>
          <a:off x="0" y="0"/>
          <a:ext cx="0" cy="0"/>
          <a:chOff x="0" y="0"/>
          <a:chExt cx="0" cy="0"/>
        </a:xfrm>
      </p:grpSpPr>
      <p:pic>
        <p:nvPicPr>
          <p:cNvPr id="2" name="Image 0" descr="logo_transparent.png">
            <a:extLst>
              <a:ext uri="{FF2B5EF4-FFF2-40B4-BE49-F238E27FC236}">
                <a16:creationId xmlns:a16="http://schemas.microsoft.com/office/drawing/2014/main" id="{95E97737-0005-6F4C-A0BC-8A06DDEB1D16}"/>
              </a:ext>
            </a:extLst>
          </p:cNvPr>
          <p:cNvPicPr>
            <a:picLocks noChangeAspect="1"/>
          </p:cNvPicPr>
          <p:nvPr/>
        </p:nvPicPr>
        <p:blipFill>
          <a:blip r:embed="rId3"/>
          <a:stretch>
            <a:fillRect/>
          </a:stretch>
        </p:blipFill>
        <p:spPr>
          <a:xfrm>
            <a:off x="10362895" y="365760"/>
            <a:ext cx="1371600" cy="321469"/>
          </a:xfrm>
          <a:prstGeom prst="rect">
            <a:avLst/>
          </a:prstGeom>
        </p:spPr>
      </p:pic>
      <p:sp>
        <p:nvSpPr>
          <p:cNvPr id="3" name="Text 0">
            <a:extLst>
              <a:ext uri="{FF2B5EF4-FFF2-40B4-BE49-F238E27FC236}">
                <a16:creationId xmlns:a16="http://schemas.microsoft.com/office/drawing/2014/main" id="{3B97BEE8-8124-227D-3D07-DF00D1735367}"/>
              </a:ext>
            </a:extLst>
          </p:cNvPr>
          <p:cNvSpPr/>
          <p:nvPr/>
        </p:nvSpPr>
        <p:spPr>
          <a:xfrm>
            <a:off x="640080" y="822960"/>
            <a:ext cx="10058400" cy="822960"/>
          </a:xfrm>
          <a:prstGeom prst="rect">
            <a:avLst/>
          </a:prstGeom>
          <a:noFill/>
          <a:ln/>
        </p:spPr>
        <p:txBody>
          <a:bodyPr wrap="square" rtlCol="0" anchor="ctr"/>
          <a:lstStyle/>
          <a:p>
            <a:pPr marL="0" indent="0" algn="l">
              <a:buNone/>
            </a:pPr>
            <a:r>
              <a:rPr lang="en-US" sz="3400" b="1" dirty="0">
                <a:solidFill>
                  <a:srgbClr val="1A1A1A"/>
                </a:solidFill>
                <a:latin typeface="Calibri" pitchFamily="34" charset="0"/>
                <a:ea typeface="Calibri" pitchFamily="34" charset="-122"/>
                <a:cs typeface="Calibri" pitchFamily="34" charset="-120"/>
              </a:rPr>
              <a:t>Three stages of the AI journey</a:t>
            </a:r>
            <a:endParaRPr lang="en-US" sz="3400" dirty="0"/>
          </a:p>
        </p:txBody>
      </p:sp>
      <p:sp>
        <p:nvSpPr>
          <p:cNvPr id="4" name="Text 1">
            <a:extLst>
              <a:ext uri="{FF2B5EF4-FFF2-40B4-BE49-F238E27FC236}">
                <a16:creationId xmlns:a16="http://schemas.microsoft.com/office/drawing/2014/main" id="{D45D3249-60D7-96F1-BAA7-AF422A55C132}"/>
              </a:ext>
            </a:extLst>
          </p:cNvPr>
          <p:cNvSpPr/>
          <p:nvPr/>
        </p:nvSpPr>
        <p:spPr>
          <a:xfrm>
            <a:off x="822960" y="2194560"/>
            <a:ext cx="914400" cy="914400"/>
          </a:xfrm>
          <a:prstGeom prst="rect">
            <a:avLst/>
          </a:prstGeom>
          <a:noFill/>
          <a:ln/>
        </p:spPr>
        <p:txBody>
          <a:bodyPr wrap="square" rtlCol="0" anchor="ctr"/>
          <a:lstStyle/>
          <a:p>
            <a:pPr marL="0" indent="0" algn="l">
              <a:buNone/>
            </a:pPr>
            <a:r>
              <a:rPr lang="en-US" sz="4800" b="1" dirty="0">
                <a:solidFill>
                  <a:srgbClr val="5B0FE0"/>
                </a:solidFill>
                <a:latin typeface="Calibri" pitchFamily="34" charset="0"/>
                <a:ea typeface="Calibri" pitchFamily="34" charset="-122"/>
                <a:cs typeface="Calibri" pitchFamily="34" charset="-120"/>
              </a:rPr>
              <a:t>1</a:t>
            </a:r>
            <a:endParaRPr lang="en-US" sz="4800" dirty="0"/>
          </a:p>
        </p:txBody>
      </p:sp>
      <p:sp>
        <p:nvSpPr>
          <p:cNvPr id="5" name="Text 2">
            <a:extLst>
              <a:ext uri="{FF2B5EF4-FFF2-40B4-BE49-F238E27FC236}">
                <a16:creationId xmlns:a16="http://schemas.microsoft.com/office/drawing/2014/main" id="{A3FCAC7E-9841-C568-6882-B4D8043FC3C5}"/>
              </a:ext>
            </a:extLst>
          </p:cNvPr>
          <p:cNvSpPr/>
          <p:nvPr/>
        </p:nvSpPr>
        <p:spPr>
          <a:xfrm>
            <a:off x="1920240" y="2304288"/>
            <a:ext cx="8229600" cy="640080"/>
          </a:xfrm>
          <a:prstGeom prst="rect">
            <a:avLst/>
          </a:prstGeom>
          <a:noFill/>
          <a:ln/>
        </p:spPr>
        <p:txBody>
          <a:bodyPr wrap="square" rtlCol="0" anchor="ctr"/>
          <a:lstStyle/>
          <a:p>
            <a:pPr marL="0" indent="0" algn="l">
              <a:buNone/>
            </a:pPr>
            <a:r>
              <a:rPr lang="en-US" sz="2600" b="1" dirty="0">
                <a:solidFill>
                  <a:srgbClr val="1A1A1A"/>
                </a:solidFill>
                <a:latin typeface="Calibri" pitchFamily="34" charset="0"/>
                <a:ea typeface="Calibri" pitchFamily="34" charset="-122"/>
                <a:cs typeface="Calibri" pitchFamily="34" charset="-120"/>
              </a:rPr>
              <a:t>Automate the admin</a:t>
            </a:r>
            <a:endParaRPr lang="en-US" sz="2600" dirty="0"/>
          </a:p>
        </p:txBody>
      </p:sp>
      <p:sp>
        <p:nvSpPr>
          <p:cNvPr id="7" name="Text 4">
            <a:extLst>
              <a:ext uri="{FF2B5EF4-FFF2-40B4-BE49-F238E27FC236}">
                <a16:creationId xmlns:a16="http://schemas.microsoft.com/office/drawing/2014/main" id="{A8C03B7E-4B34-77D2-67AE-28A16BEA18D8}"/>
              </a:ext>
            </a:extLst>
          </p:cNvPr>
          <p:cNvSpPr/>
          <p:nvPr/>
        </p:nvSpPr>
        <p:spPr>
          <a:xfrm>
            <a:off x="822960" y="3474720"/>
            <a:ext cx="914400" cy="914400"/>
          </a:xfrm>
          <a:prstGeom prst="rect">
            <a:avLst/>
          </a:prstGeom>
          <a:noFill/>
          <a:ln/>
        </p:spPr>
        <p:txBody>
          <a:bodyPr wrap="square" rtlCol="0" anchor="ctr"/>
          <a:lstStyle/>
          <a:p>
            <a:pPr marL="0" indent="0" algn="l">
              <a:buNone/>
            </a:pPr>
            <a:r>
              <a:rPr lang="en-US" sz="4800" b="1" dirty="0">
                <a:solidFill>
                  <a:srgbClr val="5B0FE0"/>
                </a:solidFill>
                <a:latin typeface="Calibri" pitchFamily="34" charset="0"/>
                <a:ea typeface="Calibri" pitchFamily="34" charset="-122"/>
                <a:cs typeface="Calibri" pitchFamily="34" charset="-120"/>
              </a:rPr>
              <a:t>2</a:t>
            </a:r>
            <a:endParaRPr lang="en-US" sz="4800" dirty="0"/>
          </a:p>
        </p:txBody>
      </p:sp>
      <p:sp>
        <p:nvSpPr>
          <p:cNvPr id="8" name="Text 5">
            <a:extLst>
              <a:ext uri="{FF2B5EF4-FFF2-40B4-BE49-F238E27FC236}">
                <a16:creationId xmlns:a16="http://schemas.microsoft.com/office/drawing/2014/main" id="{5F8F02D9-E9B6-9D10-F833-A423E03E3B24}"/>
              </a:ext>
            </a:extLst>
          </p:cNvPr>
          <p:cNvSpPr/>
          <p:nvPr/>
        </p:nvSpPr>
        <p:spPr>
          <a:xfrm>
            <a:off x="1920240" y="3584448"/>
            <a:ext cx="8229600" cy="640080"/>
          </a:xfrm>
          <a:prstGeom prst="rect">
            <a:avLst/>
          </a:prstGeom>
          <a:noFill/>
          <a:ln/>
        </p:spPr>
        <p:txBody>
          <a:bodyPr wrap="square" rtlCol="0" anchor="ctr"/>
          <a:lstStyle/>
          <a:p>
            <a:pPr marL="0" indent="0" algn="l">
              <a:buNone/>
            </a:pPr>
            <a:r>
              <a:rPr lang="en-US" sz="2600" b="1" dirty="0">
                <a:solidFill>
                  <a:srgbClr val="1A1A1A"/>
                </a:solidFill>
                <a:latin typeface="Calibri" pitchFamily="34" charset="0"/>
                <a:ea typeface="Calibri" pitchFamily="34" charset="-122"/>
                <a:cs typeface="Calibri" pitchFamily="34" charset="-120"/>
              </a:rPr>
              <a:t>An AI assistant connected to everything</a:t>
            </a:r>
            <a:endParaRPr lang="en-US" sz="2600" dirty="0"/>
          </a:p>
        </p:txBody>
      </p:sp>
      <p:sp>
        <p:nvSpPr>
          <p:cNvPr id="9" name="Text 6">
            <a:extLst>
              <a:ext uri="{FF2B5EF4-FFF2-40B4-BE49-F238E27FC236}">
                <a16:creationId xmlns:a16="http://schemas.microsoft.com/office/drawing/2014/main" id="{51BD3A5A-0C24-E79B-3102-18D0A1396DB3}"/>
              </a:ext>
            </a:extLst>
          </p:cNvPr>
          <p:cNvSpPr/>
          <p:nvPr/>
        </p:nvSpPr>
        <p:spPr>
          <a:xfrm>
            <a:off x="822960" y="4754880"/>
            <a:ext cx="914400" cy="914400"/>
          </a:xfrm>
          <a:prstGeom prst="rect">
            <a:avLst/>
          </a:prstGeom>
          <a:noFill/>
          <a:ln/>
        </p:spPr>
        <p:txBody>
          <a:bodyPr wrap="square" rtlCol="0" anchor="ctr"/>
          <a:lstStyle/>
          <a:p>
            <a:pPr marL="0" indent="0" algn="l">
              <a:buNone/>
            </a:pPr>
            <a:r>
              <a:rPr lang="en-US" sz="4800" b="1" dirty="0">
                <a:solidFill>
                  <a:srgbClr val="D5D5D5"/>
                </a:solidFill>
                <a:latin typeface="Calibri" pitchFamily="34" charset="0"/>
                <a:ea typeface="Calibri" pitchFamily="34" charset="-122"/>
                <a:cs typeface="Calibri" pitchFamily="34" charset="-120"/>
              </a:rPr>
              <a:t>3</a:t>
            </a:r>
            <a:endParaRPr lang="en-US" sz="4800" dirty="0"/>
          </a:p>
        </p:txBody>
      </p:sp>
      <p:sp>
        <p:nvSpPr>
          <p:cNvPr id="10" name="Text 7">
            <a:extLst>
              <a:ext uri="{FF2B5EF4-FFF2-40B4-BE49-F238E27FC236}">
                <a16:creationId xmlns:a16="http://schemas.microsoft.com/office/drawing/2014/main" id="{FF471EA0-E23C-6B41-7C29-595BB23742BC}"/>
              </a:ext>
            </a:extLst>
          </p:cNvPr>
          <p:cNvSpPr/>
          <p:nvPr/>
        </p:nvSpPr>
        <p:spPr>
          <a:xfrm>
            <a:off x="1920240" y="4864608"/>
            <a:ext cx="8229600" cy="640080"/>
          </a:xfrm>
          <a:prstGeom prst="rect">
            <a:avLst/>
          </a:prstGeom>
          <a:noFill/>
          <a:ln/>
        </p:spPr>
        <p:txBody>
          <a:bodyPr wrap="square" rtlCol="0" anchor="ctr"/>
          <a:lstStyle/>
          <a:p>
            <a:pPr marL="0" indent="0" algn="l">
              <a:buNone/>
            </a:pPr>
            <a:r>
              <a:rPr lang="en-US" sz="2600" b="1" dirty="0">
                <a:solidFill>
                  <a:srgbClr val="B5B5B5"/>
                </a:solidFill>
                <a:latin typeface="Calibri" pitchFamily="34" charset="0"/>
                <a:ea typeface="Calibri" pitchFamily="34" charset="-122"/>
                <a:cs typeface="Calibri" pitchFamily="34" charset="-120"/>
              </a:rPr>
              <a:t>?</a:t>
            </a:r>
            <a:endParaRPr lang="en-US" sz="2600" dirty="0">
              <a:solidFill>
                <a:srgbClr val="B5B5B5"/>
              </a:solidFill>
            </a:endParaRPr>
          </a:p>
        </p:txBody>
      </p:sp>
    </p:spTree>
    <p:extLst>
      <p:ext uri="{BB962C8B-B14F-4D97-AF65-F5344CB8AC3E}">
        <p14:creationId xmlns:p14="http://schemas.microsoft.com/office/powerpoint/2010/main" val="1188654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6C87739-C832-3DD2-FAC6-D2C59419C565}"/>
            </a:ext>
          </a:extLst>
        </p:cNvPr>
        <p:cNvGrpSpPr/>
        <p:nvPr/>
      </p:nvGrpSpPr>
      <p:grpSpPr>
        <a:xfrm>
          <a:off x="0" y="0"/>
          <a:ext cx="0" cy="0"/>
          <a:chOff x="0" y="0"/>
          <a:chExt cx="0" cy="0"/>
        </a:xfrm>
      </p:grpSpPr>
      <p:pic>
        <p:nvPicPr>
          <p:cNvPr id="2" name="Image 0" descr="logo_transparent.png">
            <a:extLst>
              <a:ext uri="{FF2B5EF4-FFF2-40B4-BE49-F238E27FC236}">
                <a16:creationId xmlns:a16="http://schemas.microsoft.com/office/drawing/2014/main" id="{DF46E19A-59C9-BB67-9506-C7C0C6E9A9F7}"/>
              </a:ext>
            </a:extLst>
          </p:cNvPr>
          <p:cNvPicPr>
            <a:picLocks noChangeAspect="1"/>
          </p:cNvPicPr>
          <p:nvPr/>
        </p:nvPicPr>
        <p:blipFill>
          <a:blip r:embed="rId3"/>
          <a:stretch>
            <a:fillRect/>
          </a:stretch>
        </p:blipFill>
        <p:spPr>
          <a:xfrm>
            <a:off x="10362895" y="365760"/>
            <a:ext cx="1371600" cy="321469"/>
          </a:xfrm>
          <a:prstGeom prst="rect">
            <a:avLst/>
          </a:prstGeom>
        </p:spPr>
      </p:pic>
      <p:sp>
        <p:nvSpPr>
          <p:cNvPr id="3" name="Text 0">
            <a:extLst>
              <a:ext uri="{FF2B5EF4-FFF2-40B4-BE49-F238E27FC236}">
                <a16:creationId xmlns:a16="http://schemas.microsoft.com/office/drawing/2014/main" id="{8BAE5B60-CE9E-5957-C47A-49FAFDC2AD4C}"/>
              </a:ext>
            </a:extLst>
          </p:cNvPr>
          <p:cNvSpPr/>
          <p:nvPr/>
        </p:nvSpPr>
        <p:spPr>
          <a:xfrm>
            <a:off x="640080" y="822960"/>
            <a:ext cx="10058400" cy="822960"/>
          </a:xfrm>
          <a:prstGeom prst="rect">
            <a:avLst/>
          </a:prstGeom>
          <a:noFill/>
          <a:ln/>
        </p:spPr>
        <p:txBody>
          <a:bodyPr wrap="square" rtlCol="0" anchor="ctr"/>
          <a:lstStyle/>
          <a:p>
            <a:pPr marL="0" indent="0" algn="l">
              <a:buNone/>
            </a:pPr>
            <a:r>
              <a:rPr lang="en-US" sz="3400" b="1" dirty="0">
                <a:solidFill>
                  <a:srgbClr val="1A1A1A"/>
                </a:solidFill>
                <a:latin typeface="Calibri" pitchFamily="34" charset="0"/>
                <a:ea typeface="Calibri" pitchFamily="34" charset="-122"/>
                <a:cs typeface="Calibri" pitchFamily="34" charset="-120"/>
              </a:rPr>
              <a:t>Three stages of the AI journey</a:t>
            </a:r>
            <a:endParaRPr lang="en-US" sz="3400" dirty="0"/>
          </a:p>
        </p:txBody>
      </p:sp>
      <p:sp>
        <p:nvSpPr>
          <p:cNvPr id="4" name="Text 1">
            <a:extLst>
              <a:ext uri="{FF2B5EF4-FFF2-40B4-BE49-F238E27FC236}">
                <a16:creationId xmlns:a16="http://schemas.microsoft.com/office/drawing/2014/main" id="{61983766-92F8-3B74-E42B-8355D44159E9}"/>
              </a:ext>
            </a:extLst>
          </p:cNvPr>
          <p:cNvSpPr/>
          <p:nvPr/>
        </p:nvSpPr>
        <p:spPr>
          <a:xfrm>
            <a:off x="822960" y="2194560"/>
            <a:ext cx="914400" cy="914400"/>
          </a:xfrm>
          <a:prstGeom prst="rect">
            <a:avLst/>
          </a:prstGeom>
          <a:noFill/>
          <a:ln/>
        </p:spPr>
        <p:txBody>
          <a:bodyPr wrap="square" rtlCol="0" anchor="ctr"/>
          <a:lstStyle/>
          <a:p>
            <a:pPr marL="0" indent="0" algn="l">
              <a:buNone/>
            </a:pPr>
            <a:r>
              <a:rPr lang="en-US" sz="4800" b="1" dirty="0">
                <a:solidFill>
                  <a:srgbClr val="5B0FE0"/>
                </a:solidFill>
                <a:latin typeface="Calibri" pitchFamily="34" charset="0"/>
                <a:ea typeface="Calibri" pitchFamily="34" charset="-122"/>
                <a:cs typeface="Calibri" pitchFamily="34" charset="-120"/>
              </a:rPr>
              <a:t>1</a:t>
            </a:r>
            <a:endParaRPr lang="en-US" sz="4800" dirty="0"/>
          </a:p>
        </p:txBody>
      </p:sp>
      <p:sp>
        <p:nvSpPr>
          <p:cNvPr id="5" name="Text 2">
            <a:extLst>
              <a:ext uri="{FF2B5EF4-FFF2-40B4-BE49-F238E27FC236}">
                <a16:creationId xmlns:a16="http://schemas.microsoft.com/office/drawing/2014/main" id="{C766E37C-DAD3-15B2-2084-7194D1F44713}"/>
              </a:ext>
            </a:extLst>
          </p:cNvPr>
          <p:cNvSpPr/>
          <p:nvPr/>
        </p:nvSpPr>
        <p:spPr>
          <a:xfrm>
            <a:off x="1920240" y="2304288"/>
            <a:ext cx="8229600" cy="640080"/>
          </a:xfrm>
          <a:prstGeom prst="rect">
            <a:avLst/>
          </a:prstGeom>
          <a:noFill/>
          <a:ln/>
        </p:spPr>
        <p:txBody>
          <a:bodyPr wrap="square" rtlCol="0" anchor="ctr"/>
          <a:lstStyle/>
          <a:p>
            <a:pPr marL="0" indent="0" algn="l">
              <a:buNone/>
            </a:pPr>
            <a:r>
              <a:rPr lang="en-US" sz="2600" b="1" dirty="0">
                <a:solidFill>
                  <a:srgbClr val="1A1A1A"/>
                </a:solidFill>
                <a:latin typeface="Calibri" pitchFamily="34" charset="0"/>
                <a:ea typeface="Calibri" pitchFamily="34" charset="-122"/>
                <a:cs typeface="Calibri" pitchFamily="34" charset="-120"/>
              </a:rPr>
              <a:t>Automate the admin</a:t>
            </a:r>
            <a:endParaRPr lang="en-US" sz="2600" dirty="0"/>
          </a:p>
        </p:txBody>
      </p:sp>
      <p:sp>
        <p:nvSpPr>
          <p:cNvPr id="7" name="Text 4">
            <a:extLst>
              <a:ext uri="{FF2B5EF4-FFF2-40B4-BE49-F238E27FC236}">
                <a16:creationId xmlns:a16="http://schemas.microsoft.com/office/drawing/2014/main" id="{BEC8DDEB-EE9F-3297-9505-DB3C503D44F5}"/>
              </a:ext>
            </a:extLst>
          </p:cNvPr>
          <p:cNvSpPr/>
          <p:nvPr/>
        </p:nvSpPr>
        <p:spPr>
          <a:xfrm>
            <a:off x="822960" y="3474720"/>
            <a:ext cx="914400" cy="914400"/>
          </a:xfrm>
          <a:prstGeom prst="rect">
            <a:avLst/>
          </a:prstGeom>
          <a:noFill/>
          <a:ln/>
        </p:spPr>
        <p:txBody>
          <a:bodyPr wrap="square" rtlCol="0" anchor="ctr"/>
          <a:lstStyle/>
          <a:p>
            <a:pPr marL="0" indent="0" algn="l">
              <a:buNone/>
            </a:pPr>
            <a:r>
              <a:rPr lang="en-US" sz="4800" b="1" dirty="0">
                <a:solidFill>
                  <a:srgbClr val="5B0FE0"/>
                </a:solidFill>
                <a:latin typeface="Calibri" pitchFamily="34" charset="0"/>
                <a:ea typeface="Calibri" pitchFamily="34" charset="-122"/>
                <a:cs typeface="Calibri" pitchFamily="34" charset="-120"/>
              </a:rPr>
              <a:t>2</a:t>
            </a:r>
            <a:endParaRPr lang="en-US" sz="4800" dirty="0"/>
          </a:p>
        </p:txBody>
      </p:sp>
      <p:sp>
        <p:nvSpPr>
          <p:cNvPr id="8" name="Text 5">
            <a:extLst>
              <a:ext uri="{FF2B5EF4-FFF2-40B4-BE49-F238E27FC236}">
                <a16:creationId xmlns:a16="http://schemas.microsoft.com/office/drawing/2014/main" id="{031B3902-5927-0DD3-891C-34F757768C47}"/>
              </a:ext>
            </a:extLst>
          </p:cNvPr>
          <p:cNvSpPr/>
          <p:nvPr/>
        </p:nvSpPr>
        <p:spPr>
          <a:xfrm>
            <a:off x="1920240" y="3584448"/>
            <a:ext cx="8229600" cy="640080"/>
          </a:xfrm>
          <a:prstGeom prst="rect">
            <a:avLst/>
          </a:prstGeom>
          <a:noFill/>
          <a:ln/>
        </p:spPr>
        <p:txBody>
          <a:bodyPr wrap="square" rtlCol="0" anchor="ctr"/>
          <a:lstStyle/>
          <a:p>
            <a:r>
              <a:rPr lang="en-US" sz="2600" b="1" dirty="0">
                <a:solidFill>
                  <a:srgbClr val="1A1A1A"/>
                </a:solidFill>
                <a:latin typeface="Calibri" pitchFamily="34" charset="0"/>
                <a:ea typeface="Calibri" pitchFamily="34" charset="-122"/>
                <a:cs typeface="Calibri" pitchFamily="34" charset="-120"/>
              </a:rPr>
              <a:t>An AI assistant connected to everything</a:t>
            </a:r>
            <a:endParaRPr lang="en-US" sz="2600" dirty="0"/>
          </a:p>
        </p:txBody>
      </p:sp>
      <p:sp>
        <p:nvSpPr>
          <p:cNvPr id="10" name="Text 7">
            <a:extLst>
              <a:ext uri="{FF2B5EF4-FFF2-40B4-BE49-F238E27FC236}">
                <a16:creationId xmlns:a16="http://schemas.microsoft.com/office/drawing/2014/main" id="{8520CE9D-F4C5-00B4-4F85-9EA6C2B93AEF}"/>
              </a:ext>
            </a:extLst>
          </p:cNvPr>
          <p:cNvSpPr/>
          <p:nvPr/>
        </p:nvSpPr>
        <p:spPr>
          <a:xfrm>
            <a:off x="822960" y="4754880"/>
            <a:ext cx="914400" cy="914400"/>
          </a:xfrm>
          <a:prstGeom prst="rect">
            <a:avLst/>
          </a:prstGeom>
          <a:noFill/>
          <a:ln/>
        </p:spPr>
        <p:txBody>
          <a:bodyPr wrap="square" rtlCol="0" anchor="ctr"/>
          <a:lstStyle/>
          <a:p>
            <a:pPr marL="0" indent="0" algn="l">
              <a:buNone/>
            </a:pPr>
            <a:r>
              <a:rPr lang="en-US" sz="4800" b="1" dirty="0">
                <a:solidFill>
                  <a:srgbClr val="5B0FE0"/>
                </a:solidFill>
                <a:latin typeface="Calibri" pitchFamily="34" charset="0"/>
                <a:ea typeface="Calibri" pitchFamily="34" charset="-122"/>
                <a:cs typeface="Calibri" pitchFamily="34" charset="-120"/>
              </a:rPr>
              <a:t>3</a:t>
            </a:r>
            <a:endParaRPr lang="en-US" sz="4800" dirty="0"/>
          </a:p>
        </p:txBody>
      </p:sp>
      <p:sp>
        <p:nvSpPr>
          <p:cNvPr id="11" name="Text 8">
            <a:extLst>
              <a:ext uri="{FF2B5EF4-FFF2-40B4-BE49-F238E27FC236}">
                <a16:creationId xmlns:a16="http://schemas.microsoft.com/office/drawing/2014/main" id="{E129260E-B736-715C-C8C6-0712027B032F}"/>
              </a:ext>
            </a:extLst>
          </p:cNvPr>
          <p:cNvSpPr/>
          <p:nvPr/>
        </p:nvSpPr>
        <p:spPr>
          <a:xfrm>
            <a:off x="1920240" y="4864608"/>
            <a:ext cx="8229600" cy="640080"/>
          </a:xfrm>
          <a:prstGeom prst="rect">
            <a:avLst/>
          </a:prstGeom>
          <a:noFill/>
          <a:ln/>
        </p:spPr>
        <p:txBody>
          <a:bodyPr wrap="square" rtlCol="0" anchor="ctr"/>
          <a:lstStyle/>
          <a:p>
            <a:pPr marL="0" indent="0" algn="l">
              <a:buNone/>
            </a:pPr>
            <a:r>
              <a:rPr lang="en-US" sz="2600" b="1" dirty="0">
                <a:solidFill>
                  <a:srgbClr val="1A1A1A"/>
                </a:solidFill>
                <a:latin typeface="Calibri" pitchFamily="34" charset="0"/>
                <a:ea typeface="Calibri" pitchFamily="34" charset="-122"/>
                <a:cs typeface="Calibri" pitchFamily="34" charset="-120"/>
              </a:rPr>
              <a:t>The whole thing runs itself</a:t>
            </a:r>
            <a:endParaRPr lang="en-US" sz="2600" dirty="0"/>
          </a:p>
        </p:txBody>
      </p:sp>
    </p:spTree>
    <p:extLst>
      <p:ext uri="{BB962C8B-B14F-4D97-AF65-F5344CB8AC3E}">
        <p14:creationId xmlns:p14="http://schemas.microsoft.com/office/powerpoint/2010/main" val="2455761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0F0B3-FC3B-FE3B-792B-987C42FDD152}"/>
            </a:ext>
          </a:extLst>
        </p:cNvPr>
        <p:cNvGrpSpPr/>
        <p:nvPr/>
      </p:nvGrpSpPr>
      <p:grpSpPr>
        <a:xfrm>
          <a:off x="0" y="0"/>
          <a:ext cx="0" cy="0"/>
          <a:chOff x="0" y="0"/>
          <a:chExt cx="0" cy="0"/>
        </a:xfrm>
      </p:grpSpPr>
      <p:pic>
        <p:nvPicPr>
          <p:cNvPr id="2" name="Image 0" descr="logo_transparent.png">
            <a:extLst>
              <a:ext uri="{FF2B5EF4-FFF2-40B4-BE49-F238E27FC236}">
                <a16:creationId xmlns:a16="http://schemas.microsoft.com/office/drawing/2014/main" id="{091D0A17-65ED-490E-AA8E-0CB7E871B5E5}"/>
              </a:ext>
            </a:extLst>
          </p:cNvPr>
          <p:cNvPicPr>
            <a:picLocks noChangeAspect="1"/>
          </p:cNvPicPr>
          <p:nvPr/>
        </p:nvPicPr>
        <p:blipFill>
          <a:blip r:embed="rId3"/>
          <a:stretch>
            <a:fillRect/>
          </a:stretch>
        </p:blipFill>
        <p:spPr>
          <a:xfrm>
            <a:off x="10362895" y="365760"/>
            <a:ext cx="1371600" cy="321469"/>
          </a:xfrm>
          <a:prstGeom prst="rect">
            <a:avLst/>
          </a:prstGeom>
        </p:spPr>
      </p:pic>
      <p:sp>
        <p:nvSpPr>
          <p:cNvPr id="3" name="Text 0">
            <a:extLst>
              <a:ext uri="{FF2B5EF4-FFF2-40B4-BE49-F238E27FC236}">
                <a16:creationId xmlns:a16="http://schemas.microsoft.com/office/drawing/2014/main" id="{0E17CF97-C689-5DFF-2014-2399711C9F01}"/>
              </a:ext>
            </a:extLst>
          </p:cNvPr>
          <p:cNvSpPr/>
          <p:nvPr/>
        </p:nvSpPr>
        <p:spPr>
          <a:xfrm>
            <a:off x="640080" y="822960"/>
            <a:ext cx="10058400" cy="822960"/>
          </a:xfrm>
          <a:prstGeom prst="rect">
            <a:avLst/>
          </a:prstGeom>
          <a:noFill/>
          <a:ln/>
        </p:spPr>
        <p:txBody>
          <a:bodyPr wrap="square" rtlCol="0" anchor="ctr"/>
          <a:lstStyle/>
          <a:p>
            <a:pPr marL="0" indent="0" algn="l">
              <a:buNone/>
            </a:pPr>
            <a:r>
              <a:rPr lang="en-US" sz="3400" b="1" dirty="0">
                <a:solidFill>
                  <a:srgbClr val="1A1A1A"/>
                </a:solidFill>
                <a:latin typeface="Calibri" pitchFamily="34" charset="0"/>
                <a:ea typeface="Calibri" pitchFamily="34" charset="-122"/>
                <a:cs typeface="Calibri" pitchFamily="34" charset="-120"/>
              </a:rPr>
              <a:t>Three stages of the AI journey</a:t>
            </a:r>
            <a:endParaRPr lang="en-US" sz="3400" dirty="0"/>
          </a:p>
        </p:txBody>
      </p:sp>
      <p:sp>
        <p:nvSpPr>
          <p:cNvPr id="4" name="Text 1">
            <a:extLst>
              <a:ext uri="{FF2B5EF4-FFF2-40B4-BE49-F238E27FC236}">
                <a16:creationId xmlns:a16="http://schemas.microsoft.com/office/drawing/2014/main" id="{8EFDFBAB-BCF5-79D3-89D1-79A3EBB526C9}"/>
              </a:ext>
            </a:extLst>
          </p:cNvPr>
          <p:cNvSpPr/>
          <p:nvPr/>
        </p:nvSpPr>
        <p:spPr>
          <a:xfrm>
            <a:off x="822960" y="2194560"/>
            <a:ext cx="914400" cy="914400"/>
          </a:xfrm>
          <a:prstGeom prst="rect">
            <a:avLst/>
          </a:prstGeom>
          <a:noFill/>
          <a:ln/>
        </p:spPr>
        <p:txBody>
          <a:bodyPr wrap="square" rtlCol="0" anchor="ctr"/>
          <a:lstStyle/>
          <a:p>
            <a:pPr marL="0" indent="0" algn="l">
              <a:buNone/>
            </a:pPr>
            <a:r>
              <a:rPr lang="en-US" sz="4800" b="1" dirty="0">
                <a:solidFill>
                  <a:srgbClr val="5B0FE0"/>
                </a:solidFill>
                <a:latin typeface="Calibri" pitchFamily="34" charset="0"/>
                <a:ea typeface="Calibri" pitchFamily="34" charset="-122"/>
                <a:cs typeface="Calibri" pitchFamily="34" charset="-120"/>
              </a:rPr>
              <a:t>1</a:t>
            </a:r>
            <a:endParaRPr lang="en-US" sz="4800" dirty="0"/>
          </a:p>
        </p:txBody>
      </p:sp>
      <p:sp>
        <p:nvSpPr>
          <p:cNvPr id="5" name="Text 2">
            <a:extLst>
              <a:ext uri="{FF2B5EF4-FFF2-40B4-BE49-F238E27FC236}">
                <a16:creationId xmlns:a16="http://schemas.microsoft.com/office/drawing/2014/main" id="{88FED2C9-793D-EE1E-4B78-C3FA366C9198}"/>
              </a:ext>
            </a:extLst>
          </p:cNvPr>
          <p:cNvSpPr/>
          <p:nvPr/>
        </p:nvSpPr>
        <p:spPr>
          <a:xfrm>
            <a:off x="1920240" y="2304288"/>
            <a:ext cx="8229600" cy="640080"/>
          </a:xfrm>
          <a:prstGeom prst="rect">
            <a:avLst/>
          </a:prstGeom>
          <a:noFill/>
          <a:ln/>
        </p:spPr>
        <p:txBody>
          <a:bodyPr wrap="square" rtlCol="0" anchor="ctr"/>
          <a:lstStyle/>
          <a:p>
            <a:pPr marL="0" indent="0" algn="l">
              <a:buNone/>
            </a:pPr>
            <a:r>
              <a:rPr lang="en-US" sz="2600" b="1" dirty="0">
                <a:solidFill>
                  <a:srgbClr val="1A1A1A"/>
                </a:solidFill>
                <a:latin typeface="Calibri" pitchFamily="34" charset="0"/>
                <a:ea typeface="Calibri" pitchFamily="34" charset="-122"/>
                <a:cs typeface="Calibri" pitchFamily="34" charset="-120"/>
              </a:rPr>
              <a:t>Automate the admin</a:t>
            </a:r>
            <a:endParaRPr lang="en-US" sz="2600" dirty="0"/>
          </a:p>
        </p:txBody>
      </p:sp>
      <p:sp>
        <p:nvSpPr>
          <p:cNvPr id="7" name="Text 4">
            <a:extLst>
              <a:ext uri="{FF2B5EF4-FFF2-40B4-BE49-F238E27FC236}">
                <a16:creationId xmlns:a16="http://schemas.microsoft.com/office/drawing/2014/main" id="{A3962EA7-6DDB-650C-D93F-A501345D0542}"/>
              </a:ext>
            </a:extLst>
          </p:cNvPr>
          <p:cNvSpPr/>
          <p:nvPr/>
        </p:nvSpPr>
        <p:spPr>
          <a:xfrm>
            <a:off x="822960" y="3474720"/>
            <a:ext cx="914400" cy="914400"/>
          </a:xfrm>
          <a:prstGeom prst="rect">
            <a:avLst/>
          </a:prstGeom>
          <a:noFill/>
          <a:ln/>
        </p:spPr>
        <p:txBody>
          <a:bodyPr wrap="square" rtlCol="0" anchor="ctr"/>
          <a:lstStyle/>
          <a:p>
            <a:pPr marL="0" indent="0" algn="l">
              <a:buNone/>
            </a:pPr>
            <a:r>
              <a:rPr lang="en-US" sz="4800" b="1" dirty="0">
                <a:solidFill>
                  <a:srgbClr val="5B0FE0"/>
                </a:solidFill>
                <a:latin typeface="Calibri" pitchFamily="34" charset="0"/>
                <a:ea typeface="Calibri" pitchFamily="34" charset="-122"/>
                <a:cs typeface="Calibri" pitchFamily="34" charset="-120"/>
              </a:rPr>
              <a:t>2</a:t>
            </a:r>
            <a:endParaRPr lang="en-US" sz="4800" dirty="0"/>
          </a:p>
        </p:txBody>
      </p:sp>
      <p:sp>
        <p:nvSpPr>
          <p:cNvPr id="8" name="Text 5">
            <a:extLst>
              <a:ext uri="{FF2B5EF4-FFF2-40B4-BE49-F238E27FC236}">
                <a16:creationId xmlns:a16="http://schemas.microsoft.com/office/drawing/2014/main" id="{D9E542E2-7CB9-A23B-42D9-328342A270DA}"/>
              </a:ext>
            </a:extLst>
          </p:cNvPr>
          <p:cNvSpPr/>
          <p:nvPr/>
        </p:nvSpPr>
        <p:spPr>
          <a:xfrm>
            <a:off x="1920240" y="3584448"/>
            <a:ext cx="8229600" cy="640080"/>
          </a:xfrm>
          <a:prstGeom prst="rect">
            <a:avLst/>
          </a:prstGeom>
          <a:noFill/>
          <a:ln/>
        </p:spPr>
        <p:txBody>
          <a:bodyPr wrap="square" rtlCol="0" anchor="ctr"/>
          <a:lstStyle/>
          <a:p>
            <a:pPr marL="0" indent="0" algn="l">
              <a:buNone/>
            </a:pPr>
            <a:r>
              <a:rPr lang="en-US" sz="2600" dirty="0">
                <a:latin typeface="Calibri" pitchFamily="34" charset="0"/>
                <a:ea typeface="Calibri" pitchFamily="34" charset="-122"/>
                <a:cs typeface="Calibri" pitchFamily="34" charset="-120"/>
              </a:rPr>
              <a:t>An AI assistant connected to everything</a:t>
            </a:r>
            <a:endParaRPr lang="en-US" sz="2600" dirty="0"/>
          </a:p>
        </p:txBody>
      </p:sp>
      <p:sp>
        <p:nvSpPr>
          <p:cNvPr id="10" name="Text 7">
            <a:extLst>
              <a:ext uri="{FF2B5EF4-FFF2-40B4-BE49-F238E27FC236}">
                <a16:creationId xmlns:a16="http://schemas.microsoft.com/office/drawing/2014/main" id="{A174BB25-B08C-A6F6-EA4C-52D50B5DC6A4}"/>
              </a:ext>
            </a:extLst>
          </p:cNvPr>
          <p:cNvSpPr/>
          <p:nvPr/>
        </p:nvSpPr>
        <p:spPr>
          <a:xfrm>
            <a:off x="822960" y="4754880"/>
            <a:ext cx="914400" cy="914400"/>
          </a:xfrm>
          <a:prstGeom prst="rect">
            <a:avLst/>
          </a:prstGeom>
          <a:noFill/>
          <a:ln/>
        </p:spPr>
        <p:txBody>
          <a:bodyPr wrap="square" rtlCol="0" anchor="ctr"/>
          <a:lstStyle/>
          <a:p>
            <a:pPr marL="0" indent="0" algn="l">
              <a:buNone/>
            </a:pPr>
            <a:r>
              <a:rPr lang="en-US" sz="4800" b="1" dirty="0">
                <a:solidFill>
                  <a:srgbClr val="5B0FE0"/>
                </a:solidFill>
                <a:latin typeface="Calibri" pitchFamily="34" charset="0"/>
                <a:ea typeface="Calibri" pitchFamily="34" charset="-122"/>
                <a:cs typeface="Calibri" pitchFamily="34" charset="-120"/>
              </a:rPr>
              <a:t>3</a:t>
            </a:r>
            <a:endParaRPr lang="en-US" sz="4800" dirty="0"/>
          </a:p>
        </p:txBody>
      </p:sp>
      <p:sp>
        <p:nvSpPr>
          <p:cNvPr id="11" name="Text 8">
            <a:extLst>
              <a:ext uri="{FF2B5EF4-FFF2-40B4-BE49-F238E27FC236}">
                <a16:creationId xmlns:a16="http://schemas.microsoft.com/office/drawing/2014/main" id="{81D936C8-551C-7C4C-A749-E0BE6F27201F}"/>
              </a:ext>
            </a:extLst>
          </p:cNvPr>
          <p:cNvSpPr/>
          <p:nvPr/>
        </p:nvSpPr>
        <p:spPr>
          <a:xfrm>
            <a:off x="1920240" y="4864608"/>
            <a:ext cx="8229600" cy="640080"/>
          </a:xfrm>
          <a:prstGeom prst="rect">
            <a:avLst/>
          </a:prstGeom>
          <a:noFill/>
          <a:ln/>
        </p:spPr>
        <p:txBody>
          <a:bodyPr wrap="square" rtlCol="0" anchor="ctr"/>
          <a:lstStyle/>
          <a:p>
            <a:pPr marL="0" indent="0" algn="l">
              <a:buNone/>
            </a:pPr>
            <a:r>
              <a:rPr lang="en-US" sz="2600" dirty="0">
                <a:latin typeface="Calibri" pitchFamily="34" charset="0"/>
                <a:ea typeface="Calibri" pitchFamily="34" charset="-122"/>
                <a:cs typeface="Calibri" pitchFamily="34" charset="-120"/>
              </a:rPr>
              <a:t>The whole thing runs itself</a:t>
            </a:r>
            <a:endParaRPr lang="en-US" sz="2600" dirty="0"/>
          </a:p>
        </p:txBody>
      </p:sp>
    </p:spTree>
    <p:extLst>
      <p:ext uri="{BB962C8B-B14F-4D97-AF65-F5344CB8AC3E}">
        <p14:creationId xmlns:p14="http://schemas.microsoft.com/office/powerpoint/2010/main" val="1268597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1554480"/>
            <a:ext cx="10515600" cy="822960"/>
          </a:xfrm>
          <a:prstGeom prst="rect">
            <a:avLst/>
          </a:prstGeom>
          <a:noFill/>
          <a:ln/>
        </p:spPr>
        <p:txBody>
          <a:bodyPr wrap="square" rtlCol="0" anchor="ctr"/>
          <a:lstStyle/>
          <a:p>
            <a:pPr marL="0" indent="0" algn="l">
              <a:buNone/>
            </a:pPr>
            <a:r>
              <a:rPr lang="en-US" sz="3000" b="1" dirty="0">
                <a:solidFill>
                  <a:srgbClr val="5B0FE0"/>
                </a:solidFill>
                <a:latin typeface="Calibri" pitchFamily="34" charset="0"/>
                <a:ea typeface="Calibri" pitchFamily="34" charset="-122"/>
                <a:cs typeface="Calibri" pitchFamily="34" charset="-120"/>
              </a:rPr>
              <a:t>Example 1/5: </a:t>
            </a:r>
            <a:r>
              <a:rPr lang="en-US" sz="3000" b="1" dirty="0">
                <a:solidFill>
                  <a:srgbClr val="1A1A1A"/>
                </a:solidFill>
                <a:latin typeface="Calibri" pitchFamily="34" charset="0"/>
                <a:ea typeface="Calibri" pitchFamily="34" charset="-122"/>
                <a:cs typeface="Calibri" pitchFamily="34" charset="-120"/>
              </a:rPr>
              <a:t>Call &amp; meeting notes</a:t>
            </a:r>
            <a:endParaRPr lang="en-US" sz="3000" dirty="0"/>
          </a:p>
        </p:txBody>
      </p:sp>
      <p:sp>
        <p:nvSpPr>
          <p:cNvPr id="4" name="Text 1"/>
          <p:cNvSpPr/>
          <p:nvPr/>
        </p:nvSpPr>
        <p:spPr>
          <a:xfrm>
            <a:off x="640080" y="2560320"/>
            <a:ext cx="5486400" cy="457200"/>
          </a:xfrm>
          <a:prstGeom prst="rect">
            <a:avLst/>
          </a:prstGeom>
          <a:noFill/>
          <a:ln/>
        </p:spPr>
        <p:txBody>
          <a:bodyPr wrap="square" rtlCol="0" anchor="ctr"/>
          <a:lstStyle/>
          <a:p>
            <a:pPr marL="0" indent="0" algn="l">
              <a:buNone/>
            </a:pPr>
            <a:r>
              <a:rPr lang="en-US" sz="1600" b="1" dirty="0">
                <a:solidFill>
                  <a:srgbClr val="6B6B6B"/>
                </a:solidFill>
                <a:latin typeface="Calibri" pitchFamily="34" charset="0"/>
                <a:ea typeface="Calibri" pitchFamily="34" charset="-122"/>
                <a:cs typeface="Calibri" pitchFamily="34" charset="-120"/>
              </a:rPr>
              <a:t>The problem</a:t>
            </a:r>
            <a:endParaRPr lang="en-US" sz="1600" dirty="0"/>
          </a:p>
        </p:txBody>
      </p:sp>
      <p:sp>
        <p:nvSpPr>
          <p:cNvPr id="5" name="Text 2"/>
          <p:cNvSpPr/>
          <p:nvPr/>
        </p:nvSpPr>
        <p:spPr>
          <a:xfrm>
            <a:off x="640080" y="3017520"/>
            <a:ext cx="10058400" cy="822960"/>
          </a:xfrm>
          <a:prstGeom prst="rect">
            <a:avLst/>
          </a:prstGeom>
          <a:noFill/>
          <a:ln/>
        </p:spPr>
        <p:txBody>
          <a:bodyPr wrap="square" rtlCol="0" anchor="ctr"/>
          <a:lstStyle/>
          <a:p>
            <a:pPr marL="0" indent="0" algn="l">
              <a:buNone/>
            </a:pPr>
            <a:r>
              <a:rPr lang="en-AU" sz="3000" b="1" dirty="0">
                <a:solidFill>
                  <a:srgbClr val="1A1A1A"/>
                </a:solidFill>
                <a:latin typeface="Calibri" pitchFamily="34" charset="0"/>
                <a:ea typeface="Calibri" pitchFamily="34" charset="-122"/>
                <a:cs typeface="Calibri" pitchFamily="34" charset="-120"/>
              </a:rPr>
              <a:t>You're writing notes while trying to listen.</a:t>
            </a:r>
            <a:endParaRPr lang="en-US" sz="3000" dirty="0"/>
          </a:p>
        </p:txBody>
      </p:sp>
      <p:sp>
        <p:nvSpPr>
          <p:cNvPr id="6" name="Text 3"/>
          <p:cNvSpPr/>
          <p:nvPr/>
        </p:nvSpPr>
        <p:spPr>
          <a:xfrm>
            <a:off x="640080" y="3840480"/>
            <a:ext cx="9601200" cy="731520"/>
          </a:xfrm>
          <a:prstGeom prst="rect">
            <a:avLst/>
          </a:prstGeom>
          <a:noFill/>
          <a:ln/>
        </p:spPr>
        <p:txBody>
          <a:bodyPr wrap="square" rtlCol="0" anchor="ctr"/>
          <a:lstStyle/>
          <a:p>
            <a:pPr marL="0" indent="0" algn="l">
              <a:buNone/>
            </a:pPr>
            <a:r>
              <a:rPr lang="en-AU" sz="1900" dirty="0">
                <a:solidFill>
                  <a:srgbClr val="6B6B6B"/>
                </a:solidFill>
                <a:latin typeface="Calibri" pitchFamily="34" charset="0"/>
                <a:ea typeface="Calibri" pitchFamily="34" charset="-122"/>
                <a:cs typeface="Calibri" pitchFamily="34" charset="-120"/>
              </a:rPr>
              <a:t>And even good notes only capture what felt important at the time.</a:t>
            </a:r>
            <a:endParaRPr lang="en-US" sz="1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1554480"/>
            <a:ext cx="10515600" cy="822960"/>
          </a:xfrm>
          <a:prstGeom prst="rect">
            <a:avLst/>
          </a:prstGeom>
          <a:noFill/>
          <a:ln/>
        </p:spPr>
        <p:txBody>
          <a:bodyPr wrap="square" rtlCol="0" anchor="ctr"/>
          <a:lstStyle/>
          <a:p>
            <a:r>
              <a:rPr lang="en-US" sz="3000" b="1" dirty="0">
                <a:solidFill>
                  <a:srgbClr val="5B0FE0"/>
                </a:solidFill>
                <a:latin typeface="Calibri" pitchFamily="34" charset="0"/>
                <a:ea typeface="Calibri" pitchFamily="34" charset="-122"/>
                <a:cs typeface="Calibri" pitchFamily="34" charset="-120"/>
              </a:rPr>
              <a:t>Example 1/5: </a:t>
            </a:r>
            <a:r>
              <a:rPr lang="en-US" sz="3000" b="1" dirty="0">
                <a:solidFill>
                  <a:srgbClr val="1A1A1A"/>
                </a:solidFill>
                <a:latin typeface="Calibri" pitchFamily="34" charset="0"/>
                <a:ea typeface="Calibri" pitchFamily="34" charset="-122"/>
                <a:cs typeface="Calibri" pitchFamily="34" charset="-120"/>
              </a:rPr>
              <a:t>Call &amp; meeting notes</a:t>
            </a:r>
            <a:endParaRPr lang="en-US" sz="3000" dirty="0"/>
          </a:p>
        </p:txBody>
      </p:sp>
      <p:sp>
        <p:nvSpPr>
          <p:cNvPr id="4" name="Text 1"/>
          <p:cNvSpPr/>
          <p:nvPr/>
        </p:nvSpPr>
        <p:spPr>
          <a:xfrm>
            <a:off x="640080" y="2560320"/>
            <a:ext cx="5486400" cy="457200"/>
          </a:xfrm>
          <a:prstGeom prst="rect">
            <a:avLst/>
          </a:prstGeom>
          <a:noFill/>
          <a:ln/>
        </p:spPr>
        <p:txBody>
          <a:bodyPr wrap="square" rtlCol="0" anchor="ctr"/>
          <a:lstStyle/>
          <a:p>
            <a:pPr marL="0" indent="0" algn="l">
              <a:buNone/>
            </a:pPr>
            <a:r>
              <a:rPr lang="en-US" sz="1600" b="1" dirty="0">
                <a:solidFill>
                  <a:srgbClr val="6B6B6B"/>
                </a:solidFill>
                <a:latin typeface="Calibri" pitchFamily="34" charset="0"/>
                <a:ea typeface="Calibri" pitchFamily="34" charset="-122"/>
                <a:cs typeface="Calibri" pitchFamily="34" charset="-120"/>
              </a:rPr>
              <a:t>What to do</a:t>
            </a:r>
            <a:endParaRPr lang="en-US" sz="1600" dirty="0"/>
          </a:p>
        </p:txBody>
      </p:sp>
      <p:sp>
        <p:nvSpPr>
          <p:cNvPr id="5" name="Text 2"/>
          <p:cNvSpPr/>
          <p:nvPr/>
        </p:nvSpPr>
        <p:spPr>
          <a:xfrm>
            <a:off x="640080" y="3017520"/>
            <a:ext cx="10058400" cy="914400"/>
          </a:xfrm>
          <a:prstGeom prst="rect">
            <a:avLst/>
          </a:prstGeom>
          <a:noFill/>
          <a:ln/>
        </p:spPr>
        <p:txBody>
          <a:bodyPr wrap="square" rtlCol="0" anchor="ctr"/>
          <a:lstStyle/>
          <a:p>
            <a:pPr marL="0" indent="0" algn="l">
              <a:buNone/>
            </a:pPr>
            <a:r>
              <a:rPr lang="en-AU" sz="3000" b="1" dirty="0">
                <a:solidFill>
                  <a:srgbClr val="1A1A1A"/>
                </a:solidFill>
                <a:latin typeface="Calibri" pitchFamily="34" charset="0"/>
                <a:ea typeface="Calibri" pitchFamily="34" charset="-122"/>
                <a:cs typeface="Calibri" pitchFamily="34" charset="-120"/>
              </a:rPr>
              <a:t>Record it, transcribe it, log it automatically.</a:t>
            </a:r>
            <a:endParaRPr lang="en-US" sz="3000" dirty="0"/>
          </a:p>
        </p:txBody>
      </p:sp>
      <p:sp>
        <p:nvSpPr>
          <p:cNvPr id="6" name="Text 3"/>
          <p:cNvSpPr/>
          <p:nvPr/>
        </p:nvSpPr>
        <p:spPr>
          <a:xfrm>
            <a:off x="640080" y="4023360"/>
            <a:ext cx="9601200" cy="822960"/>
          </a:xfrm>
          <a:prstGeom prst="rect">
            <a:avLst/>
          </a:prstGeom>
          <a:noFill/>
          <a:ln/>
        </p:spPr>
        <p:txBody>
          <a:bodyPr wrap="square" rtlCol="0" anchor="ctr"/>
          <a:lstStyle/>
          <a:p>
            <a:pPr marL="0" indent="0" algn="l">
              <a:buNone/>
            </a:pPr>
            <a:r>
              <a:rPr lang="en-AU" sz="1900" dirty="0">
                <a:solidFill>
                  <a:srgbClr val="6B6B6B"/>
                </a:solidFill>
                <a:latin typeface="Calibri" pitchFamily="34" charset="0"/>
                <a:ea typeface="Calibri" pitchFamily="34" charset="-122"/>
                <a:cs typeface="Calibri" pitchFamily="34" charset="-120"/>
              </a:rPr>
              <a:t>Nothing gets lost, and nobody types anything up.</a:t>
            </a:r>
            <a:endParaRPr lang="en-US" sz="1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1554480"/>
            <a:ext cx="10515600" cy="822960"/>
          </a:xfrm>
          <a:prstGeom prst="rect">
            <a:avLst/>
          </a:prstGeom>
          <a:noFill/>
          <a:ln/>
        </p:spPr>
        <p:txBody>
          <a:bodyPr wrap="square" rtlCol="0" anchor="ctr"/>
          <a:lstStyle/>
          <a:p>
            <a:r>
              <a:rPr lang="en-US" sz="3000" b="1" dirty="0">
                <a:solidFill>
                  <a:srgbClr val="5B0FE0"/>
                </a:solidFill>
                <a:latin typeface="Calibri" pitchFamily="34" charset="0"/>
                <a:ea typeface="Calibri" pitchFamily="34" charset="-122"/>
                <a:cs typeface="Calibri" pitchFamily="34" charset="-120"/>
              </a:rPr>
              <a:t>Example 1/5: </a:t>
            </a:r>
            <a:r>
              <a:rPr lang="en-US" sz="3000" b="1" dirty="0">
                <a:solidFill>
                  <a:srgbClr val="1A1A1A"/>
                </a:solidFill>
                <a:latin typeface="Calibri" pitchFamily="34" charset="0"/>
                <a:ea typeface="Calibri" pitchFamily="34" charset="-122"/>
                <a:cs typeface="Calibri" pitchFamily="34" charset="-120"/>
              </a:rPr>
              <a:t>Call &amp; meeting notes</a:t>
            </a:r>
            <a:endParaRPr lang="en-US" sz="3000" dirty="0"/>
          </a:p>
        </p:txBody>
      </p:sp>
      <p:sp>
        <p:nvSpPr>
          <p:cNvPr id="4" name="Text 1"/>
          <p:cNvSpPr/>
          <p:nvPr/>
        </p:nvSpPr>
        <p:spPr>
          <a:xfrm>
            <a:off x="640080" y="2560320"/>
            <a:ext cx="5486400" cy="457200"/>
          </a:xfrm>
          <a:prstGeom prst="rect">
            <a:avLst/>
          </a:prstGeom>
          <a:noFill/>
          <a:ln/>
        </p:spPr>
        <p:txBody>
          <a:bodyPr wrap="square" rtlCol="0" anchor="ctr"/>
          <a:lstStyle/>
          <a:p>
            <a:pPr marL="0" indent="0" algn="l">
              <a:buNone/>
            </a:pPr>
            <a:r>
              <a:rPr lang="en-US" sz="1600" b="1" dirty="0">
                <a:solidFill>
                  <a:srgbClr val="6B6B6B"/>
                </a:solidFill>
                <a:latin typeface="Calibri" pitchFamily="34" charset="0"/>
                <a:ea typeface="Calibri" pitchFamily="34" charset="-122"/>
                <a:cs typeface="Calibri" pitchFamily="34" charset="-120"/>
              </a:rPr>
              <a:t>Watch out</a:t>
            </a:r>
            <a:endParaRPr lang="en-US" sz="1600" dirty="0"/>
          </a:p>
        </p:txBody>
      </p:sp>
      <p:sp>
        <p:nvSpPr>
          <p:cNvPr id="5" name="Text 2"/>
          <p:cNvSpPr/>
          <p:nvPr/>
        </p:nvSpPr>
        <p:spPr>
          <a:xfrm>
            <a:off x="640080" y="3017520"/>
            <a:ext cx="10058400" cy="914400"/>
          </a:xfrm>
          <a:prstGeom prst="rect">
            <a:avLst/>
          </a:prstGeom>
          <a:noFill/>
          <a:ln/>
        </p:spPr>
        <p:txBody>
          <a:bodyPr wrap="square" rtlCol="0" anchor="ctr"/>
          <a:lstStyle/>
          <a:p>
            <a:pPr marL="0" indent="0" algn="l">
              <a:buNone/>
            </a:pPr>
            <a:r>
              <a:rPr lang="en-US" sz="3000" b="1" dirty="0">
                <a:solidFill>
                  <a:srgbClr val="5B0FE0"/>
                </a:solidFill>
                <a:latin typeface="Calibri" pitchFamily="34" charset="0"/>
                <a:ea typeface="Calibri" pitchFamily="34" charset="-122"/>
                <a:cs typeface="Calibri" pitchFamily="34" charset="-120"/>
              </a:rPr>
              <a:t>Make it the default.</a:t>
            </a:r>
            <a:endParaRPr lang="en-US" sz="3000" dirty="0"/>
          </a:p>
        </p:txBody>
      </p:sp>
      <p:sp>
        <p:nvSpPr>
          <p:cNvPr id="6" name="Text 3"/>
          <p:cNvSpPr/>
          <p:nvPr/>
        </p:nvSpPr>
        <p:spPr>
          <a:xfrm>
            <a:off x="640080" y="4023360"/>
            <a:ext cx="9601200" cy="822960"/>
          </a:xfrm>
          <a:prstGeom prst="rect">
            <a:avLst/>
          </a:prstGeom>
          <a:noFill/>
          <a:ln/>
        </p:spPr>
        <p:txBody>
          <a:bodyPr wrap="square" rtlCol="0" anchor="ctr"/>
          <a:lstStyle/>
          <a:p>
            <a:pPr marL="0" indent="0" algn="l">
              <a:buNone/>
            </a:pPr>
            <a:r>
              <a:rPr lang="en-AU" sz="1900" dirty="0">
                <a:solidFill>
                  <a:srgbClr val="6B6B6B"/>
                </a:solidFill>
                <a:latin typeface="Calibri" pitchFamily="34" charset="0"/>
                <a:ea typeface="Calibri" pitchFamily="34" charset="-122"/>
                <a:cs typeface="Calibri" pitchFamily="34" charset="-120"/>
              </a:rPr>
              <a:t>If it's only running on some calls, you've still got the same gaps.</a:t>
            </a:r>
            <a:endParaRPr lang="en-US" sz="1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1554480"/>
            <a:ext cx="10515600" cy="822960"/>
          </a:xfrm>
          <a:prstGeom prst="rect">
            <a:avLst/>
          </a:prstGeom>
          <a:noFill/>
          <a:ln/>
        </p:spPr>
        <p:txBody>
          <a:bodyPr wrap="square" rtlCol="0" anchor="ctr"/>
          <a:lstStyle/>
          <a:p>
            <a:r>
              <a:rPr lang="en-US" sz="3000" b="1" dirty="0">
                <a:solidFill>
                  <a:srgbClr val="5B0FE0"/>
                </a:solidFill>
                <a:latin typeface="Calibri" pitchFamily="34" charset="0"/>
                <a:ea typeface="Calibri" pitchFamily="34" charset="-122"/>
                <a:cs typeface="Calibri" pitchFamily="34" charset="-120"/>
              </a:rPr>
              <a:t>Example 2/5: </a:t>
            </a:r>
            <a:r>
              <a:rPr lang="en-US" sz="3000" b="1" dirty="0">
                <a:solidFill>
                  <a:srgbClr val="1A1A1A"/>
                </a:solidFill>
                <a:latin typeface="Calibri" pitchFamily="34" charset="0"/>
                <a:ea typeface="Calibri" pitchFamily="34" charset="-122"/>
                <a:cs typeface="Calibri" pitchFamily="34" charset="-120"/>
              </a:rPr>
              <a:t>CRM data cleanup</a:t>
            </a:r>
            <a:endParaRPr lang="en-US" sz="3000" dirty="0"/>
          </a:p>
        </p:txBody>
      </p:sp>
      <p:sp>
        <p:nvSpPr>
          <p:cNvPr id="4" name="Text 1"/>
          <p:cNvSpPr/>
          <p:nvPr/>
        </p:nvSpPr>
        <p:spPr>
          <a:xfrm>
            <a:off x="640080" y="2560320"/>
            <a:ext cx="5486400" cy="457200"/>
          </a:xfrm>
          <a:prstGeom prst="rect">
            <a:avLst/>
          </a:prstGeom>
          <a:noFill/>
          <a:ln/>
        </p:spPr>
        <p:txBody>
          <a:bodyPr wrap="square" rtlCol="0" anchor="ctr"/>
          <a:lstStyle/>
          <a:p>
            <a:pPr marL="0" indent="0" algn="l">
              <a:buNone/>
            </a:pPr>
            <a:r>
              <a:rPr lang="en-US" sz="1600" b="1" dirty="0">
                <a:solidFill>
                  <a:srgbClr val="6B6B6B"/>
                </a:solidFill>
                <a:latin typeface="Calibri" pitchFamily="34" charset="0"/>
                <a:ea typeface="Calibri" pitchFamily="34" charset="-122"/>
                <a:cs typeface="Calibri" pitchFamily="34" charset="-120"/>
              </a:rPr>
              <a:t>The problem</a:t>
            </a:r>
            <a:endParaRPr lang="en-US" sz="1600" dirty="0"/>
          </a:p>
        </p:txBody>
      </p:sp>
      <p:sp>
        <p:nvSpPr>
          <p:cNvPr id="5" name="Text 2"/>
          <p:cNvSpPr/>
          <p:nvPr/>
        </p:nvSpPr>
        <p:spPr>
          <a:xfrm>
            <a:off x="640080" y="3017520"/>
            <a:ext cx="10058400" cy="822960"/>
          </a:xfrm>
          <a:prstGeom prst="rect">
            <a:avLst/>
          </a:prstGeom>
          <a:noFill/>
          <a:ln/>
        </p:spPr>
        <p:txBody>
          <a:bodyPr wrap="square" rtlCol="0" anchor="ctr"/>
          <a:lstStyle/>
          <a:p>
            <a:pPr marL="0" indent="0" algn="l">
              <a:buNone/>
            </a:pPr>
            <a:r>
              <a:rPr lang="en-AU" sz="3000" b="1" dirty="0">
                <a:solidFill>
                  <a:srgbClr val="1A1A1A"/>
                </a:solidFill>
                <a:latin typeface="Calibri" pitchFamily="34" charset="0"/>
                <a:ea typeface="Calibri" pitchFamily="34" charset="-122"/>
                <a:cs typeface="Calibri" pitchFamily="34" charset="-120"/>
              </a:rPr>
              <a:t>Most CRMs are full of out of date information.</a:t>
            </a:r>
            <a:endParaRPr lang="en-US" sz="3000" dirty="0"/>
          </a:p>
        </p:txBody>
      </p:sp>
      <p:sp>
        <p:nvSpPr>
          <p:cNvPr id="6" name="Text 3"/>
          <p:cNvSpPr/>
          <p:nvPr/>
        </p:nvSpPr>
        <p:spPr>
          <a:xfrm>
            <a:off x="640080" y="3840480"/>
            <a:ext cx="9601200" cy="731520"/>
          </a:xfrm>
          <a:prstGeom prst="rect">
            <a:avLst/>
          </a:prstGeom>
          <a:noFill/>
          <a:ln/>
        </p:spPr>
        <p:txBody>
          <a:bodyPr wrap="square" rtlCol="0" anchor="ctr"/>
          <a:lstStyle/>
          <a:p>
            <a:pPr marL="0" indent="0" algn="l">
              <a:buNone/>
            </a:pPr>
            <a:r>
              <a:rPr lang="en-AU" sz="1900" dirty="0">
                <a:solidFill>
                  <a:srgbClr val="6B6B6B"/>
                </a:solidFill>
                <a:latin typeface="Calibri" pitchFamily="34" charset="0"/>
                <a:ea typeface="Calibri" pitchFamily="34" charset="-122"/>
                <a:cs typeface="Calibri" pitchFamily="34" charset="-120"/>
              </a:rPr>
              <a:t>Contacts who've left, duplicates, half-filled records. It makes everything else harder.</a:t>
            </a:r>
            <a:endParaRPr lang="en-US" sz="1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1554480"/>
            <a:ext cx="10515600" cy="822960"/>
          </a:xfrm>
          <a:prstGeom prst="rect">
            <a:avLst/>
          </a:prstGeom>
          <a:noFill/>
          <a:ln/>
        </p:spPr>
        <p:txBody>
          <a:bodyPr wrap="square" rtlCol="0" anchor="ctr"/>
          <a:lstStyle/>
          <a:p>
            <a:r>
              <a:rPr lang="en-US" sz="3000" b="1" dirty="0">
                <a:solidFill>
                  <a:srgbClr val="5B0FE0"/>
                </a:solidFill>
                <a:latin typeface="Calibri" pitchFamily="34" charset="0"/>
                <a:ea typeface="Calibri" pitchFamily="34" charset="-122"/>
                <a:cs typeface="Calibri" pitchFamily="34" charset="-120"/>
              </a:rPr>
              <a:t>Example 2/5: </a:t>
            </a:r>
            <a:r>
              <a:rPr lang="en-US" sz="3000" b="1" dirty="0">
                <a:solidFill>
                  <a:srgbClr val="1A1A1A"/>
                </a:solidFill>
                <a:latin typeface="Calibri" pitchFamily="34" charset="0"/>
                <a:ea typeface="Calibri" pitchFamily="34" charset="-122"/>
                <a:cs typeface="Calibri" pitchFamily="34" charset="-120"/>
              </a:rPr>
              <a:t>CRM data cleanup</a:t>
            </a:r>
            <a:endParaRPr lang="en-US" sz="3000" dirty="0"/>
          </a:p>
        </p:txBody>
      </p:sp>
      <p:sp>
        <p:nvSpPr>
          <p:cNvPr id="4" name="Text 1"/>
          <p:cNvSpPr/>
          <p:nvPr/>
        </p:nvSpPr>
        <p:spPr>
          <a:xfrm>
            <a:off x="640080" y="2560320"/>
            <a:ext cx="5486400" cy="457200"/>
          </a:xfrm>
          <a:prstGeom prst="rect">
            <a:avLst/>
          </a:prstGeom>
          <a:noFill/>
          <a:ln/>
        </p:spPr>
        <p:txBody>
          <a:bodyPr wrap="square" rtlCol="0" anchor="ctr"/>
          <a:lstStyle/>
          <a:p>
            <a:pPr marL="0" indent="0" algn="l">
              <a:buNone/>
            </a:pPr>
            <a:r>
              <a:rPr lang="en-US" sz="1600" b="1" dirty="0">
                <a:solidFill>
                  <a:srgbClr val="6B6B6B"/>
                </a:solidFill>
                <a:latin typeface="Calibri" pitchFamily="34" charset="0"/>
                <a:ea typeface="Calibri" pitchFamily="34" charset="-122"/>
                <a:cs typeface="Calibri" pitchFamily="34" charset="-120"/>
              </a:rPr>
              <a:t>What to do</a:t>
            </a:r>
            <a:endParaRPr lang="en-US" sz="1600" dirty="0"/>
          </a:p>
        </p:txBody>
      </p:sp>
      <p:sp>
        <p:nvSpPr>
          <p:cNvPr id="5" name="Text 2"/>
          <p:cNvSpPr/>
          <p:nvPr/>
        </p:nvSpPr>
        <p:spPr>
          <a:xfrm>
            <a:off x="640080" y="3017520"/>
            <a:ext cx="10058400" cy="914400"/>
          </a:xfrm>
          <a:prstGeom prst="rect">
            <a:avLst/>
          </a:prstGeom>
          <a:noFill/>
          <a:ln/>
        </p:spPr>
        <p:txBody>
          <a:bodyPr wrap="square" rtlCol="0" anchor="ctr"/>
          <a:lstStyle/>
          <a:p>
            <a:pPr marL="0" indent="0" algn="l">
              <a:buNone/>
            </a:pPr>
            <a:r>
              <a:rPr lang="en-AU" sz="3000" b="1" dirty="0">
                <a:solidFill>
                  <a:srgbClr val="1A1A1A"/>
                </a:solidFill>
                <a:latin typeface="Calibri" pitchFamily="34" charset="0"/>
                <a:ea typeface="Calibri" pitchFamily="34" charset="-122"/>
                <a:cs typeface="Calibri" pitchFamily="34" charset="-120"/>
              </a:rPr>
              <a:t>Clean it once properly, then keep it clean.</a:t>
            </a:r>
            <a:endParaRPr lang="en-US" sz="3000" dirty="0"/>
          </a:p>
        </p:txBody>
      </p:sp>
      <p:sp>
        <p:nvSpPr>
          <p:cNvPr id="6" name="Text 3"/>
          <p:cNvSpPr/>
          <p:nvPr/>
        </p:nvSpPr>
        <p:spPr>
          <a:xfrm>
            <a:off x="640080" y="4023360"/>
            <a:ext cx="9601200" cy="822960"/>
          </a:xfrm>
          <a:prstGeom prst="rect">
            <a:avLst/>
          </a:prstGeom>
          <a:noFill/>
          <a:ln/>
        </p:spPr>
        <p:txBody>
          <a:bodyPr wrap="square" rtlCol="0" anchor="ctr"/>
          <a:lstStyle/>
          <a:p>
            <a:pPr marL="0" indent="0" algn="l">
              <a:buNone/>
            </a:pPr>
            <a:r>
              <a:rPr lang="en-AU" sz="1900" dirty="0">
                <a:solidFill>
                  <a:srgbClr val="6B6B6B"/>
                </a:solidFill>
                <a:latin typeface="Calibri" pitchFamily="34" charset="0"/>
                <a:ea typeface="Calibri" pitchFamily="34" charset="-122"/>
                <a:cs typeface="Calibri" pitchFamily="34" charset="-120"/>
              </a:rPr>
              <a:t>A big upfront clean, then something running in the background from there.</a:t>
            </a:r>
            <a:endParaRPr lang="en-US" sz="1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822960"/>
            <a:ext cx="10058400" cy="822960"/>
          </a:xfrm>
          <a:prstGeom prst="rect">
            <a:avLst/>
          </a:prstGeom>
          <a:noFill/>
          <a:ln/>
        </p:spPr>
        <p:txBody>
          <a:bodyPr wrap="square" rtlCol="0" anchor="ctr"/>
          <a:lstStyle/>
          <a:p>
            <a:pPr marL="0" indent="0" algn="l">
              <a:buNone/>
            </a:pPr>
            <a:r>
              <a:rPr lang="en-US" sz="3400" b="1" dirty="0">
                <a:solidFill>
                  <a:srgbClr val="1A1A1A"/>
                </a:solidFill>
                <a:latin typeface="Calibri" pitchFamily="34" charset="0"/>
                <a:ea typeface="Calibri" pitchFamily="34" charset="-122"/>
                <a:cs typeface="Calibri" pitchFamily="34" charset="-120"/>
              </a:rPr>
              <a:t>What we'll cover</a:t>
            </a:r>
            <a:endParaRPr lang="en-US" sz="3400" dirty="0"/>
          </a:p>
        </p:txBody>
      </p:sp>
      <p:sp>
        <p:nvSpPr>
          <p:cNvPr id="4" name="Text 1"/>
          <p:cNvSpPr/>
          <p:nvPr/>
        </p:nvSpPr>
        <p:spPr>
          <a:xfrm>
            <a:off x="822960" y="2377440"/>
            <a:ext cx="731520" cy="731520"/>
          </a:xfrm>
          <a:prstGeom prst="rect">
            <a:avLst/>
          </a:prstGeom>
          <a:noFill/>
          <a:ln/>
        </p:spPr>
        <p:txBody>
          <a:bodyPr wrap="square" rtlCol="0" anchor="ctr"/>
          <a:lstStyle/>
          <a:p>
            <a:pPr marL="0" indent="0" algn="l">
              <a:buNone/>
            </a:pPr>
            <a:r>
              <a:rPr lang="en-US" sz="3200" b="1" dirty="0">
                <a:solidFill>
                  <a:srgbClr val="5B0FE0"/>
                </a:solidFill>
                <a:latin typeface="Calibri" pitchFamily="34" charset="0"/>
                <a:ea typeface="Calibri" pitchFamily="34" charset="-122"/>
                <a:cs typeface="Calibri" pitchFamily="34" charset="-120"/>
              </a:rPr>
              <a:t>1</a:t>
            </a:r>
            <a:endParaRPr lang="en-US" sz="3200" dirty="0"/>
          </a:p>
        </p:txBody>
      </p:sp>
      <p:sp>
        <p:nvSpPr>
          <p:cNvPr id="5" name="Text 2"/>
          <p:cNvSpPr/>
          <p:nvPr/>
        </p:nvSpPr>
        <p:spPr>
          <a:xfrm>
            <a:off x="1737360" y="2450592"/>
            <a:ext cx="8686800" cy="640080"/>
          </a:xfrm>
          <a:prstGeom prst="rect">
            <a:avLst/>
          </a:prstGeom>
          <a:noFill/>
          <a:ln/>
        </p:spPr>
        <p:txBody>
          <a:bodyPr wrap="square" rtlCol="0" anchor="ctr"/>
          <a:lstStyle/>
          <a:p>
            <a:pPr marL="0" indent="0" algn="l">
              <a:buNone/>
            </a:pPr>
            <a:r>
              <a:rPr lang="en-US" sz="2400" b="1" dirty="0">
                <a:solidFill>
                  <a:srgbClr val="1A1A1A"/>
                </a:solidFill>
                <a:latin typeface="Calibri" pitchFamily="34" charset="0"/>
                <a:ea typeface="Calibri" pitchFamily="34" charset="-122"/>
                <a:cs typeface="Calibri" pitchFamily="34" charset="-120"/>
              </a:rPr>
              <a:t>Who I am, and how I got here</a:t>
            </a:r>
            <a:endParaRPr lang="en-US" sz="2400" dirty="0"/>
          </a:p>
        </p:txBody>
      </p:sp>
      <p:sp>
        <p:nvSpPr>
          <p:cNvPr id="6" name="Text 3"/>
          <p:cNvSpPr/>
          <p:nvPr/>
        </p:nvSpPr>
        <p:spPr>
          <a:xfrm>
            <a:off x="822960" y="3474720"/>
            <a:ext cx="731520" cy="731520"/>
          </a:xfrm>
          <a:prstGeom prst="rect">
            <a:avLst/>
          </a:prstGeom>
          <a:noFill/>
          <a:ln/>
        </p:spPr>
        <p:txBody>
          <a:bodyPr wrap="square" rtlCol="0" anchor="ctr"/>
          <a:lstStyle/>
          <a:p>
            <a:pPr marL="0" indent="0" algn="l">
              <a:buNone/>
            </a:pPr>
            <a:r>
              <a:rPr lang="en-US" sz="3200" b="1" dirty="0">
                <a:solidFill>
                  <a:srgbClr val="5B0FE0"/>
                </a:solidFill>
                <a:latin typeface="Calibri" pitchFamily="34" charset="0"/>
                <a:ea typeface="Calibri" pitchFamily="34" charset="-122"/>
                <a:cs typeface="Calibri" pitchFamily="34" charset="-120"/>
              </a:rPr>
              <a:t>2</a:t>
            </a:r>
            <a:endParaRPr lang="en-US" sz="3200" dirty="0"/>
          </a:p>
        </p:txBody>
      </p:sp>
      <p:sp>
        <p:nvSpPr>
          <p:cNvPr id="7" name="Text 4"/>
          <p:cNvSpPr/>
          <p:nvPr/>
        </p:nvSpPr>
        <p:spPr>
          <a:xfrm>
            <a:off x="1737360" y="3547872"/>
            <a:ext cx="8686800" cy="640080"/>
          </a:xfrm>
          <a:prstGeom prst="rect">
            <a:avLst/>
          </a:prstGeom>
          <a:noFill/>
          <a:ln/>
        </p:spPr>
        <p:txBody>
          <a:bodyPr wrap="square" rtlCol="0" anchor="ctr"/>
          <a:lstStyle/>
          <a:p>
            <a:pPr marL="0" indent="0" algn="l">
              <a:buNone/>
            </a:pPr>
            <a:r>
              <a:rPr lang="en-US" sz="2400" b="1" dirty="0">
                <a:solidFill>
                  <a:srgbClr val="1A1A1A"/>
                </a:solidFill>
                <a:latin typeface="Calibri" pitchFamily="34" charset="0"/>
                <a:ea typeface="Calibri" pitchFamily="34" charset="-122"/>
                <a:cs typeface="Calibri" pitchFamily="34" charset="-120"/>
              </a:rPr>
              <a:t>Why most AI implementations don't work</a:t>
            </a:r>
            <a:endParaRPr lang="en-US" sz="2400" dirty="0"/>
          </a:p>
        </p:txBody>
      </p:sp>
      <p:sp>
        <p:nvSpPr>
          <p:cNvPr id="8" name="Text 5"/>
          <p:cNvSpPr/>
          <p:nvPr/>
        </p:nvSpPr>
        <p:spPr>
          <a:xfrm>
            <a:off x="822960" y="4572000"/>
            <a:ext cx="731520" cy="731520"/>
          </a:xfrm>
          <a:prstGeom prst="rect">
            <a:avLst/>
          </a:prstGeom>
          <a:noFill/>
          <a:ln/>
        </p:spPr>
        <p:txBody>
          <a:bodyPr wrap="square" rtlCol="0" anchor="ctr"/>
          <a:lstStyle/>
          <a:p>
            <a:pPr marL="0" indent="0" algn="l">
              <a:buNone/>
            </a:pPr>
            <a:r>
              <a:rPr lang="en-US" sz="3200" b="1" dirty="0">
                <a:solidFill>
                  <a:srgbClr val="5B0FE0"/>
                </a:solidFill>
                <a:latin typeface="Calibri" pitchFamily="34" charset="0"/>
                <a:ea typeface="Calibri" pitchFamily="34" charset="-122"/>
                <a:cs typeface="Calibri" pitchFamily="34" charset="-120"/>
              </a:rPr>
              <a:t>3</a:t>
            </a:r>
            <a:endParaRPr lang="en-US" sz="3200" dirty="0"/>
          </a:p>
        </p:txBody>
      </p:sp>
      <p:sp>
        <p:nvSpPr>
          <p:cNvPr id="9" name="Text 6"/>
          <p:cNvSpPr/>
          <p:nvPr/>
        </p:nvSpPr>
        <p:spPr>
          <a:xfrm>
            <a:off x="1737360" y="4645152"/>
            <a:ext cx="8686800" cy="640080"/>
          </a:xfrm>
          <a:prstGeom prst="rect">
            <a:avLst/>
          </a:prstGeom>
          <a:noFill/>
          <a:ln/>
        </p:spPr>
        <p:txBody>
          <a:bodyPr wrap="square" rtlCol="0" anchor="ctr"/>
          <a:lstStyle/>
          <a:p>
            <a:pPr marL="0" indent="0" algn="l">
              <a:buNone/>
            </a:pPr>
            <a:r>
              <a:rPr lang="en-US" sz="2400" b="1" dirty="0">
                <a:solidFill>
                  <a:srgbClr val="1A1A1A"/>
                </a:solidFill>
                <a:latin typeface="Calibri" pitchFamily="34" charset="0"/>
                <a:ea typeface="Calibri" pitchFamily="34" charset="-122"/>
                <a:cs typeface="Calibri" pitchFamily="34" charset="-120"/>
              </a:rPr>
              <a:t>The right order to actually get results</a:t>
            </a:r>
            <a:endParaRPr 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1554480"/>
            <a:ext cx="10515600" cy="822960"/>
          </a:xfrm>
          <a:prstGeom prst="rect">
            <a:avLst/>
          </a:prstGeom>
          <a:noFill/>
          <a:ln/>
        </p:spPr>
        <p:txBody>
          <a:bodyPr wrap="square" rtlCol="0" anchor="ctr"/>
          <a:lstStyle/>
          <a:p>
            <a:r>
              <a:rPr lang="en-US" sz="3000" b="1" dirty="0">
                <a:solidFill>
                  <a:srgbClr val="5B0FE0"/>
                </a:solidFill>
                <a:latin typeface="Calibri" pitchFamily="34" charset="0"/>
                <a:ea typeface="Calibri" pitchFamily="34" charset="-122"/>
                <a:cs typeface="Calibri" pitchFamily="34" charset="-120"/>
              </a:rPr>
              <a:t>Example 2/5: </a:t>
            </a:r>
            <a:r>
              <a:rPr lang="en-US" sz="3000" b="1" dirty="0">
                <a:solidFill>
                  <a:srgbClr val="1A1A1A"/>
                </a:solidFill>
                <a:latin typeface="Calibri" pitchFamily="34" charset="0"/>
                <a:ea typeface="Calibri" pitchFamily="34" charset="-122"/>
                <a:cs typeface="Calibri" pitchFamily="34" charset="-120"/>
              </a:rPr>
              <a:t>CRM data cleanup</a:t>
            </a:r>
            <a:endParaRPr lang="en-US" sz="3000" dirty="0"/>
          </a:p>
        </p:txBody>
      </p:sp>
      <p:sp>
        <p:nvSpPr>
          <p:cNvPr id="4" name="Text 1"/>
          <p:cNvSpPr/>
          <p:nvPr/>
        </p:nvSpPr>
        <p:spPr>
          <a:xfrm>
            <a:off x="640080" y="2560320"/>
            <a:ext cx="5486400" cy="457200"/>
          </a:xfrm>
          <a:prstGeom prst="rect">
            <a:avLst/>
          </a:prstGeom>
          <a:noFill/>
          <a:ln/>
        </p:spPr>
        <p:txBody>
          <a:bodyPr wrap="square" rtlCol="0" anchor="ctr"/>
          <a:lstStyle/>
          <a:p>
            <a:pPr marL="0" indent="0" algn="l">
              <a:buNone/>
            </a:pPr>
            <a:r>
              <a:rPr lang="en-US" sz="1600" b="1" dirty="0">
                <a:solidFill>
                  <a:srgbClr val="6B6B6B"/>
                </a:solidFill>
                <a:latin typeface="Calibri" pitchFamily="34" charset="0"/>
                <a:ea typeface="Calibri" pitchFamily="34" charset="-122"/>
                <a:cs typeface="Calibri" pitchFamily="34" charset="-120"/>
              </a:rPr>
              <a:t>Watch out</a:t>
            </a:r>
            <a:endParaRPr lang="en-US" sz="1600" dirty="0"/>
          </a:p>
        </p:txBody>
      </p:sp>
      <p:sp>
        <p:nvSpPr>
          <p:cNvPr id="5" name="Text 2"/>
          <p:cNvSpPr/>
          <p:nvPr/>
        </p:nvSpPr>
        <p:spPr>
          <a:xfrm>
            <a:off x="640080" y="3017520"/>
            <a:ext cx="10058400" cy="914400"/>
          </a:xfrm>
          <a:prstGeom prst="rect">
            <a:avLst/>
          </a:prstGeom>
          <a:noFill/>
          <a:ln/>
        </p:spPr>
        <p:txBody>
          <a:bodyPr wrap="square" rtlCol="0" anchor="ctr"/>
          <a:lstStyle/>
          <a:p>
            <a:pPr marL="0" indent="0" algn="l">
              <a:buNone/>
            </a:pPr>
            <a:r>
              <a:rPr lang="en-US" sz="3000" b="1" dirty="0">
                <a:solidFill>
                  <a:srgbClr val="5B0FE0"/>
                </a:solidFill>
                <a:latin typeface="Calibri" pitchFamily="34" charset="0"/>
                <a:ea typeface="Calibri" pitchFamily="34" charset="-122"/>
                <a:cs typeface="Calibri" pitchFamily="34" charset="-120"/>
              </a:rPr>
              <a:t>You need both types of cleanup.</a:t>
            </a:r>
            <a:endParaRPr lang="en-US" sz="3000" dirty="0"/>
          </a:p>
        </p:txBody>
      </p:sp>
      <p:sp>
        <p:nvSpPr>
          <p:cNvPr id="6" name="Text 3"/>
          <p:cNvSpPr/>
          <p:nvPr/>
        </p:nvSpPr>
        <p:spPr>
          <a:xfrm>
            <a:off x="640080" y="4023360"/>
            <a:ext cx="9601200" cy="822960"/>
          </a:xfrm>
          <a:prstGeom prst="rect">
            <a:avLst/>
          </a:prstGeom>
          <a:noFill/>
          <a:ln/>
        </p:spPr>
        <p:txBody>
          <a:bodyPr wrap="square" rtlCol="0" anchor="ctr"/>
          <a:lstStyle/>
          <a:p>
            <a:pPr marL="0" indent="0" algn="l">
              <a:buNone/>
            </a:pPr>
            <a:r>
              <a:rPr lang="en-AU" sz="1900" dirty="0">
                <a:solidFill>
                  <a:srgbClr val="6B6B6B"/>
                </a:solidFill>
                <a:latin typeface="Calibri" pitchFamily="34" charset="0"/>
                <a:ea typeface="Calibri" pitchFamily="34" charset="-122"/>
                <a:cs typeface="Calibri" pitchFamily="34" charset="-120"/>
              </a:rPr>
              <a:t>Skip the upfront clean and it takes forever to catch up. </a:t>
            </a:r>
            <a:br>
              <a:rPr lang="en-AU" sz="1900" dirty="0">
                <a:solidFill>
                  <a:srgbClr val="6B6B6B"/>
                </a:solidFill>
                <a:latin typeface="Calibri" pitchFamily="34" charset="0"/>
                <a:ea typeface="Calibri" pitchFamily="34" charset="-122"/>
                <a:cs typeface="Calibri" pitchFamily="34" charset="-120"/>
              </a:rPr>
            </a:br>
            <a:r>
              <a:rPr lang="en-AU" sz="1900" dirty="0">
                <a:solidFill>
                  <a:srgbClr val="6B6B6B"/>
                </a:solidFill>
                <a:latin typeface="Calibri" pitchFamily="34" charset="0"/>
                <a:ea typeface="Calibri" pitchFamily="34" charset="-122"/>
                <a:cs typeface="Calibri" pitchFamily="34" charset="-120"/>
              </a:rPr>
              <a:t>Skip the ongoing part and it drifts straight back.</a:t>
            </a:r>
            <a:endParaRPr lang="en-US" sz="1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1554480"/>
            <a:ext cx="10515600" cy="822960"/>
          </a:xfrm>
          <a:prstGeom prst="rect">
            <a:avLst/>
          </a:prstGeom>
          <a:noFill/>
          <a:ln/>
        </p:spPr>
        <p:txBody>
          <a:bodyPr wrap="square" rtlCol="0" anchor="ctr"/>
          <a:lstStyle/>
          <a:p>
            <a:r>
              <a:rPr lang="en-US" sz="3000" b="1" dirty="0">
                <a:solidFill>
                  <a:srgbClr val="5B0FE0"/>
                </a:solidFill>
                <a:latin typeface="Calibri" pitchFamily="34" charset="0"/>
                <a:ea typeface="Calibri" pitchFamily="34" charset="-122"/>
                <a:cs typeface="Calibri" pitchFamily="34" charset="-120"/>
              </a:rPr>
              <a:t>Example 3/5: </a:t>
            </a:r>
            <a:r>
              <a:rPr lang="en-US" sz="3000" b="1" dirty="0">
                <a:solidFill>
                  <a:srgbClr val="1A1A1A"/>
                </a:solidFill>
                <a:latin typeface="Calibri" pitchFamily="34" charset="0"/>
                <a:ea typeface="Calibri" pitchFamily="34" charset="-122"/>
                <a:cs typeface="Calibri" pitchFamily="34" charset="-120"/>
              </a:rPr>
              <a:t>CV formatting</a:t>
            </a:r>
            <a:endParaRPr lang="en-US" sz="3000" dirty="0"/>
          </a:p>
        </p:txBody>
      </p:sp>
      <p:sp>
        <p:nvSpPr>
          <p:cNvPr id="4" name="Text 1"/>
          <p:cNvSpPr/>
          <p:nvPr/>
        </p:nvSpPr>
        <p:spPr>
          <a:xfrm>
            <a:off x="640080" y="2560320"/>
            <a:ext cx="5486400" cy="457200"/>
          </a:xfrm>
          <a:prstGeom prst="rect">
            <a:avLst/>
          </a:prstGeom>
          <a:noFill/>
          <a:ln/>
        </p:spPr>
        <p:txBody>
          <a:bodyPr wrap="square" rtlCol="0" anchor="ctr"/>
          <a:lstStyle/>
          <a:p>
            <a:pPr marL="0" indent="0" algn="l">
              <a:buNone/>
            </a:pPr>
            <a:r>
              <a:rPr lang="en-US" sz="1600" b="1" dirty="0">
                <a:solidFill>
                  <a:srgbClr val="6B6B6B"/>
                </a:solidFill>
                <a:latin typeface="Calibri" pitchFamily="34" charset="0"/>
                <a:ea typeface="Calibri" pitchFamily="34" charset="-122"/>
                <a:cs typeface="Calibri" pitchFamily="34" charset="-120"/>
              </a:rPr>
              <a:t>The problem</a:t>
            </a:r>
            <a:endParaRPr lang="en-US" sz="1600" dirty="0"/>
          </a:p>
        </p:txBody>
      </p:sp>
      <p:sp>
        <p:nvSpPr>
          <p:cNvPr id="5" name="Text 2"/>
          <p:cNvSpPr/>
          <p:nvPr/>
        </p:nvSpPr>
        <p:spPr>
          <a:xfrm>
            <a:off x="640080" y="3017520"/>
            <a:ext cx="10058400" cy="822960"/>
          </a:xfrm>
          <a:prstGeom prst="rect">
            <a:avLst/>
          </a:prstGeom>
          <a:noFill/>
          <a:ln/>
        </p:spPr>
        <p:txBody>
          <a:bodyPr wrap="square" rtlCol="0" anchor="ctr"/>
          <a:lstStyle/>
          <a:p>
            <a:pPr marL="0" indent="0" algn="l">
              <a:buNone/>
            </a:pPr>
            <a:r>
              <a:rPr lang="en-AU" sz="3000" b="1" dirty="0">
                <a:solidFill>
                  <a:srgbClr val="1A1A1A"/>
                </a:solidFill>
                <a:latin typeface="Calibri" pitchFamily="34" charset="0"/>
                <a:ea typeface="Calibri" pitchFamily="34" charset="-122"/>
                <a:cs typeface="Calibri" pitchFamily="34" charset="-120"/>
              </a:rPr>
              <a:t>Someone's manually reformatting every CV.</a:t>
            </a:r>
            <a:endParaRPr lang="en-US" sz="3000" dirty="0"/>
          </a:p>
        </p:txBody>
      </p:sp>
      <p:sp>
        <p:nvSpPr>
          <p:cNvPr id="6" name="Text 3"/>
          <p:cNvSpPr/>
          <p:nvPr/>
        </p:nvSpPr>
        <p:spPr>
          <a:xfrm>
            <a:off x="640080" y="3840480"/>
            <a:ext cx="9601200" cy="731520"/>
          </a:xfrm>
          <a:prstGeom prst="rect">
            <a:avLst/>
          </a:prstGeom>
          <a:noFill/>
          <a:ln/>
        </p:spPr>
        <p:txBody>
          <a:bodyPr wrap="square" rtlCol="0" anchor="ctr"/>
          <a:lstStyle/>
          <a:p>
            <a:pPr marL="0" indent="0" algn="l">
              <a:buNone/>
            </a:pPr>
            <a:r>
              <a:rPr lang="en-AU" sz="1900" dirty="0">
                <a:solidFill>
                  <a:srgbClr val="6B6B6B"/>
                </a:solidFill>
                <a:latin typeface="Calibri" pitchFamily="34" charset="0"/>
                <a:ea typeface="Calibri" pitchFamily="34" charset="-122"/>
                <a:cs typeface="Calibri" pitchFamily="34" charset="-120"/>
              </a:rPr>
              <a:t>It takes no judgement, just time. </a:t>
            </a:r>
            <a:br>
              <a:rPr lang="en-AU" sz="1900" dirty="0">
                <a:solidFill>
                  <a:srgbClr val="6B6B6B"/>
                </a:solidFill>
                <a:latin typeface="Calibri" pitchFamily="34" charset="0"/>
                <a:ea typeface="Calibri" pitchFamily="34" charset="-122"/>
                <a:cs typeface="Calibri" pitchFamily="34" charset="-120"/>
              </a:rPr>
            </a:br>
            <a:r>
              <a:rPr lang="en-AU" sz="1900" dirty="0">
                <a:solidFill>
                  <a:srgbClr val="6B6B6B"/>
                </a:solidFill>
                <a:latin typeface="Calibri" pitchFamily="34" charset="0"/>
                <a:ea typeface="Calibri" pitchFamily="34" charset="-122"/>
                <a:cs typeface="Calibri" pitchFamily="34" charset="-120"/>
              </a:rPr>
              <a:t>And what the client receives depends on who happened to do it.</a:t>
            </a:r>
            <a:endParaRPr lang="en-US" sz="1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1554480"/>
            <a:ext cx="10515600" cy="822960"/>
          </a:xfrm>
          <a:prstGeom prst="rect">
            <a:avLst/>
          </a:prstGeom>
          <a:noFill/>
          <a:ln/>
        </p:spPr>
        <p:txBody>
          <a:bodyPr wrap="square" rtlCol="0" anchor="ctr"/>
          <a:lstStyle/>
          <a:p>
            <a:r>
              <a:rPr lang="en-US" sz="3000" b="1" dirty="0">
                <a:solidFill>
                  <a:srgbClr val="5B0FE0"/>
                </a:solidFill>
                <a:latin typeface="Calibri" pitchFamily="34" charset="0"/>
                <a:ea typeface="Calibri" pitchFamily="34" charset="-122"/>
                <a:cs typeface="Calibri" pitchFamily="34" charset="-120"/>
              </a:rPr>
              <a:t>Example 3/5: </a:t>
            </a:r>
            <a:r>
              <a:rPr lang="en-US" sz="3000" b="1" dirty="0">
                <a:solidFill>
                  <a:srgbClr val="1A1A1A"/>
                </a:solidFill>
                <a:latin typeface="Calibri" pitchFamily="34" charset="0"/>
                <a:ea typeface="Calibri" pitchFamily="34" charset="-122"/>
                <a:cs typeface="Calibri" pitchFamily="34" charset="-120"/>
              </a:rPr>
              <a:t>CV formatting</a:t>
            </a:r>
            <a:endParaRPr lang="en-US" sz="3000" dirty="0"/>
          </a:p>
        </p:txBody>
      </p:sp>
      <p:sp>
        <p:nvSpPr>
          <p:cNvPr id="4" name="Text 1"/>
          <p:cNvSpPr/>
          <p:nvPr/>
        </p:nvSpPr>
        <p:spPr>
          <a:xfrm>
            <a:off x="640080" y="2560320"/>
            <a:ext cx="5486400" cy="457200"/>
          </a:xfrm>
          <a:prstGeom prst="rect">
            <a:avLst/>
          </a:prstGeom>
          <a:noFill/>
          <a:ln/>
        </p:spPr>
        <p:txBody>
          <a:bodyPr wrap="square" rtlCol="0" anchor="ctr"/>
          <a:lstStyle/>
          <a:p>
            <a:pPr marL="0" indent="0" algn="l">
              <a:buNone/>
            </a:pPr>
            <a:r>
              <a:rPr lang="en-US" sz="1600" b="1" dirty="0">
                <a:solidFill>
                  <a:srgbClr val="6B6B6B"/>
                </a:solidFill>
                <a:latin typeface="Calibri" pitchFamily="34" charset="0"/>
                <a:ea typeface="Calibri" pitchFamily="34" charset="-122"/>
                <a:cs typeface="Calibri" pitchFamily="34" charset="-120"/>
              </a:rPr>
              <a:t>What to do</a:t>
            </a:r>
            <a:endParaRPr lang="en-US" sz="1600" dirty="0"/>
          </a:p>
        </p:txBody>
      </p:sp>
      <p:sp>
        <p:nvSpPr>
          <p:cNvPr id="5" name="Text 2"/>
          <p:cNvSpPr/>
          <p:nvPr/>
        </p:nvSpPr>
        <p:spPr>
          <a:xfrm>
            <a:off x="640080" y="3017520"/>
            <a:ext cx="10058400" cy="914400"/>
          </a:xfrm>
          <a:prstGeom prst="rect">
            <a:avLst/>
          </a:prstGeom>
          <a:noFill/>
          <a:ln/>
        </p:spPr>
        <p:txBody>
          <a:bodyPr wrap="square" rtlCol="0" anchor="ctr"/>
          <a:lstStyle/>
          <a:p>
            <a:pPr marL="0" indent="0" algn="l">
              <a:buNone/>
            </a:pPr>
            <a:r>
              <a:rPr lang="en-AU" sz="3000" b="1" dirty="0">
                <a:solidFill>
                  <a:srgbClr val="1A1A1A"/>
                </a:solidFill>
                <a:latin typeface="Calibri" pitchFamily="34" charset="0"/>
                <a:ea typeface="Calibri" pitchFamily="34" charset="-122"/>
                <a:cs typeface="Calibri" pitchFamily="34" charset="-120"/>
              </a:rPr>
              <a:t>AI formats CVs into your template as it arrives.</a:t>
            </a:r>
            <a:endParaRPr lang="en-US" sz="3000" dirty="0"/>
          </a:p>
        </p:txBody>
      </p:sp>
      <p:sp>
        <p:nvSpPr>
          <p:cNvPr id="6" name="Text 3"/>
          <p:cNvSpPr/>
          <p:nvPr/>
        </p:nvSpPr>
        <p:spPr>
          <a:xfrm>
            <a:off x="640080" y="4023360"/>
            <a:ext cx="9601200" cy="822960"/>
          </a:xfrm>
          <a:prstGeom prst="rect">
            <a:avLst/>
          </a:prstGeom>
          <a:noFill/>
          <a:ln/>
        </p:spPr>
        <p:txBody>
          <a:bodyPr wrap="square" rtlCol="0" anchor="ctr"/>
          <a:lstStyle/>
          <a:p>
            <a:pPr marL="0" indent="0" algn="l">
              <a:buNone/>
            </a:pPr>
            <a:r>
              <a:rPr lang="en-AU" sz="1900" dirty="0">
                <a:solidFill>
                  <a:srgbClr val="6B6B6B"/>
                </a:solidFill>
                <a:latin typeface="Calibri" pitchFamily="34" charset="0"/>
                <a:ea typeface="Calibri" pitchFamily="34" charset="-122"/>
                <a:cs typeface="Calibri" pitchFamily="34" charset="-120"/>
              </a:rPr>
              <a:t>Same standard every time, whoever's handling it. </a:t>
            </a:r>
          </a:p>
          <a:p>
            <a:pPr marL="0" indent="0" algn="l">
              <a:buNone/>
            </a:pPr>
            <a:r>
              <a:rPr lang="en-AU" sz="1900" dirty="0">
                <a:solidFill>
                  <a:srgbClr val="6B6B6B"/>
                </a:solidFill>
                <a:latin typeface="Calibri" pitchFamily="34" charset="0"/>
                <a:ea typeface="Calibri" pitchFamily="34" charset="-122"/>
                <a:cs typeface="Calibri" pitchFamily="34" charset="-120"/>
              </a:rPr>
              <a:t>A few hours of setup, then it just runs.</a:t>
            </a:r>
            <a:endParaRPr lang="en-US" sz="1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1554480"/>
            <a:ext cx="10515600" cy="822960"/>
          </a:xfrm>
          <a:prstGeom prst="rect">
            <a:avLst/>
          </a:prstGeom>
          <a:noFill/>
          <a:ln/>
        </p:spPr>
        <p:txBody>
          <a:bodyPr wrap="square" rtlCol="0" anchor="ctr"/>
          <a:lstStyle/>
          <a:p>
            <a:r>
              <a:rPr lang="en-US" sz="3000" b="1" dirty="0">
                <a:solidFill>
                  <a:srgbClr val="5B0FE0"/>
                </a:solidFill>
                <a:latin typeface="Calibri" pitchFamily="34" charset="0"/>
                <a:ea typeface="Calibri" pitchFamily="34" charset="-122"/>
                <a:cs typeface="Calibri" pitchFamily="34" charset="-120"/>
              </a:rPr>
              <a:t>Example 3/5: </a:t>
            </a:r>
            <a:r>
              <a:rPr lang="en-US" sz="3000" b="1" dirty="0">
                <a:solidFill>
                  <a:srgbClr val="1A1A1A"/>
                </a:solidFill>
                <a:latin typeface="Calibri" pitchFamily="34" charset="0"/>
                <a:ea typeface="Calibri" pitchFamily="34" charset="-122"/>
                <a:cs typeface="Calibri" pitchFamily="34" charset="-120"/>
              </a:rPr>
              <a:t>CV formatting</a:t>
            </a:r>
            <a:endParaRPr lang="en-US" sz="3000" dirty="0"/>
          </a:p>
        </p:txBody>
      </p:sp>
      <p:sp>
        <p:nvSpPr>
          <p:cNvPr id="4" name="Text 1"/>
          <p:cNvSpPr/>
          <p:nvPr/>
        </p:nvSpPr>
        <p:spPr>
          <a:xfrm>
            <a:off x="640080" y="2560320"/>
            <a:ext cx="5486400" cy="457200"/>
          </a:xfrm>
          <a:prstGeom prst="rect">
            <a:avLst/>
          </a:prstGeom>
          <a:noFill/>
          <a:ln/>
        </p:spPr>
        <p:txBody>
          <a:bodyPr wrap="square" rtlCol="0" anchor="ctr"/>
          <a:lstStyle/>
          <a:p>
            <a:pPr marL="0" indent="0" algn="l">
              <a:buNone/>
            </a:pPr>
            <a:r>
              <a:rPr lang="en-US" sz="1600" b="1" dirty="0">
                <a:solidFill>
                  <a:srgbClr val="6B6B6B"/>
                </a:solidFill>
                <a:latin typeface="Calibri" pitchFamily="34" charset="0"/>
                <a:ea typeface="Calibri" pitchFamily="34" charset="-122"/>
                <a:cs typeface="Calibri" pitchFamily="34" charset="-120"/>
              </a:rPr>
              <a:t>Watch out</a:t>
            </a:r>
            <a:endParaRPr lang="en-US" sz="1600" dirty="0"/>
          </a:p>
        </p:txBody>
      </p:sp>
      <p:sp>
        <p:nvSpPr>
          <p:cNvPr id="5" name="Text 2"/>
          <p:cNvSpPr/>
          <p:nvPr/>
        </p:nvSpPr>
        <p:spPr>
          <a:xfrm>
            <a:off x="640080" y="3017520"/>
            <a:ext cx="10058400" cy="914400"/>
          </a:xfrm>
          <a:prstGeom prst="rect">
            <a:avLst/>
          </a:prstGeom>
          <a:noFill/>
          <a:ln/>
        </p:spPr>
        <p:txBody>
          <a:bodyPr wrap="square" rtlCol="0" anchor="ctr"/>
          <a:lstStyle/>
          <a:p>
            <a:pPr marL="0" indent="0" algn="l">
              <a:buNone/>
            </a:pPr>
            <a:r>
              <a:rPr lang="en-US" sz="3000" b="1" dirty="0">
                <a:solidFill>
                  <a:srgbClr val="5B0FE0"/>
                </a:solidFill>
                <a:latin typeface="Calibri" pitchFamily="34" charset="0"/>
                <a:ea typeface="Calibri" pitchFamily="34" charset="-122"/>
                <a:cs typeface="Calibri" pitchFamily="34" charset="-120"/>
              </a:rPr>
              <a:t>Build trust gradually.</a:t>
            </a:r>
            <a:endParaRPr lang="en-US" sz="3000" dirty="0"/>
          </a:p>
        </p:txBody>
      </p:sp>
      <p:sp>
        <p:nvSpPr>
          <p:cNvPr id="6" name="Text 3"/>
          <p:cNvSpPr/>
          <p:nvPr/>
        </p:nvSpPr>
        <p:spPr>
          <a:xfrm>
            <a:off x="640080" y="4023360"/>
            <a:ext cx="9601200" cy="822960"/>
          </a:xfrm>
          <a:prstGeom prst="rect">
            <a:avLst/>
          </a:prstGeom>
          <a:noFill/>
          <a:ln/>
        </p:spPr>
        <p:txBody>
          <a:bodyPr wrap="square" rtlCol="0" anchor="ctr"/>
          <a:lstStyle/>
          <a:p>
            <a:pPr marL="0" indent="0" algn="l">
              <a:buNone/>
            </a:pPr>
            <a:r>
              <a:rPr lang="en-AU" sz="1900" dirty="0">
                <a:solidFill>
                  <a:srgbClr val="6B6B6B"/>
                </a:solidFill>
                <a:latin typeface="Calibri" pitchFamily="34" charset="0"/>
                <a:ea typeface="Calibri" pitchFamily="34" charset="-122"/>
                <a:cs typeface="Calibri" pitchFamily="34" charset="-120"/>
              </a:rPr>
              <a:t>Check the output for the first week or two, then you can leave it alone.</a:t>
            </a:r>
            <a:endParaRPr lang="en-US" sz="1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1554480"/>
            <a:ext cx="10515600" cy="822960"/>
          </a:xfrm>
          <a:prstGeom prst="rect">
            <a:avLst/>
          </a:prstGeom>
          <a:noFill/>
          <a:ln/>
        </p:spPr>
        <p:txBody>
          <a:bodyPr wrap="square" rtlCol="0" anchor="ctr"/>
          <a:lstStyle/>
          <a:p>
            <a:r>
              <a:rPr lang="en-US" sz="3000" b="1" dirty="0">
                <a:solidFill>
                  <a:srgbClr val="5B0FE0"/>
                </a:solidFill>
                <a:latin typeface="Calibri" pitchFamily="34" charset="0"/>
                <a:ea typeface="Calibri" pitchFamily="34" charset="-122"/>
                <a:cs typeface="Calibri" pitchFamily="34" charset="-120"/>
              </a:rPr>
              <a:t>Example 4/5: </a:t>
            </a:r>
            <a:r>
              <a:rPr lang="en-US" sz="3000" b="1" dirty="0">
                <a:solidFill>
                  <a:srgbClr val="1A1A1A"/>
                </a:solidFill>
                <a:latin typeface="Calibri" pitchFamily="34" charset="0"/>
                <a:ea typeface="Calibri" pitchFamily="34" charset="-122"/>
                <a:cs typeface="Calibri" pitchFamily="34" charset="-120"/>
              </a:rPr>
              <a:t>Job lead discovery</a:t>
            </a:r>
            <a:endParaRPr lang="en-US" sz="3000" dirty="0"/>
          </a:p>
        </p:txBody>
      </p:sp>
      <p:sp>
        <p:nvSpPr>
          <p:cNvPr id="4" name="Text 1"/>
          <p:cNvSpPr/>
          <p:nvPr/>
        </p:nvSpPr>
        <p:spPr>
          <a:xfrm>
            <a:off x="640080" y="2560320"/>
            <a:ext cx="5486400" cy="457200"/>
          </a:xfrm>
          <a:prstGeom prst="rect">
            <a:avLst/>
          </a:prstGeom>
          <a:noFill/>
          <a:ln/>
        </p:spPr>
        <p:txBody>
          <a:bodyPr wrap="square" rtlCol="0" anchor="ctr"/>
          <a:lstStyle/>
          <a:p>
            <a:pPr marL="0" indent="0" algn="l">
              <a:buNone/>
            </a:pPr>
            <a:r>
              <a:rPr lang="en-US" sz="1600" b="1" dirty="0">
                <a:solidFill>
                  <a:srgbClr val="6B6B6B"/>
                </a:solidFill>
                <a:latin typeface="Calibri" pitchFamily="34" charset="0"/>
                <a:ea typeface="Calibri" pitchFamily="34" charset="-122"/>
                <a:cs typeface="Calibri" pitchFamily="34" charset="-120"/>
              </a:rPr>
              <a:t>The problem</a:t>
            </a:r>
            <a:endParaRPr lang="en-US" sz="1600" dirty="0"/>
          </a:p>
        </p:txBody>
      </p:sp>
      <p:sp>
        <p:nvSpPr>
          <p:cNvPr id="5" name="Text 2"/>
          <p:cNvSpPr/>
          <p:nvPr/>
        </p:nvSpPr>
        <p:spPr>
          <a:xfrm>
            <a:off x="640080" y="3017520"/>
            <a:ext cx="10058400" cy="822960"/>
          </a:xfrm>
          <a:prstGeom prst="rect">
            <a:avLst/>
          </a:prstGeom>
          <a:noFill/>
          <a:ln/>
        </p:spPr>
        <p:txBody>
          <a:bodyPr wrap="square" rtlCol="0" anchor="ctr"/>
          <a:lstStyle/>
          <a:p>
            <a:pPr marL="0" indent="0" algn="l">
              <a:buNone/>
            </a:pPr>
            <a:r>
              <a:rPr lang="en-AU" sz="3000" b="1" dirty="0">
                <a:solidFill>
                  <a:srgbClr val="1A1A1A"/>
                </a:solidFill>
                <a:latin typeface="Calibri" pitchFamily="34" charset="0"/>
                <a:ea typeface="Calibri" pitchFamily="34" charset="-122"/>
                <a:cs typeface="Calibri" pitchFamily="34" charset="-120"/>
              </a:rPr>
              <a:t>Hours lost crawling through job boards and LinkedIn.</a:t>
            </a:r>
            <a:endParaRPr lang="en-US" sz="3000" dirty="0"/>
          </a:p>
        </p:txBody>
      </p:sp>
      <p:sp>
        <p:nvSpPr>
          <p:cNvPr id="6" name="Text 3"/>
          <p:cNvSpPr/>
          <p:nvPr/>
        </p:nvSpPr>
        <p:spPr>
          <a:xfrm>
            <a:off x="640080" y="3840480"/>
            <a:ext cx="9601200" cy="731520"/>
          </a:xfrm>
          <a:prstGeom prst="rect">
            <a:avLst/>
          </a:prstGeom>
          <a:noFill/>
          <a:ln/>
        </p:spPr>
        <p:txBody>
          <a:bodyPr wrap="square" rtlCol="0" anchor="ctr"/>
          <a:lstStyle/>
          <a:p>
            <a:pPr marL="0" indent="0" algn="l">
              <a:buNone/>
            </a:pPr>
            <a:r>
              <a:rPr lang="en-AU" sz="1900" dirty="0">
                <a:solidFill>
                  <a:srgbClr val="6B6B6B"/>
                </a:solidFill>
                <a:latin typeface="Calibri" pitchFamily="34" charset="0"/>
                <a:ea typeface="Calibri" pitchFamily="34" charset="-122"/>
                <a:cs typeface="Calibri" pitchFamily="34" charset="-120"/>
              </a:rPr>
              <a:t>And by the time you've found a role manually, it might’ve already done the rounds.</a:t>
            </a:r>
            <a:endParaRPr lang="en-US" sz="1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1554480"/>
            <a:ext cx="10515600" cy="822960"/>
          </a:xfrm>
          <a:prstGeom prst="rect">
            <a:avLst/>
          </a:prstGeom>
          <a:noFill/>
          <a:ln/>
        </p:spPr>
        <p:txBody>
          <a:bodyPr wrap="square" rtlCol="0" anchor="ctr"/>
          <a:lstStyle/>
          <a:p>
            <a:r>
              <a:rPr lang="en-US" sz="3000" b="1" dirty="0">
                <a:solidFill>
                  <a:srgbClr val="5B0FE0"/>
                </a:solidFill>
                <a:latin typeface="Calibri" pitchFamily="34" charset="0"/>
                <a:ea typeface="Calibri" pitchFamily="34" charset="-122"/>
                <a:cs typeface="Calibri" pitchFamily="34" charset="-120"/>
              </a:rPr>
              <a:t>Example 4/5: </a:t>
            </a:r>
            <a:r>
              <a:rPr lang="en-US" sz="3000" b="1" dirty="0">
                <a:solidFill>
                  <a:srgbClr val="1A1A1A"/>
                </a:solidFill>
                <a:latin typeface="Calibri" pitchFamily="34" charset="0"/>
                <a:ea typeface="Calibri" pitchFamily="34" charset="-122"/>
                <a:cs typeface="Calibri" pitchFamily="34" charset="-120"/>
              </a:rPr>
              <a:t>Job lead discovery</a:t>
            </a:r>
            <a:endParaRPr lang="en-US" sz="3000" dirty="0"/>
          </a:p>
        </p:txBody>
      </p:sp>
      <p:sp>
        <p:nvSpPr>
          <p:cNvPr id="4" name="Text 1"/>
          <p:cNvSpPr/>
          <p:nvPr/>
        </p:nvSpPr>
        <p:spPr>
          <a:xfrm>
            <a:off x="640080" y="2560320"/>
            <a:ext cx="5486400" cy="457200"/>
          </a:xfrm>
          <a:prstGeom prst="rect">
            <a:avLst/>
          </a:prstGeom>
          <a:noFill/>
          <a:ln/>
        </p:spPr>
        <p:txBody>
          <a:bodyPr wrap="square" rtlCol="0" anchor="ctr"/>
          <a:lstStyle/>
          <a:p>
            <a:pPr marL="0" indent="0" algn="l">
              <a:buNone/>
            </a:pPr>
            <a:r>
              <a:rPr lang="en-US" sz="1600" b="1" dirty="0">
                <a:solidFill>
                  <a:srgbClr val="6B6B6B"/>
                </a:solidFill>
                <a:latin typeface="Calibri" pitchFamily="34" charset="0"/>
                <a:ea typeface="Calibri" pitchFamily="34" charset="-122"/>
                <a:cs typeface="Calibri" pitchFamily="34" charset="-120"/>
              </a:rPr>
              <a:t>What to do</a:t>
            </a:r>
            <a:endParaRPr lang="en-US" sz="1600" dirty="0"/>
          </a:p>
        </p:txBody>
      </p:sp>
      <p:sp>
        <p:nvSpPr>
          <p:cNvPr id="5" name="Text 2"/>
          <p:cNvSpPr/>
          <p:nvPr/>
        </p:nvSpPr>
        <p:spPr>
          <a:xfrm>
            <a:off x="640080" y="3017520"/>
            <a:ext cx="10058400" cy="914400"/>
          </a:xfrm>
          <a:prstGeom prst="rect">
            <a:avLst/>
          </a:prstGeom>
          <a:noFill/>
          <a:ln/>
        </p:spPr>
        <p:txBody>
          <a:bodyPr wrap="square" rtlCol="0" anchor="ctr"/>
          <a:lstStyle/>
          <a:p>
            <a:pPr marL="0" indent="0" algn="l">
              <a:buNone/>
            </a:pPr>
            <a:r>
              <a:rPr lang="en-AU" sz="3000" b="1" dirty="0">
                <a:solidFill>
                  <a:srgbClr val="1A1A1A"/>
                </a:solidFill>
                <a:latin typeface="Calibri" pitchFamily="34" charset="0"/>
                <a:ea typeface="Calibri" pitchFamily="34" charset="-122"/>
                <a:cs typeface="Calibri" pitchFamily="34" charset="-120"/>
              </a:rPr>
              <a:t>AI finds the roles and the hiring managers.</a:t>
            </a:r>
            <a:endParaRPr lang="en-US" sz="3000" dirty="0"/>
          </a:p>
        </p:txBody>
      </p:sp>
      <p:sp>
        <p:nvSpPr>
          <p:cNvPr id="6" name="Text 3"/>
          <p:cNvSpPr/>
          <p:nvPr/>
        </p:nvSpPr>
        <p:spPr>
          <a:xfrm>
            <a:off x="640080" y="4023360"/>
            <a:ext cx="9601200" cy="822960"/>
          </a:xfrm>
          <a:prstGeom prst="rect">
            <a:avLst/>
          </a:prstGeom>
          <a:noFill/>
          <a:ln/>
        </p:spPr>
        <p:txBody>
          <a:bodyPr wrap="square" rtlCol="0" anchor="ctr"/>
          <a:lstStyle/>
          <a:p>
            <a:pPr marL="0" indent="0" algn="l">
              <a:buNone/>
            </a:pPr>
            <a:r>
              <a:rPr lang="en-AU" sz="1900" dirty="0">
                <a:solidFill>
                  <a:srgbClr val="6B6B6B"/>
                </a:solidFill>
                <a:latin typeface="Calibri" pitchFamily="34" charset="0"/>
                <a:ea typeface="Calibri" pitchFamily="34" charset="-122"/>
                <a:cs typeface="Calibri" pitchFamily="34" charset="-120"/>
              </a:rPr>
              <a:t>Not just the internal recruiter. Contact details and all, straight into your CRM.</a:t>
            </a:r>
            <a:endParaRPr lang="en-US" sz="1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1554480"/>
            <a:ext cx="10515600" cy="822960"/>
          </a:xfrm>
          <a:prstGeom prst="rect">
            <a:avLst/>
          </a:prstGeom>
          <a:noFill/>
          <a:ln/>
        </p:spPr>
        <p:txBody>
          <a:bodyPr wrap="square" rtlCol="0" anchor="ctr"/>
          <a:lstStyle/>
          <a:p>
            <a:r>
              <a:rPr lang="en-US" sz="3000" b="1" dirty="0">
                <a:solidFill>
                  <a:srgbClr val="5B0FE0"/>
                </a:solidFill>
                <a:latin typeface="Calibri" pitchFamily="34" charset="0"/>
                <a:ea typeface="Calibri" pitchFamily="34" charset="-122"/>
                <a:cs typeface="Calibri" pitchFamily="34" charset="-120"/>
              </a:rPr>
              <a:t>Example 4/5: </a:t>
            </a:r>
            <a:r>
              <a:rPr lang="en-US" sz="3000" b="1" dirty="0">
                <a:solidFill>
                  <a:srgbClr val="1A1A1A"/>
                </a:solidFill>
                <a:latin typeface="Calibri" pitchFamily="34" charset="0"/>
                <a:ea typeface="Calibri" pitchFamily="34" charset="-122"/>
                <a:cs typeface="Calibri" pitchFamily="34" charset="-120"/>
              </a:rPr>
              <a:t>Job lead discovery</a:t>
            </a:r>
            <a:endParaRPr lang="en-US" sz="3000" dirty="0"/>
          </a:p>
        </p:txBody>
      </p:sp>
      <p:sp>
        <p:nvSpPr>
          <p:cNvPr id="4" name="Text 1"/>
          <p:cNvSpPr/>
          <p:nvPr/>
        </p:nvSpPr>
        <p:spPr>
          <a:xfrm>
            <a:off x="640080" y="2560320"/>
            <a:ext cx="5486400" cy="457200"/>
          </a:xfrm>
          <a:prstGeom prst="rect">
            <a:avLst/>
          </a:prstGeom>
          <a:noFill/>
          <a:ln/>
        </p:spPr>
        <p:txBody>
          <a:bodyPr wrap="square" rtlCol="0" anchor="ctr"/>
          <a:lstStyle/>
          <a:p>
            <a:pPr marL="0" indent="0" algn="l">
              <a:buNone/>
            </a:pPr>
            <a:r>
              <a:rPr lang="en-US" sz="1600" b="1" dirty="0">
                <a:solidFill>
                  <a:srgbClr val="6B6B6B"/>
                </a:solidFill>
                <a:latin typeface="Calibri" pitchFamily="34" charset="0"/>
                <a:ea typeface="Calibri" pitchFamily="34" charset="-122"/>
                <a:cs typeface="Calibri" pitchFamily="34" charset="-120"/>
              </a:rPr>
              <a:t>Watch out</a:t>
            </a:r>
            <a:endParaRPr lang="en-US" sz="1600" dirty="0"/>
          </a:p>
        </p:txBody>
      </p:sp>
      <p:sp>
        <p:nvSpPr>
          <p:cNvPr id="5" name="Text 2"/>
          <p:cNvSpPr/>
          <p:nvPr/>
        </p:nvSpPr>
        <p:spPr>
          <a:xfrm>
            <a:off x="640080" y="3017520"/>
            <a:ext cx="10058400" cy="914400"/>
          </a:xfrm>
          <a:prstGeom prst="rect">
            <a:avLst/>
          </a:prstGeom>
          <a:noFill/>
          <a:ln/>
        </p:spPr>
        <p:txBody>
          <a:bodyPr wrap="square" rtlCol="0" anchor="ctr"/>
          <a:lstStyle/>
          <a:p>
            <a:pPr marL="0" indent="0" algn="l">
              <a:buNone/>
            </a:pPr>
            <a:r>
              <a:rPr lang="en-US" sz="3000" b="1" dirty="0">
                <a:solidFill>
                  <a:srgbClr val="5B0FE0"/>
                </a:solidFill>
                <a:latin typeface="Calibri" pitchFamily="34" charset="0"/>
                <a:ea typeface="Calibri" pitchFamily="34" charset="-122"/>
                <a:cs typeface="Calibri" pitchFamily="34" charset="-120"/>
              </a:rPr>
              <a:t>Only works when your data is sorted first.</a:t>
            </a:r>
            <a:endParaRPr lang="en-US" sz="3000" dirty="0"/>
          </a:p>
        </p:txBody>
      </p:sp>
      <p:sp>
        <p:nvSpPr>
          <p:cNvPr id="6" name="Text 3"/>
          <p:cNvSpPr/>
          <p:nvPr/>
        </p:nvSpPr>
        <p:spPr>
          <a:xfrm>
            <a:off x="640080" y="4023360"/>
            <a:ext cx="9601200" cy="822960"/>
          </a:xfrm>
          <a:prstGeom prst="rect">
            <a:avLst/>
          </a:prstGeom>
          <a:noFill/>
          <a:ln/>
        </p:spPr>
        <p:txBody>
          <a:bodyPr wrap="square" rtlCol="0" anchor="ctr"/>
          <a:lstStyle/>
          <a:p>
            <a:pPr marL="0" indent="0" algn="l">
              <a:buNone/>
            </a:pPr>
            <a:r>
              <a:rPr lang="en-AU" sz="1900" dirty="0">
                <a:solidFill>
                  <a:srgbClr val="6B6B6B"/>
                </a:solidFill>
                <a:latin typeface="Calibri" pitchFamily="34" charset="0"/>
                <a:ea typeface="Calibri" pitchFamily="34" charset="-122"/>
                <a:cs typeface="Calibri" pitchFamily="34" charset="-120"/>
              </a:rPr>
              <a:t>Otherwise a good lead just lands in the mess with everything else.</a:t>
            </a:r>
            <a:endParaRPr lang="en-US" sz="1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1554480"/>
            <a:ext cx="10515600" cy="822960"/>
          </a:xfrm>
          <a:prstGeom prst="rect">
            <a:avLst/>
          </a:prstGeom>
          <a:noFill/>
          <a:ln/>
        </p:spPr>
        <p:txBody>
          <a:bodyPr wrap="square" rtlCol="0" anchor="ctr"/>
          <a:lstStyle/>
          <a:p>
            <a:r>
              <a:rPr lang="en-US" sz="3000" b="1" dirty="0">
                <a:solidFill>
                  <a:srgbClr val="5B0FE0"/>
                </a:solidFill>
                <a:latin typeface="Calibri" pitchFamily="34" charset="0"/>
                <a:ea typeface="Calibri" pitchFamily="34" charset="-122"/>
                <a:cs typeface="Calibri" pitchFamily="34" charset="-120"/>
              </a:rPr>
              <a:t>Example 5/5: </a:t>
            </a:r>
            <a:r>
              <a:rPr lang="en-US" sz="3000" b="1" dirty="0">
                <a:solidFill>
                  <a:srgbClr val="1A1A1A"/>
                </a:solidFill>
                <a:latin typeface="Calibri" pitchFamily="34" charset="0"/>
                <a:ea typeface="Calibri" pitchFamily="34" charset="-122"/>
                <a:cs typeface="Calibri" pitchFamily="34" charset="-120"/>
              </a:rPr>
              <a:t>Outreach support</a:t>
            </a:r>
            <a:endParaRPr lang="en-US" sz="3000" dirty="0"/>
          </a:p>
        </p:txBody>
      </p:sp>
      <p:sp>
        <p:nvSpPr>
          <p:cNvPr id="4" name="Text 1"/>
          <p:cNvSpPr/>
          <p:nvPr/>
        </p:nvSpPr>
        <p:spPr>
          <a:xfrm>
            <a:off x="640080" y="2560320"/>
            <a:ext cx="5486400" cy="457200"/>
          </a:xfrm>
          <a:prstGeom prst="rect">
            <a:avLst/>
          </a:prstGeom>
          <a:noFill/>
          <a:ln/>
        </p:spPr>
        <p:txBody>
          <a:bodyPr wrap="square" rtlCol="0" anchor="ctr"/>
          <a:lstStyle/>
          <a:p>
            <a:pPr marL="0" indent="0" algn="l">
              <a:buNone/>
            </a:pPr>
            <a:r>
              <a:rPr lang="en-US" sz="1600" b="1" dirty="0">
                <a:solidFill>
                  <a:srgbClr val="6B6B6B"/>
                </a:solidFill>
                <a:latin typeface="Calibri" pitchFamily="34" charset="0"/>
                <a:ea typeface="Calibri" pitchFamily="34" charset="-122"/>
                <a:cs typeface="Calibri" pitchFamily="34" charset="-120"/>
              </a:rPr>
              <a:t>The problem</a:t>
            </a:r>
            <a:endParaRPr lang="en-US" sz="1600" dirty="0"/>
          </a:p>
        </p:txBody>
      </p:sp>
      <p:sp>
        <p:nvSpPr>
          <p:cNvPr id="5" name="Text 2"/>
          <p:cNvSpPr/>
          <p:nvPr/>
        </p:nvSpPr>
        <p:spPr>
          <a:xfrm>
            <a:off x="640080" y="3017520"/>
            <a:ext cx="10058400" cy="822960"/>
          </a:xfrm>
          <a:prstGeom prst="rect">
            <a:avLst/>
          </a:prstGeom>
          <a:noFill/>
          <a:ln/>
        </p:spPr>
        <p:txBody>
          <a:bodyPr wrap="square" rtlCol="0" anchor="ctr"/>
          <a:lstStyle/>
          <a:p>
            <a:pPr marL="0" indent="0" algn="l">
              <a:buNone/>
            </a:pPr>
            <a:r>
              <a:rPr lang="en-AU" sz="3000" b="1" dirty="0">
                <a:solidFill>
                  <a:srgbClr val="1A1A1A"/>
                </a:solidFill>
                <a:latin typeface="Calibri" pitchFamily="34" charset="0"/>
                <a:ea typeface="Calibri" pitchFamily="34" charset="-122"/>
                <a:cs typeface="Calibri" pitchFamily="34" charset="-120"/>
              </a:rPr>
              <a:t>Good outreach takes real time to write.</a:t>
            </a:r>
            <a:endParaRPr lang="en-US" sz="3000" dirty="0"/>
          </a:p>
        </p:txBody>
      </p:sp>
      <p:sp>
        <p:nvSpPr>
          <p:cNvPr id="6" name="Text 3"/>
          <p:cNvSpPr/>
          <p:nvPr/>
        </p:nvSpPr>
        <p:spPr>
          <a:xfrm>
            <a:off x="640080" y="3840480"/>
            <a:ext cx="9601200" cy="731520"/>
          </a:xfrm>
          <a:prstGeom prst="rect">
            <a:avLst/>
          </a:prstGeom>
          <a:noFill/>
          <a:ln/>
        </p:spPr>
        <p:txBody>
          <a:bodyPr wrap="square" rtlCol="0" anchor="ctr"/>
          <a:lstStyle/>
          <a:p>
            <a:pPr marL="0" indent="0" algn="l">
              <a:buNone/>
            </a:pPr>
            <a:r>
              <a:rPr lang="en-AU" sz="1900" dirty="0">
                <a:solidFill>
                  <a:srgbClr val="6B6B6B"/>
                </a:solidFill>
                <a:latin typeface="Calibri" pitchFamily="34" charset="0"/>
                <a:ea typeface="Calibri" pitchFamily="34" charset="-122"/>
                <a:cs typeface="Calibri" pitchFamily="34" charset="-120"/>
              </a:rPr>
              <a:t>And follow-ups slip or get bumped when things get busy.</a:t>
            </a:r>
            <a:endParaRPr lang="en-US" sz="1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1554480"/>
            <a:ext cx="10515600" cy="822960"/>
          </a:xfrm>
          <a:prstGeom prst="rect">
            <a:avLst/>
          </a:prstGeom>
          <a:noFill/>
          <a:ln/>
        </p:spPr>
        <p:txBody>
          <a:bodyPr wrap="square" rtlCol="0" anchor="ctr"/>
          <a:lstStyle/>
          <a:p>
            <a:r>
              <a:rPr lang="en-US" sz="3000" b="1" dirty="0">
                <a:solidFill>
                  <a:srgbClr val="5B0FE0"/>
                </a:solidFill>
                <a:latin typeface="Calibri" pitchFamily="34" charset="0"/>
                <a:ea typeface="Calibri" pitchFamily="34" charset="-122"/>
                <a:cs typeface="Calibri" pitchFamily="34" charset="-120"/>
              </a:rPr>
              <a:t>Example 5/5: </a:t>
            </a:r>
            <a:r>
              <a:rPr lang="en-US" sz="3000" b="1" dirty="0">
                <a:solidFill>
                  <a:srgbClr val="1A1A1A"/>
                </a:solidFill>
                <a:latin typeface="Calibri" pitchFamily="34" charset="0"/>
                <a:ea typeface="Calibri" pitchFamily="34" charset="-122"/>
                <a:cs typeface="Calibri" pitchFamily="34" charset="-120"/>
              </a:rPr>
              <a:t>Outreach support</a:t>
            </a:r>
            <a:endParaRPr lang="en-US" sz="3000" dirty="0"/>
          </a:p>
        </p:txBody>
      </p:sp>
      <p:sp>
        <p:nvSpPr>
          <p:cNvPr id="4" name="Text 1"/>
          <p:cNvSpPr/>
          <p:nvPr/>
        </p:nvSpPr>
        <p:spPr>
          <a:xfrm>
            <a:off x="640080" y="2560320"/>
            <a:ext cx="5486400" cy="457200"/>
          </a:xfrm>
          <a:prstGeom prst="rect">
            <a:avLst/>
          </a:prstGeom>
          <a:noFill/>
          <a:ln/>
        </p:spPr>
        <p:txBody>
          <a:bodyPr wrap="square" rtlCol="0" anchor="ctr"/>
          <a:lstStyle/>
          <a:p>
            <a:pPr marL="0" indent="0" algn="l">
              <a:buNone/>
            </a:pPr>
            <a:r>
              <a:rPr lang="en-US" sz="1600" b="1" dirty="0">
                <a:solidFill>
                  <a:srgbClr val="6B6B6B"/>
                </a:solidFill>
                <a:latin typeface="Calibri" pitchFamily="34" charset="0"/>
                <a:ea typeface="Calibri" pitchFamily="34" charset="-122"/>
                <a:cs typeface="Calibri" pitchFamily="34" charset="-120"/>
              </a:rPr>
              <a:t>What to do</a:t>
            </a:r>
            <a:endParaRPr lang="en-US" sz="1600" dirty="0"/>
          </a:p>
        </p:txBody>
      </p:sp>
      <p:sp>
        <p:nvSpPr>
          <p:cNvPr id="5" name="Text 2"/>
          <p:cNvSpPr/>
          <p:nvPr/>
        </p:nvSpPr>
        <p:spPr>
          <a:xfrm>
            <a:off x="640080" y="3017520"/>
            <a:ext cx="10058400" cy="914400"/>
          </a:xfrm>
          <a:prstGeom prst="rect">
            <a:avLst/>
          </a:prstGeom>
          <a:noFill/>
          <a:ln/>
        </p:spPr>
        <p:txBody>
          <a:bodyPr wrap="square" rtlCol="0" anchor="ctr"/>
          <a:lstStyle/>
          <a:p>
            <a:pPr marL="0" indent="0" algn="l">
              <a:buNone/>
            </a:pPr>
            <a:r>
              <a:rPr lang="en-AU" sz="3000" b="1" dirty="0">
                <a:solidFill>
                  <a:srgbClr val="1A1A1A"/>
                </a:solidFill>
                <a:latin typeface="Calibri" pitchFamily="34" charset="0"/>
                <a:ea typeface="Calibri" pitchFamily="34" charset="-122"/>
                <a:cs typeface="Calibri" pitchFamily="34" charset="-120"/>
              </a:rPr>
              <a:t>Option one: AI drafts it.</a:t>
            </a:r>
            <a:endParaRPr lang="en-US" sz="3000" dirty="0"/>
          </a:p>
        </p:txBody>
      </p:sp>
      <p:sp>
        <p:nvSpPr>
          <p:cNvPr id="6" name="Text 3"/>
          <p:cNvSpPr/>
          <p:nvPr/>
        </p:nvSpPr>
        <p:spPr>
          <a:xfrm>
            <a:off x="640080" y="4023360"/>
            <a:ext cx="9601200" cy="822960"/>
          </a:xfrm>
          <a:prstGeom prst="rect">
            <a:avLst/>
          </a:prstGeom>
          <a:noFill/>
          <a:ln/>
        </p:spPr>
        <p:txBody>
          <a:bodyPr wrap="square" rtlCol="0" anchor="ctr"/>
          <a:lstStyle/>
          <a:p>
            <a:pPr marL="0" indent="0" algn="l">
              <a:buNone/>
            </a:pPr>
            <a:r>
              <a:rPr lang="en-AU" sz="1900" dirty="0">
                <a:solidFill>
                  <a:srgbClr val="6B6B6B"/>
                </a:solidFill>
                <a:latin typeface="Calibri" pitchFamily="34" charset="0"/>
                <a:ea typeface="Calibri" pitchFamily="34" charset="-122"/>
                <a:cs typeface="Calibri" pitchFamily="34" charset="-120"/>
              </a:rPr>
              <a:t>Pulling from your CRM history, the job spec, past conversations. You review it and send.</a:t>
            </a:r>
            <a:endParaRPr lang="en-US" sz="1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1554480"/>
            <a:ext cx="10515600" cy="822960"/>
          </a:xfrm>
          <a:prstGeom prst="rect">
            <a:avLst/>
          </a:prstGeom>
          <a:noFill/>
          <a:ln/>
        </p:spPr>
        <p:txBody>
          <a:bodyPr wrap="square" rtlCol="0" anchor="ctr"/>
          <a:lstStyle/>
          <a:p>
            <a:r>
              <a:rPr lang="en-US" sz="3000" b="1" dirty="0">
                <a:solidFill>
                  <a:srgbClr val="5B0FE0"/>
                </a:solidFill>
                <a:latin typeface="Calibri" pitchFamily="34" charset="0"/>
                <a:ea typeface="Calibri" pitchFamily="34" charset="-122"/>
                <a:cs typeface="Calibri" pitchFamily="34" charset="-120"/>
              </a:rPr>
              <a:t>Example 5/5: </a:t>
            </a:r>
            <a:r>
              <a:rPr lang="en-US" sz="3000" b="1" dirty="0">
                <a:solidFill>
                  <a:srgbClr val="1A1A1A"/>
                </a:solidFill>
                <a:latin typeface="Calibri" pitchFamily="34" charset="0"/>
                <a:ea typeface="Calibri" pitchFamily="34" charset="-122"/>
                <a:cs typeface="Calibri" pitchFamily="34" charset="-120"/>
              </a:rPr>
              <a:t>Outreach support</a:t>
            </a:r>
            <a:endParaRPr lang="en-US" sz="3000" dirty="0"/>
          </a:p>
        </p:txBody>
      </p:sp>
      <p:sp>
        <p:nvSpPr>
          <p:cNvPr id="4" name="Text 1"/>
          <p:cNvSpPr/>
          <p:nvPr/>
        </p:nvSpPr>
        <p:spPr>
          <a:xfrm>
            <a:off x="640080" y="2560320"/>
            <a:ext cx="5486400" cy="457200"/>
          </a:xfrm>
          <a:prstGeom prst="rect">
            <a:avLst/>
          </a:prstGeom>
          <a:noFill/>
          <a:ln/>
        </p:spPr>
        <p:txBody>
          <a:bodyPr wrap="square" rtlCol="0" anchor="ctr"/>
          <a:lstStyle/>
          <a:p>
            <a:pPr marL="0" indent="0" algn="l">
              <a:buNone/>
            </a:pPr>
            <a:r>
              <a:rPr lang="en-US" sz="1600" b="1" dirty="0">
                <a:solidFill>
                  <a:srgbClr val="6B6B6B"/>
                </a:solidFill>
                <a:latin typeface="Calibri" pitchFamily="34" charset="0"/>
                <a:ea typeface="Calibri" pitchFamily="34" charset="-122"/>
                <a:cs typeface="Calibri" pitchFamily="34" charset="-120"/>
              </a:rPr>
              <a:t>What to do</a:t>
            </a:r>
            <a:endParaRPr lang="en-US" sz="1600" dirty="0"/>
          </a:p>
        </p:txBody>
      </p:sp>
      <p:sp>
        <p:nvSpPr>
          <p:cNvPr id="5" name="Text 2"/>
          <p:cNvSpPr/>
          <p:nvPr/>
        </p:nvSpPr>
        <p:spPr>
          <a:xfrm>
            <a:off x="640080" y="3017520"/>
            <a:ext cx="10058400" cy="914400"/>
          </a:xfrm>
          <a:prstGeom prst="rect">
            <a:avLst/>
          </a:prstGeom>
          <a:noFill/>
          <a:ln/>
        </p:spPr>
        <p:txBody>
          <a:bodyPr wrap="square" rtlCol="0" anchor="ctr"/>
          <a:lstStyle/>
          <a:p>
            <a:pPr marL="0" indent="0" algn="l">
              <a:buNone/>
            </a:pPr>
            <a:r>
              <a:rPr lang="en-AU" sz="3000" b="1" dirty="0">
                <a:solidFill>
                  <a:srgbClr val="1A1A1A"/>
                </a:solidFill>
                <a:latin typeface="Calibri" pitchFamily="34" charset="0"/>
                <a:ea typeface="Calibri" pitchFamily="34" charset="-122"/>
                <a:cs typeface="Calibri" pitchFamily="34" charset="-120"/>
              </a:rPr>
              <a:t>Option two: systemise it instead.</a:t>
            </a:r>
            <a:endParaRPr lang="en-US" sz="3000" dirty="0"/>
          </a:p>
        </p:txBody>
      </p:sp>
      <p:sp>
        <p:nvSpPr>
          <p:cNvPr id="6" name="Text 3"/>
          <p:cNvSpPr/>
          <p:nvPr/>
        </p:nvSpPr>
        <p:spPr>
          <a:xfrm>
            <a:off x="640080" y="4023360"/>
            <a:ext cx="9601200" cy="822960"/>
          </a:xfrm>
          <a:prstGeom prst="rect">
            <a:avLst/>
          </a:prstGeom>
          <a:noFill/>
          <a:ln/>
        </p:spPr>
        <p:txBody>
          <a:bodyPr wrap="square" rtlCol="0" anchor="ctr"/>
          <a:lstStyle/>
          <a:p>
            <a:pPr marL="0" indent="0" algn="l">
              <a:buNone/>
            </a:pPr>
            <a:r>
              <a:rPr lang="en-AU" sz="1900" dirty="0">
                <a:solidFill>
                  <a:srgbClr val="6B6B6B"/>
                </a:solidFill>
                <a:latin typeface="Calibri" pitchFamily="34" charset="0"/>
                <a:ea typeface="Calibri" pitchFamily="34" charset="-122"/>
                <a:cs typeface="Calibri" pitchFamily="34" charset="-120"/>
              </a:rPr>
              <a:t>No AI writing anything. </a:t>
            </a:r>
            <a:br>
              <a:rPr lang="en-AU" sz="1900" dirty="0">
                <a:solidFill>
                  <a:srgbClr val="6B6B6B"/>
                </a:solidFill>
                <a:latin typeface="Calibri" pitchFamily="34" charset="0"/>
                <a:ea typeface="Calibri" pitchFamily="34" charset="-122"/>
                <a:cs typeface="Calibri" pitchFamily="34" charset="-120"/>
              </a:rPr>
            </a:br>
            <a:r>
              <a:rPr lang="en-AU" sz="1900" dirty="0">
                <a:solidFill>
                  <a:srgbClr val="6B6B6B"/>
                </a:solidFill>
                <a:latin typeface="Calibri" pitchFamily="34" charset="0"/>
                <a:ea typeface="Calibri" pitchFamily="34" charset="-122"/>
                <a:cs typeface="Calibri" pitchFamily="34" charset="-120"/>
              </a:rPr>
              <a:t>Just triggers and reminders so follow-ups don't rely on someone remembering.</a:t>
            </a:r>
            <a:endParaRPr lang="en-US" sz="1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1038123"/>
            <a:ext cx="10515600" cy="731520"/>
          </a:xfrm>
          <a:prstGeom prst="rect">
            <a:avLst/>
          </a:prstGeom>
          <a:noFill/>
          <a:ln/>
        </p:spPr>
        <p:txBody>
          <a:bodyPr wrap="square" rtlCol="0" anchor="ctr"/>
          <a:lstStyle/>
          <a:p>
            <a:r>
              <a:rPr lang="en-AU" sz="2800" b="1" dirty="0"/>
              <a:t>Like most people in recruitment, I didn't plan to end up here.</a:t>
            </a:r>
            <a:endParaRPr lang="en-AU" sz="2800" dirty="0"/>
          </a:p>
        </p:txBody>
      </p:sp>
      <p:pic>
        <p:nvPicPr>
          <p:cNvPr id="5" name="Image 1" descr="photo1_cardstore.png"/>
          <p:cNvPicPr>
            <a:picLocks noChangeAspect="1"/>
          </p:cNvPicPr>
          <p:nvPr/>
        </p:nvPicPr>
        <p:blipFill>
          <a:blip r:embed="rId4"/>
          <a:stretch>
            <a:fillRect/>
          </a:stretch>
        </p:blipFill>
        <p:spPr>
          <a:xfrm>
            <a:off x="1102360" y="2194560"/>
            <a:ext cx="5842000" cy="4206240"/>
          </a:xfrm>
          <a:prstGeom prst="rect">
            <a:avLst/>
          </a:prstGeom>
        </p:spPr>
      </p:pic>
      <p:sp>
        <p:nvSpPr>
          <p:cNvPr id="6" name="Text 2"/>
          <p:cNvSpPr/>
          <p:nvPr/>
        </p:nvSpPr>
        <p:spPr>
          <a:xfrm>
            <a:off x="7680960" y="3566160"/>
            <a:ext cx="3931920" cy="1463040"/>
          </a:xfrm>
          <a:prstGeom prst="rect">
            <a:avLst/>
          </a:prstGeom>
          <a:noFill/>
          <a:ln/>
        </p:spPr>
        <p:txBody>
          <a:bodyPr wrap="square" rtlCol="0" anchor="ctr"/>
          <a:lstStyle/>
          <a:p>
            <a:pPr marL="0" indent="0" algn="l">
              <a:lnSpc>
                <a:spcPct val="120000"/>
              </a:lnSpc>
              <a:buNone/>
            </a:pPr>
            <a:r>
              <a:rPr lang="en-AU" sz="2200" dirty="0">
                <a:solidFill>
                  <a:srgbClr val="1A1A1A"/>
                </a:solidFill>
                <a:latin typeface="Calibri" pitchFamily="34" charset="0"/>
                <a:ea typeface="Calibri" pitchFamily="34" charset="-122"/>
                <a:cs typeface="Calibri" pitchFamily="34" charset="-120"/>
              </a:rPr>
              <a:t>I finished a computer science degree, then worked at a trading card store for two years.</a:t>
            </a:r>
            <a:endParaRPr lang="en-US" sz="2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1554480"/>
            <a:ext cx="10515600" cy="822960"/>
          </a:xfrm>
          <a:prstGeom prst="rect">
            <a:avLst/>
          </a:prstGeom>
          <a:noFill/>
          <a:ln/>
        </p:spPr>
        <p:txBody>
          <a:bodyPr wrap="square" rtlCol="0" anchor="ctr"/>
          <a:lstStyle/>
          <a:p>
            <a:r>
              <a:rPr lang="en-US" sz="3000" b="1" dirty="0">
                <a:solidFill>
                  <a:srgbClr val="5B0FE0"/>
                </a:solidFill>
                <a:latin typeface="Calibri" pitchFamily="34" charset="0"/>
                <a:ea typeface="Calibri" pitchFamily="34" charset="-122"/>
                <a:cs typeface="Calibri" pitchFamily="34" charset="-120"/>
              </a:rPr>
              <a:t>Example 5/5: </a:t>
            </a:r>
            <a:r>
              <a:rPr lang="en-US" sz="3000" b="1" dirty="0">
                <a:solidFill>
                  <a:srgbClr val="1A1A1A"/>
                </a:solidFill>
                <a:latin typeface="Calibri" pitchFamily="34" charset="0"/>
                <a:ea typeface="Calibri" pitchFamily="34" charset="-122"/>
                <a:cs typeface="Calibri" pitchFamily="34" charset="-120"/>
              </a:rPr>
              <a:t>Outreach support</a:t>
            </a:r>
            <a:endParaRPr lang="en-US" sz="3000" dirty="0"/>
          </a:p>
        </p:txBody>
      </p:sp>
      <p:sp>
        <p:nvSpPr>
          <p:cNvPr id="4" name="Text 1"/>
          <p:cNvSpPr/>
          <p:nvPr/>
        </p:nvSpPr>
        <p:spPr>
          <a:xfrm>
            <a:off x="640080" y="2560320"/>
            <a:ext cx="5486400" cy="457200"/>
          </a:xfrm>
          <a:prstGeom prst="rect">
            <a:avLst/>
          </a:prstGeom>
          <a:noFill/>
          <a:ln/>
        </p:spPr>
        <p:txBody>
          <a:bodyPr wrap="square" rtlCol="0" anchor="ctr"/>
          <a:lstStyle/>
          <a:p>
            <a:pPr marL="0" indent="0" algn="l">
              <a:buNone/>
            </a:pPr>
            <a:r>
              <a:rPr lang="en-US" sz="1600" b="1" dirty="0">
                <a:solidFill>
                  <a:srgbClr val="6B6B6B"/>
                </a:solidFill>
                <a:latin typeface="Calibri" pitchFamily="34" charset="0"/>
                <a:ea typeface="Calibri" pitchFamily="34" charset="-122"/>
                <a:cs typeface="Calibri" pitchFamily="34" charset="-120"/>
              </a:rPr>
              <a:t>Worth knowing</a:t>
            </a:r>
            <a:endParaRPr lang="en-US" sz="1600" dirty="0"/>
          </a:p>
        </p:txBody>
      </p:sp>
      <p:sp>
        <p:nvSpPr>
          <p:cNvPr id="5" name="Text 2"/>
          <p:cNvSpPr/>
          <p:nvPr/>
        </p:nvSpPr>
        <p:spPr>
          <a:xfrm>
            <a:off x="640080" y="3017520"/>
            <a:ext cx="10058400" cy="914400"/>
          </a:xfrm>
          <a:prstGeom prst="rect">
            <a:avLst/>
          </a:prstGeom>
          <a:noFill/>
          <a:ln/>
        </p:spPr>
        <p:txBody>
          <a:bodyPr wrap="square" rtlCol="0" anchor="ctr"/>
          <a:lstStyle/>
          <a:p>
            <a:pPr marL="0" indent="0" algn="l">
              <a:buNone/>
            </a:pPr>
            <a:r>
              <a:rPr lang="en-US" sz="3000" b="1" dirty="0">
                <a:solidFill>
                  <a:srgbClr val="1A1A1A"/>
                </a:solidFill>
                <a:latin typeface="Calibri" pitchFamily="34" charset="0"/>
                <a:ea typeface="Calibri" pitchFamily="34" charset="-122"/>
                <a:cs typeface="Calibri" pitchFamily="34" charset="-120"/>
              </a:rPr>
              <a:t>You can do both.</a:t>
            </a:r>
            <a:endParaRPr lang="en-US" sz="3000" dirty="0"/>
          </a:p>
        </p:txBody>
      </p:sp>
      <p:sp>
        <p:nvSpPr>
          <p:cNvPr id="6" name="Text 3"/>
          <p:cNvSpPr/>
          <p:nvPr/>
        </p:nvSpPr>
        <p:spPr>
          <a:xfrm>
            <a:off x="640080" y="4023360"/>
            <a:ext cx="9601200" cy="822960"/>
          </a:xfrm>
          <a:prstGeom prst="rect">
            <a:avLst/>
          </a:prstGeom>
          <a:noFill/>
          <a:ln/>
        </p:spPr>
        <p:txBody>
          <a:bodyPr wrap="square" rtlCol="0" anchor="ctr"/>
          <a:lstStyle/>
          <a:p>
            <a:pPr marL="0" indent="0" algn="l">
              <a:buNone/>
            </a:pPr>
            <a:r>
              <a:rPr lang="en-AU" sz="1900" dirty="0">
                <a:solidFill>
                  <a:srgbClr val="6B6B6B"/>
                </a:solidFill>
                <a:latin typeface="Calibri" pitchFamily="34" charset="0"/>
                <a:ea typeface="Calibri" pitchFamily="34" charset="-122"/>
                <a:cs typeface="Calibri" pitchFamily="34" charset="-120"/>
              </a:rPr>
              <a:t>AI drafting the message, with the system underneath making sure it actually goes out on time.</a:t>
            </a:r>
            <a:endParaRPr lang="en-US" sz="19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2B960FB2-2E97-8C53-41E1-1A952F8EE21C}"/>
            </a:ext>
          </a:extLst>
        </p:cNvPr>
        <p:cNvGrpSpPr/>
        <p:nvPr/>
      </p:nvGrpSpPr>
      <p:grpSpPr>
        <a:xfrm>
          <a:off x="0" y="0"/>
          <a:ext cx="0" cy="0"/>
          <a:chOff x="0" y="0"/>
          <a:chExt cx="0" cy="0"/>
        </a:xfrm>
      </p:grpSpPr>
      <p:pic>
        <p:nvPicPr>
          <p:cNvPr id="2" name="Image 0" descr="logo_transparent.png">
            <a:extLst>
              <a:ext uri="{FF2B5EF4-FFF2-40B4-BE49-F238E27FC236}">
                <a16:creationId xmlns:a16="http://schemas.microsoft.com/office/drawing/2014/main" id="{B7BB3D22-F716-7279-211D-63A013E061C9}"/>
              </a:ext>
            </a:extLst>
          </p:cNvPr>
          <p:cNvPicPr>
            <a:picLocks noChangeAspect="1"/>
          </p:cNvPicPr>
          <p:nvPr/>
        </p:nvPicPr>
        <p:blipFill>
          <a:blip r:embed="rId3"/>
          <a:stretch>
            <a:fillRect/>
          </a:stretch>
        </p:blipFill>
        <p:spPr>
          <a:xfrm>
            <a:off x="10362895" y="365760"/>
            <a:ext cx="1371600" cy="321469"/>
          </a:xfrm>
          <a:prstGeom prst="rect">
            <a:avLst/>
          </a:prstGeom>
        </p:spPr>
      </p:pic>
      <p:sp>
        <p:nvSpPr>
          <p:cNvPr id="3" name="Text 0">
            <a:extLst>
              <a:ext uri="{FF2B5EF4-FFF2-40B4-BE49-F238E27FC236}">
                <a16:creationId xmlns:a16="http://schemas.microsoft.com/office/drawing/2014/main" id="{214A4CA9-1877-9F30-909D-AF6902F79974}"/>
              </a:ext>
            </a:extLst>
          </p:cNvPr>
          <p:cNvSpPr/>
          <p:nvPr/>
        </p:nvSpPr>
        <p:spPr>
          <a:xfrm>
            <a:off x="640080" y="1554480"/>
            <a:ext cx="10515600" cy="822960"/>
          </a:xfrm>
          <a:prstGeom prst="rect">
            <a:avLst/>
          </a:prstGeom>
          <a:noFill/>
          <a:ln/>
        </p:spPr>
        <p:txBody>
          <a:bodyPr wrap="square" rtlCol="0" anchor="ctr"/>
          <a:lstStyle/>
          <a:p>
            <a:r>
              <a:rPr lang="en-US" sz="3000" b="1" dirty="0">
                <a:solidFill>
                  <a:srgbClr val="5B0FE0"/>
                </a:solidFill>
                <a:latin typeface="Calibri" pitchFamily="34" charset="0"/>
                <a:ea typeface="Calibri" pitchFamily="34" charset="-122"/>
                <a:cs typeface="Calibri" pitchFamily="34" charset="-120"/>
              </a:rPr>
              <a:t>Example 5/5: </a:t>
            </a:r>
            <a:r>
              <a:rPr lang="en-US" sz="3000" b="1" dirty="0">
                <a:solidFill>
                  <a:srgbClr val="1A1A1A"/>
                </a:solidFill>
                <a:latin typeface="Calibri" pitchFamily="34" charset="0"/>
                <a:ea typeface="Calibri" pitchFamily="34" charset="-122"/>
                <a:cs typeface="Calibri" pitchFamily="34" charset="-120"/>
              </a:rPr>
              <a:t>Outreach support</a:t>
            </a:r>
            <a:endParaRPr lang="en-US" sz="3000" dirty="0"/>
          </a:p>
        </p:txBody>
      </p:sp>
      <p:sp>
        <p:nvSpPr>
          <p:cNvPr id="4" name="Text 1">
            <a:extLst>
              <a:ext uri="{FF2B5EF4-FFF2-40B4-BE49-F238E27FC236}">
                <a16:creationId xmlns:a16="http://schemas.microsoft.com/office/drawing/2014/main" id="{44E24D06-05E2-E1B2-0C73-3980AD6320CA}"/>
              </a:ext>
            </a:extLst>
          </p:cNvPr>
          <p:cNvSpPr/>
          <p:nvPr/>
        </p:nvSpPr>
        <p:spPr>
          <a:xfrm>
            <a:off x="640080" y="2560320"/>
            <a:ext cx="5486400" cy="457200"/>
          </a:xfrm>
          <a:prstGeom prst="rect">
            <a:avLst/>
          </a:prstGeom>
          <a:noFill/>
          <a:ln/>
        </p:spPr>
        <p:txBody>
          <a:bodyPr wrap="square" rtlCol="0" anchor="ctr"/>
          <a:lstStyle/>
          <a:p>
            <a:r>
              <a:rPr lang="en-US" sz="1600" b="1" dirty="0">
                <a:solidFill>
                  <a:srgbClr val="6B6B6B"/>
                </a:solidFill>
                <a:latin typeface="Calibri" pitchFamily="34" charset="0"/>
                <a:ea typeface="Calibri" pitchFamily="34" charset="-122"/>
                <a:cs typeface="Calibri" pitchFamily="34" charset="-120"/>
              </a:rPr>
              <a:t>Worth knowing</a:t>
            </a:r>
            <a:endParaRPr lang="en-US" sz="1600" dirty="0"/>
          </a:p>
        </p:txBody>
      </p:sp>
      <p:sp>
        <p:nvSpPr>
          <p:cNvPr id="5" name="Text 2">
            <a:extLst>
              <a:ext uri="{FF2B5EF4-FFF2-40B4-BE49-F238E27FC236}">
                <a16:creationId xmlns:a16="http://schemas.microsoft.com/office/drawing/2014/main" id="{97D05426-F0A8-8AA7-BA20-928C374C321A}"/>
              </a:ext>
            </a:extLst>
          </p:cNvPr>
          <p:cNvSpPr/>
          <p:nvPr/>
        </p:nvSpPr>
        <p:spPr>
          <a:xfrm>
            <a:off x="640080" y="3017520"/>
            <a:ext cx="10058400" cy="914400"/>
          </a:xfrm>
          <a:prstGeom prst="rect">
            <a:avLst/>
          </a:prstGeom>
          <a:noFill/>
          <a:ln/>
        </p:spPr>
        <p:txBody>
          <a:bodyPr wrap="square" rtlCol="0" anchor="ctr"/>
          <a:lstStyle/>
          <a:p>
            <a:pPr marL="0" indent="0" algn="l">
              <a:buNone/>
            </a:pPr>
            <a:r>
              <a:rPr lang="en-AU" sz="3000" b="1" dirty="0">
                <a:solidFill>
                  <a:srgbClr val="1A1A1A"/>
                </a:solidFill>
                <a:latin typeface="Calibri" pitchFamily="34" charset="0"/>
                <a:ea typeface="Calibri" pitchFamily="34" charset="-122"/>
                <a:cs typeface="Calibri" pitchFamily="34" charset="-120"/>
              </a:rPr>
              <a:t>One thing we wouldn't do.</a:t>
            </a:r>
            <a:endParaRPr lang="en-US" sz="3000" dirty="0"/>
          </a:p>
        </p:txBody>
      </p:sp>
      <p:sp>
        <p:nvSpPr>
          <p:cNvPr id="6" name="Text 3">
            <a:extLst>
              <a:ext uri="{FF2B5EF4-FFF2-40B4-BE49-F238E27FC236}">
                <a16:creationId xmlns:a16="http://schemas.microsoft.com/office/drawing/2014/main" id="{C4AEF974-A64F-A8D7-59DC-371486FDE8C8}"/>
              </a:ext>
            </a:extLst>
          </p:cNvPr>
          <p:cNvSpPr/>
          <p:nvPr/>
        </p:nvSpPr>
        <p:spPr>
          <a:xfrm>
            <a:off x="640080" y="4023360"/>
            <a:ext cx="9601200" cy="822960"/>
          </a:xfrm>
          <a:prstGeom prst="rect">
            <a:avLst/>
          </a:prstGeom>
          <a:noFill/>
          <a:ln/>
        </p:spPr>
        <p:txBody>
          <a:bodyPr wrap="square" rtlCol="0" anchor="ctr"/>
          <a:lstStyle/>
          <a:p>
            <a:pPr marL="0" indent="0" algn="l">
              <a:buNone/>
            </a:pPr>
            <a:r>
              <a:rPr lang="en-AU" sz="1900" dirty="0">
                <a:solidFill>
                  <a:srgbClr val="6B6B6B"/>
                </a:solidFill>
                <a:latin typeface="Calibri" pitchFamily="34" charset="0"/>
                <a:ea typeface="Calibri" pitchFamily="34" charset="-122"/>
                <a:cs typeface="Calibri" pitchFamily="34" charset="-120"/>
              </a:rPr>
              <a:t>Let AI write and send outreach with nobody checking it first.</a:t>
            </a:r>
            <a:endParaRPr lang="en-US" sz="1900" dirty="0"/>
          </a:p>
        </p:txBody>
      </p:sp>
    </p:spTree>
    <p:extLst>
      <p:ext uri="{BB962C8B-B14F-4D97-AF65-F5344CB8AC3E}">
        <p14:creationId xmlns:p14="http://schemas.microsoft.com/office/powerpoint/2010/main" val="6115442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1554480"/>
            <a:ext cx="10515600" cy="822960"/>
          </a:xfrm>
          <a:prstGeom prst="rect">
            <a:avLst/>
          </a:prstGeom>
          <a:noFill/>
          <a:ln/>
        </p:spPr>
        <p:txBody>
          <a:bodyPr wrap="square" rtlCol="0" anchor="ctr"/>
          <a:lstStyle/>
          <a:p>
            <a:r>
              <a:rPr lang="en-US" sz="3000" b="1" dirty="0">
                <a:solidFill>
                  <a:srgbClr val="5B0FE0"/>
                </a:solidFill>
                <a:latin typeface="Calibri" pitchFamily="34" charset="0"/>
                <a:ea typeface="Calibri" pitchFamily="34" charset="-122"/>
                <a:cs typeface="Calibri" pitchFamily="34" charset="-120"/>
              </a:rPr>
              <a:t>Example 5/5: </a:t>
            </a:r>
            <a:r>
              <a:rPr lang="en-US" sz="3000" b="1" dirty="0">
                <a:solidFill>
                  <a:srgbClr val="1A1A1A"/>
                </a:solidFill>
                <a:latin typeface="Calibri" pitchFamily="34" charset="0"/>
                <a:ea typeface="Calibri" pitchFamily="34" charset="-122"/>
                <a:cs typeface="Calibri" pitchFamily="34" charset="-120"/>
              </a:rPr>
              <a:t>Outreach support</a:t>
            </a:r>
            <a:endParaRPr lang="en-US" sz="3000" dirty="0"/>
          </a:p>
        </p:txBody>
      </p:sp>
      <p:sp>
        <p:nvSpPr>
          <p:cNvPr id="4" name="Text 1"/>
          <p:cNvSpPr/>
          <p:nvPr/>
        </p:nvSpPr>
        <p:spPr>
          <a:xfrm>
            <a:off x="640080" y="2560320"/>
            <a:ext cx="5486400" cy="457200"/>
          </a:xfrm>
          <a:prstGeom prst="rect">
            <a:avLst/>
          </a:prstGeom>
          <a:noFill/>
          <a:ln/>
        </p:spPr>
        <p:txBody>
          <a:bodyPr wrap="square" rtlCol="0" anchor="ctr"/>
          <a:lstStyle/>
          <a:p>
            <a:pPr marL="0" indent="0" algn="l">
              <a:buNone/>
            </a:pPr>
            <a:r>
              <a:rPr lang="en-US" sz="1600" b="1" dirty="0">
                <a:solidFill>
                  <a:srgbClr val="6B6B6B"/>
                </a:solidFill>
                <a:latin typeface="Calibri" pitchFamily="34" charset="0"/>
                <a:ea typeface="Calibri" pitchFamily="34" charset="-122"/>
                <a:cs typeface="Calibri" pitchFamily="34" charset="-120"/>
              </a:rPr>
              <a:t>Watch out</a:t>
            </a:r>
            <a:endParaRPr lang="en-US" sz="1600" dirty="0"/>
          </a:p>
        </p:txBody>
      </p:sp>
      <p:sp>
        <p:nvSpPr>
          <p:cNvPr id="5" name="Text 2"/>
          <p:cNvSpPr/>
          <p:nvPr/>
        </p:nvSpPr>
        <p:spPr>
          <a:xfrm>
            <a:off x="640080" y="3017520"/>
            <a:ext cx="10058400" cy="914400"/>
          </a:xfrm>
          <a:prstGeom prst="rect">
            <a:avLst/>
          </a:prstGeom>
          <a:noFill/>
          <a:ln/>
        </p:spPr>
        <p:txBody>
          <a:bodyPr wrap="square" rtlCol="0" anchor="ctr"/>
          <a:lstStyle/>
          <a:p>
            <a:pPr marL="0" indent="0" algn="l">
              <a:buNone/>
            </a:pPr>
            <a:r>
              <a:rPr lang="en-US" sz="3000" b="1" dirty="0">
                <a:solidFill>
                  <a:srgbClr val="5B0FE0"/>
                </a:solidFill>
                <a:latin typeface="Calibri" pitchFamily="34" charset="0"/>
                <a:ea typeface="Calibri" pitchFamily="34" charset="-122"/>
                <a:cs typeface="Calibri" pitchFamily="34" charset="-120"/>
              </a:rPr>
              <a:t>Same issue as before – you need good data.</a:t>
            </a:r>
            <a:endParaRPr lang="en-US" sz="3000" dirty="0"/>
          </a:p>
        </p:txBody>
      </p:sp>
      <p:sp>
        <p:nvSpPr>
          <p:cNvPr id="6" name="Text 3"/>
          <p:cNvSpPr/>
          <p:nvPr/>
        </p:nvSpPr>
        <p:spPr>
          <a:xfrm>
            <a:off x="640080" y="4023360"/>
            <a:ext cx="9601200" cy="822960"/>
          </a:xfrm>
          <a:prstGeom prst="rect">
            <a:avLst/>
          </a:prstGeom>
          <a:noFill/>
          <a:ln/>
        </p:spPr>
        <p:txBody>
          <a:bodyPr wrap="square" rtlCol="0" anchor="ctr"/>
          <a:lstStyle/>
          <a:p>
            <a:pPr marL="0" indent="0" algn="l">
              <a:buNone/>
            </a:pPr>
            <a:r>
              <a:rPr lang="en-AU" sz="1900" dirty="0">
                <a:solidFill>
                  <a:srgbClr val="6B6B6B"/>
                </a:solidFill>
                <a:latin typeface="Calibri" pitchFamily="34" charset="0"/>
                <a:ea typeface="Calibri" pitchFamily="34" charset="-122"/>
                <a:cs typeface="Calibri" pitchFamily="34" charset="-120"/>
              </a:rPr>
              <a:t>Without decent notes and clean data, there's nothing real for AI to personalise with.</a:t>
            </a:r>
            <a:endParaRPr lang="en-US" sz="19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2468880"/>
            <a:ext cx="10789920" cy="1463040"/>
          </a:xfrm>
          <a:prstGeom prst="rect">
            <a:avLst/>
          </a:prstGeom>
          <a:noFill/>
          <a:ln/>
        </p:spPr>
        <p:txBody>
          <a:bodyPr wrap="square" rtlCol="0" anchor="ctr"/>
          <a:lstStyle/>
          <a:p>
            <a:pPr marL="0" indent="0" algn="l">
              <a:lnSpc>
                <a:spcPct val="115000"/>
              </a:lnSpc>
              <a:buNone/>
            </a:pPr>
            <a:r>
              <a:rPr lang="en-US" sz="3800" b="1" dirty="0">
                <a:solidFill>
                  <a:srgbClr val="1A1A1A"/>
                </a:solidFill>
                <a:latin typeface="Calibri" pitchFamily="34" charset="0"/>
                <a:ea typeface="Calibri" pitchFamily="34" charset="-122"/>
                <a:cs typeface="Calibri" pitchFamily="34" charset="-120"/>
              </a:rPr>
              <a:t>It only works if it's the default.</a:t>
            </a:r>
            <a:endParaRPr lang="en-US" sz="3800" dirty="0"/>
          </a:p>
        </p:txBody>
      </p:sp>
      <p:sp>
        <p:nvSpPr>
          <p:cNvPr id="4" name="Text 1"/>
          <p:cNvSpPr/>
          <p:nvPr/>
        </p:nvSpPr>
        <p:spPr>
          <a:xfrm>
            <a:off x="640080" y="4114800"/>
            <a:ext cx="10058400" cy="1097280"/>
          </a:xfrm>
          <a:prstGeom prst="rect">
            <a:avLst/>
          </a:prstGeom>
          <a:noFill/>
          <a:ln/>
        </p:spPr>
        <p:txBody>
          <a:bodyPr wrap="square" rtlCol="0" anchor="ctr"/>
          <a:lstStyle/>
          <a:p>
            <a:pPr marL="0" indent="0" algn="l">
              <a:lnSpc>
                <a:spcPct val="120000"/>
              </a:lnSpc>
              <a:buNone/>
            </a:pPr>
            <a:r>
              <a:rPr lang="en-AU" sz="2000" dirty="0">
                <a:solidFill>
                  <a:srgbClr val="6B6B6B"/>
                </a:solidFill>
                <a:latin typeface="Calibri" pitchFamily="34" charset="0"/>
                <a:ea typeface="Calibri" pitchFamily="34" charset="-122"/>
                <a:cs typeface="Calibri" pitchFamily="34" charset="-120"/>
              </a:rPr>
              <a:t>I mentioned this earlier with call recording, but it’s true for all examples.</a:t>
            </a:r>
          </a:p>
          <a:p>
            <a:pPr marL="0" indent="0" algn="l">
              <a:lnSpc>
                <a:spcPct val="120000"/>
              </a:lnSpc>
              <a:buNone/>
            </a:pPr>
            <a:r>
              <a:rPr lang="en-AU" sz="2000" dirty="0">
                <a:solidFill>
                  <a:srgbClr val="6B6B6B"/>
                </a:solidFill>
                <a:latin typeface="Calibri" pitchFamily="34" charset="0"/>
                <a:ea typeface="Calibri" pitchFamily="34" charset="-122"/>
                <a:cs typeface="Calibri" pitchFamily="34" charset="-120"/>
              </a:rPr>
              <a:t>Do it sometimes, and you only get some of the benefit.</a:t>
            </a:r>
            <a:endParaRPr lang="en-US" sz="2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2468880"/>
            <a:ext cx="10789920" cy="1463040"/>
          </a:xfrm>
          <a:prstGeom prst="rect">
            <a:avLst/>
          </a:prstGeom>
          <a:noFill/>
          <a:ln/>
        </p:spPr>
        <p:txBody>
          <a:bodyPr wrap="square" rtlCol="0" anchor="ctr"/>
          <a:lstStyle/>
          <a:p>
            <a:pPr marL="0" indent="0" algn="l">
              <a:lnSpc>
                <a:spcPct val="115000"/>
              </a:lnSpc>
              <a:buNone/>
            </a:pPr>
            <a:r>
              <a:rPr lang="en-US" sz="3800" b="1" dirty="0">
                <a:solidFill>
                  <a:srgbClr val="1A1A1A"/>
                </a:solidFill>
                <a:latin typeface="Calibri" pitchFamily="34" charset="0"/>
                <a:ea typeface="Calibri" pitchFamily="34" charset="-122"/>
                <a:cs typeface="Calibri" pitchFamily="34" charset="-120"/>
              </a:rPr>
              <a:t>So which ones can your team actually do, every time?</a:t>
            </a:r>
            <a:endParaRPr lang="en-US" sz="3800" dirty="0"/>
          </a:p>
        </p:txBody>
      </p:sp>
      <p:sp>
        <p:nvSpPr>
          <p:cNvPr id="4" name="Text 1"/>
          <p:cNvSpPr/>
          <p:nvPr/>
        </p:nvSpPr>
        <p:spPr>
          <a:xfrm>
            <a:off x="640080" y="4114800"/>
            <a:ext cx="10058400" cy="1097280"/>
          </a:xfrm>
          <a:prstGeom prst="rect">
            <a:avLst/>
          </a:prstGeom>
          <a:noFill/>
          <a:ln/>
        </p:spPr>
        <p:txBody>
          <a:bodyPr wrap="square" rtlCol="0" anchor="ctr"/>
          <a:lstStyle/>
          <a:p>
            <a:pPr marL="0" indent="0" algn="l">
              <a:lnSpc>
                <a:spcPct val="120000"/>
              </a:lnSpc>
              <a:buNone/>
            </a:pPr>
            <a:r>
              <a:rPr lang="en-AU" sz="2000" dirty="0">
                <a:solidFill>
                  <a:srgbClr val="6B6B6B"/>
                </a:solidFill>
                <a:latin typeface="Calibri" pitchFamily="34" charset="0"/>
                <a:ea typeface="Calibri" pitchFamily="34" charset="-122"/>
                <a:cs typeface="Calibri" pitchFamily="34" charset="-120"/>
              </a:rPr>
              <a:t>That's the real question, not just which bit of admin to tackle first.</a:t>
            </a:r>
            <a:endParaRPr lang="en-US" sz="20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968A6-2E91-B9FF-AFC2-609729BF2085}"/>
            </a:ext>
          </a:extLst>
        </p:cNvPr>
        <p:cNvGrpSpPr/>
        <p:nvPr/>
      </p:nvGrpSpPr>
      <p:grpSpPr>
        <a:xfrm>
          <a:off x="0" y="0"/>
          <a:ext cx="0" cy="0"/>
          <a:chOff x="0" y="0"/>
          <a:chExt cx="0" cy="0"/>
        </a:xfrm>
      </p:grpSpPr>
      <p:pic>
        <p:nvPicPr>
          <p:cNvPr id="2" name="Image 0" descr="logo_transparent.png">
            <a:extLst>
              <a:ext uri="{FF2B5EF4-FFF2-40B4-BE49-F238E27FC236}">
                <a16:creationId xmlns:a16="http://schemas.microsoft.com/office/drawing/2014/main" id="{2656AB5B-CCA0-8398-C0DB-674FE6B91EA7}"/>
              </a:ext>
            </a:extLst>
          </p:cNvPr>
          <p:cNvPicPr>
            <a:picLocks noChangeAspect="1"/>
          </p:cNvPicPr>
          <p:nvPr/>
        </p:nvPicPr>
        <p:blipFill>
          <a:blip r:embed="rId3"/>
          <a:stretch>
            <a:fillRect/>
          </a:stretch>
        </p:blipFill>
        <p:spPr>
          <a:xfrm>
            <a:off x="10362895" y="365760"/>
            <a:ext cx="1371600" cy="321469"/>
          </a:xfrm>
          <a:prstGeom prst="rect">
            <a:avLst/>
          </a:prstGeom>
        </p:spPr>
      </p:pic>
      <p:sp>
        <p:nvSpPr>
          <p:cNvPr id="3" name="Text 0">
            <a:extLst>
              <a:ext uri="{FF2B5EF4-FFF2-40B4-BE49-F238E27FC236}">
                <a16:creationId xmlns:a16="http://schemas.microsoft.com/office/drawing/2014/main" id="{0EDA70EE-6BC8-EDCF-77A0-27EED1C7F6EA}"/>
              </a:ext>
            </a:extLst>
          </p:cNvPr>
          <p:cNvSpPr/>
          <p:nvPr/>
        </p:nvSpPr>
        <p:spPr>
          <a:xfrm>
            <a:off x="640080" y="822960"/>
            <a:ext cx="10058400" cy="822960"/>
          </a:xfrm>
          <a:prstGeom prst="rect">
            <a:avLst/>
          </a:prstGeom>
          <a:noFill/>
          <a:ln/>
        </p:spPr>
        <p:txBody>
          <a:bodyPr wrap="square" rtlCol="0" anchor="ctr"/>
          <a:lstStyle/>
          <a:p>
            <a:pPr marL="0" indent="0" algn="l">
              <a:buNone/>
            </a:pPr>
            <a:r>
              <a:rPr lang="en-US" sz="3400" b="1" dirty="0">
                <a:solidFill>
                  <a:srgbClr val="1A1A1A"/>
                </a:solidFill>
                <a:latin typeface="Calibri" pitchFamily="34" charset="0"/>
                <a:ea typeface="Calibri" pitchFamily="34" charset="-122"/>
                <a:cs typeface="Calibri" pitchFamily="34" charset="-120"/>
              </a:rPr>
              <a:t>Three stages of the AI journey</a:t>
            </a:r>
            <a:endParaRPr lang="en-US" sz="3400" dirty="0"/>
          </a:p>
        </p:txBody>
      </p:sp>
      <p:sp>
        <p:nvSpPr>
          <p:cNvPr id="4" name="Text 1">
            <a:extLst>
              <a:ext uri="{FF2B5EF4-FFF2-40B4-BE49-F238E27FC236}">
                <a16:creationId xmlns:a16="http://schemas.microsoft.com/office/drawing/2014/main" id="{F7243533-DE6B-A296-9366-B6AECBE794EE}"/>
              </a:ext>
            </a:extLst>
          </p:cNvPr>
          <p:cNvSpPr/>
          <p:nvPr/>
        </p:nvSpPr>
        <p:spPr>
          <a:xfrm>
            <a:off x="822960" y="2194560"/>
            <a:ext cx="914400" cy="914400"/>
          </a:xfrm>
          <a:prstGeom prst="rect">
            <a:avLst/>
          </a:prstGeom>
          <a:noFill/>
          <a:ln/>
        </p:spPr>
        <p:txBody>
          <a:bodyPr wrap="square" rtlCol="0" anchor="ctr"/>
          <a:lstStyle/>
          <a:p>
            <a:pPr marL="0" indent="0" algn="l">
              <a:buNone/>
            </a:pPr>
            <a:r>
              <a:rPr lang="en-US" sz="4800" b="1" dirty="0">
                <a:solidFill>
                  <a:srgbClr val="5B0FE0"/>
                </a:solidFill>
                <a:latin typeface="Calibri" pitchFamily="34" charset="0"/>
                <a:ea typeface="Calibri" pitchFamily="34" charset="-122"/>
                <a:cs typeface="Calibri" pitchFamily="34" charset="-120"/>
              </a:rPr>
              <a:t>1</a:t>
            </a:r>
            <a:endParaRPr lang="en-US" sz="4800" dirty="0"/>
          </a:p>
        </p:txBody>
      </p:sp>
      <p:sp>
        <p:nvSpPr>
          <p:cNvPr id="5" name="Text 2">
            <a:extLst>
              <a:ext uri="{FF2B5EF4-FFF2-40B4-BE49-F238E27FC236}">
                <a16:creationId xmlns:a16="http://schemas.microsoft.com/office/drawing/2014/main" id="{A82690BA-1700-2123-28A1-FD1DFB9DE566}"/>
              </a:ext>
            </a:extLst>
          </p:cNvPr>
          <p:cNvSpPr/>
          <p:nvPr/>
        </p:nvSpPr>
        <p:spPr>
          <a:xfrm>
            <a:off x="1920240" y="2304288"/>
            <a:ext cx="8229600" cy="640080"/>
          </a:xfrm>
          <a:prstGeom prst="rect">
            <a:avLst/>
          </a:prstGeom>
          <a:noFill/>
          <a:ln/>
        </p:spPr>
        <p:txBody>
          <a:bodyPr wrap="square" rtlCol="0" anchor="ctr"/>
          <a:lstStyle/>
          <a:p>
            <a:pPr marL="0" indent="0" algn="l">
              <a:buNone/>
            </a:pPr>
            <a:r>
              <a:rPr lang="en-US" sz="2600" b="1" dirty="0">
                <a:solidFill>
                  <a:srgbClr val="1A1A1A"/>
                </a:solidFill>
                <a:latin typeface="Calibri" pitchFamily="34" charset="0"/>
                <a:ea typeface="Calibri" pitchFamily="34" charset="-122"/>
                <a:cs typeface="Calibri" pitchFamily="34" charset="-120"/>
              </a:rPr>
              <a:t>Automate the admin</a:t>
            </a:r>
            <a:endParaRPr lang="en-US" sz="2600" dirty="0"/>
          </a:p>
        </p:txBody>
      </p:sp>
      <p:sp>
        <p:nvSpPr>
          <p:cNvPr id="6" name="Text 3">
            <a:extLst>
              <a:ext uri="{FF2B5EF4-FFF2-40B4-BE49-F238E27FC236}">
                <a16:creationId xmlns:a16="http://schemas.microsoft.com/office/drawing/2014/main" id="{12C65CA7-C3C3-3597-85D9-EFE16DB290F6}"/>
              </a:ext>
            </a:extLst>
          </p:cNvPr>
          <p:cNvSpPr/>
          <p:nvPr/>
        </p:nvSpPr>
        <p:spPr>
          <a:xfrm>
            <a:off x="10424160" y="2240280"/>
            <a:ext cx="731520" cy="731520"/>
          </a:xfrm>
          <a:prstGeom prst="rect">
            <a:avLst/>
          </a:prstGeom>
          <a:noFill/>
          <a:ln/>
        </p:spPr>
        <p:txBody>
          <a:bodyPr wrap="square" rtlCol="0" anchor="ctr"/>
          <a:lstStyle/>
          <a:p>
            <a:pPr marL="0" indent="0" algn="l">
              <a:buNone/>
            </a:pPr>
            <a:r>
              <a:rPr lang="en-US" sz="3200" b="1" dirty="0">
                <a:solidFill>
                  <a:srgbClr val="2E9E5B"/>
                </a:solidFill>
                <a:latin typeface="Calibri" pitchFamily="34" charset="0"/>
                <a:ea typeface="Calibri" pitchFamily="34" charset="-122"/>
                <a:cs typeface="Calibri" pitchFamily="34" charset="-120"/>
              </a:rPr>
              <a:t>✓</a:t>
            </a:r>
            <a:endParaRPr lang="en-US" sz="3200" dirty="0"/>
          </a:p>
        </p:txBody>
      </p:sp>
      <p:sp>
        <p:nvSpPr>
          <p:cNvPr id="7" name="Text 4">
            <a:extLst>
              <a:ext uri="{FF2B5EF4-FFF2-40B4-BE49-F238E27FC236}">
                <a16:creationId xmlns:a16="http://schemas.microsoft.com/office/drawing/2014/main" id="{80524AF6-7290-8D54-7E6B-F410DBEC38BE}"/>
              </a:ext>
            </a:extLst>
          </p:cNvPr>
          <p:cNvSpPr/>
          <p:nvPr/>
        </p:nvSpPr>
        <p:spPr>
          <a:xfrm>
            <a:off x="822960" y="3474720"/>
            <a:ext cx="914400" cy="914400"/>
          </a:xfrm>
          <a:prstGeom prst="rect">
            <a:avLst/>
          </a:prstGeom>
          <a:noFill/>
          <a:ln/>
        </p:spPr>
        <p:txBody>
          <a:bodyPr wrap="square" rtlCol="0" anchor="ctr"/>
          <a:lstStyle/>
          <a:p>
            <a:pPr marL="0" indent="0" algn="l">
              <a:buNone/>
            </a:pPr>
            <a:r>
              <a:rPr lang="en-US" sz="4800" b="1" dirty="0">
                <a:solidFill>
                  <a:srgbClr val="5B0FE0"/>
                </a:solidFill>
                <a:latin typeface="Calibri" pitchFamily="34" charset="0"/>
                <a:ea typeface="Calibri" pitchFamily="34" charset="-122"/>
                <a:cs typeface="Calibri" pitchFamily="34" charset="-120"/>
              </a:rPr>
              <a:t>2</a:t>
            </a:r>
            <a:endParaRPr lang="en-US" sz="4800" dirty="0"/>
          </a:p>
        </p:txBody>
      </p:sp>
      <p:sp>
        <p:nvSpPr>
          <p:cNvPr id="8" name="Text 5">
            <a:extLst>
              <a:ext uri="{FF2B5EF4-FFF2-40B4-BE49-F238E27FC236}">
                <a16:creationId xmlns:a16="http://schemas.microsoft.com/office/drawing/2014/main" id="{A2C25857-AF7D-9B59-583F-A0F0B203A47D}"/>
              </a:ext>
            </a:extLst>
          </p:cNvPr>
          <p:cNvSpPr/>
          <p:nvPr/>
        </p:nvSpPr>
        <p:spPr>
          <a:xfrm>
            <a:off x="1920240" y="3584448"/>
            <a:ext cx="8229600" cy="640080"/>
          </a:xfrm>
          <a:prstGeom prst="rect">
            <a:avLst/>
          </a:prstGeom>
          <a:noFill/>
          <a:ln/>
        </p:spPr>
        <p:txBody>
          <a:bodyPr wrap="square" rtlCol="0" anchor="ctr"/>
          <a:lstStyle/>
          <a:p>
            <a:pPr marL="0" indent="0" algn="l">
              <a:buNone/>
            </a:pPr>
            <a:r>
              <a:rPr lang="en-US" sz="2600" dirty="0">
                <a:latin typeface="Calibri" pitchFamily="34" charset="0"/>
                <a:ea typeface="Calibri" pitchFamily="34" charset="-122"/>
                <a:cs typeface="Calibri" pitchFamily="34" charset="-120"/>
              </a:rPr>
              <a:t>An AI assistant connected to everything</a:t>
            </a:r>
            <a:endParaRPr lang="en-US" sz="2600" dirty="0"/>
          </a:p>
        </p:txBody>
      </p:sp>
      <p:sp>
        <p:nvSpPr>
          <p:cNvPr id="10" name="Text 7">
            <a:extLst>
              <a:ext uri="{FF2B5EF4-FFF2-40B4-BE49-F238E27FC236}">
                <a16:creationId xmlns:a16="http://schemas.microsoft.com/office/drawing/2014/main" id="{2EBD45E8-8843-7A54-193D-894292AF64C4}"/>
              </a:ext>
            </a:extLst>
          </p:cNvPr>
          <p:cNvSpPr/>
          <p:nvPr/>
        </p:nvSpPr>
        <p:spPr>
          <a:xfrm>
            <a:off x="822960" y="4754880"/>
            <a:ext cx="914400" cy="914400"/>
          </a:xfrm>
          <a:prstGeom prst="rect">
            <a:avLst/>
          </a:prstGeom>
          <a:noFill/>
          <a:ln/>
        </p:spPr>
        <p:txBody>
          <a:bodyPr wrap="square" rtlCol="0" anchor="ctr"/>
          <a:lstStyle/>
          <a:p>
            <a:pPr marL="0" indent="0" algn="l">
              <a:buNone/>
            </a:pPr>
            <a:r>
              <a:rPr lang="en-US" sz="4800" b="1" dirty="0">
                <a:solidFill>
                  <a:srgbClr val="5B0FE0"/>
                </a:solidFill>
                <a:latin typeface="Calibri" pitchFamily="34" charset="0"/>
                <a:ea typeface="Calibri" pitchFamily="34" charset="-122"/>
                <a:cs typeface="Calibri" pitchFamily="34" charset="-120"/>
              </a:rPr>
              <a:t>3</a:t>
            </a:r>
            <a:endParaRPr lang="en-US" sz="4800" dirty="0"/>
          </a:p>
        </p:txBody>
      </p:sp>
      <p:sp>
        <p:nvSpPr>
          <p:cNvPr id="11" name="Text 8">
            <a:extLst>
              <a:ext uri="{FF2B5EF4-FFF2-40B4-BE49-F238E27FC236}">
                <a16:creationId xmlns:a16="http://schemas.microsoft.com/office/drawing/2014/main" id="{00F17183-EE27-62ED-6C86-0284D78E5C01}"/>
              </a:ext>
            </a:extLst>
          </p:cNvPr>
          <p:cNvSpPr/>
          <p:nvPr/>
        </p:nvSpPr>
        <p:spPr>
          <a:xfrm>
            <a:off x="1920240" y="4864608"/>
            <a:ext cx="8229600" cy="640080"/>
          </a:xfrm>
          <a:prstGeom prst="rect">
            <a:avLst/>
          </a:prstGeom>
          <a:noFill/>
          <a:ln/>
        </p:spPr>
        <p:txBody>
          <a:bodyPr wrap="square" rtlCol="0" anchor="ctr"/>
          <a:lstStyle/>
          <a:p>
            <a:pPr marL="0" indent="0" algn="l">
              <a:buNone/>
            </a:pPr>
            <a:r>
              <a:rPr lang="en-US" sz="2600" dirty="0">
                <a:latin typeface="Calibri" pitchFamily="34" charset="0"/>
                <a:ea typeface="Calibri" pitchFamily="34" charset="-122"/>
                <a:cs typeface="Calibri" pitchFamily="34" charset="-120"/>
              </a:rPr>
              <a:t>The whole thing runs itself</a:t>
            </a:r>
            <a:endParaRPr lang="en-US" sz="2600" dirty="0"/>
          </a:p>
        </p:txBody>
      </p:sp>
    </p:spTree>
    <p:extLst>
      <p:ext uri="{BB962C8B-B14F-4D97-AF65-F5344CB8AC3E}">
        <p14:creationId xmlns:p14="http://schemas.microsoft.com/office/powerpoint/2010/main" val="35575885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D52ED-1CDC-29D8-0C86-8003F7CF3168}"/>
            </a:ext>
          </a:extLst>
        </p:cNvPr>
        <p:cNvGrpSpPr/>
        <p:nvPr/>
      </p:nvGrpSpPr>
      <p:grpSpPr>
        <a:xfrm>
          <a:off x="0" y="0"/>
          <a:ext cx="0" cy="0"/>
          <a:chOff x="0" y="0"/>
          <a:chExt cx="0" cy="0"/>
        </a:xfrm>
      </p:grpSpPr>
      <p:pic>
        <p:nvPicPr>
          <p:cNvPr id="2" name="Image 0" descr="logo_transparent.png">
            <a:extLst>
              <a:ext uri="{FF2B5EF4-FFF2-40B4-BE49-F238E27FC236}">
                <a16:creationId xmlns:a16="http://schemas.microsoft.com/office/drawing/2014/main" id="{AE6A96CD-175A-6790-467A-FAB67690DB69}"/>
              </a:ext>
            </a:extLst>
          </p:cNvPr>
          <p:cNvPicPr>
            <a:picLocks noChangeAspect="1"/>
          </p:cNvPicPr>
          <p:nvPr/>
        </p:nvPicPr>
        <p:blipFill>
          <a:blip r:embed="rId3"/>
          <a:stretch>
            <a:fillRect/>
          </a:stretch>
        </p:blipFill>
        <p:spPr>
          <a:xfrm>
            <a:off x="10362895" y="365760"/>
            <a:ext cx="1371600" cy="321469"/>
          </a:xfrm>
          <a:prstGeom prst="rect">
            <a:avLst/>
          </a:prstGeom>
        </p:spPr>
      </p:pic>
      <p:sp>
        <p:nvSpPr>
          <p:cNvPr id="3" name="Text 0">
            <a:extLst>
              <a:ext uri="{FF2B5EF4-FFF2-40B4-BE49-F238E27FC236}">
                <a16:creationId xmlns:a16="http://schemas.microsoft.com/office/drawing/2014/main" id="{4950E4F2-E961-84A5-D0FC-C856B3ED562F}"/>
              </a:ext>
            </a:extLst>
          </p:cNvPr>
          <p:cNvSpPr/>
          <p:nvPr/>
        </p:nvSpPr>
        <p:spPr>
          <a:xfrm>
            <a:off x="640080" y="822960"/>
            <a:ext cx="10058400" cy="822960"/>
          </a:xfrm>
          <a:prstGeom prst="rect">
            <a:avLst/>
          </a:prstGeom>
          <a:noFill/>
          <a:ln/>
        </p:spPr>
        <p:txBody>
          <a:bodyPr wrap="square" rtlCol="0" anchor="ctr"/>
          <a:lstStyle/>
          <a:p>
            <a:pPr marL="0" indent="0" algn="l">
              <a:buNone/>
            </a:pPr>
            <a:r>
              <a:rPr lang="en-US" sz="3400" b="1" dirty="0">
                <a:solidFill>
                  <a:srgbClr val="1A1A1A"/>
                </a:solidFill>
                <a:latin typeface="Calibri" pitchFamily="34" charset="0"/>
                <a:ea typeface="Calibri" pitchFamily="34" charset="-122"/>
                <a:cs typeface="Calibri" pitchFamily="34" charset="-120"/>
              </a:rPr>
              <a:t>Three stages of the AI journey</a:t>
            </a:r>
            <a:endParaRPr lang="en-US" sz="3400" dirty="0"/>
          </a:p>
        </p:txBody>
      </p:sp>
      <p:sp>
        <p:nvSpPr>
          <p:cNvPr id="4" name="Text 1">
            <a:extLst>
              <a:ext uri="{FF2B5EF4-FFF2-40B4-BE49-F238E27FC236}">
                <a16:creationId xmlns:a16="http://schemas.microsoft.com/office/drawing/2014/main" id="{0F3110C8-3C38-0A95-534D-7D7D2A3197A9}"/>
              </a:ext>
            </a:extLst>
          </p:cNvPr>
          <p:cNvSpPr/>
          <p:nvPr/>
        </p:nvSpPr>
        <p:spPr>
          <a:xfrm>
            <a:off x="822960" y="2194560"/>
            <a:ext cx="914400" cy="914400"/>
          </a:xfrm>
          <a:prstGeom prst="rect">
            <a:avLst/>
          </a:prstGeom>
          <a:noFill/>
          <a:ln/>
        </p:spPr>
        <p:txBody>
          <a:bodyPr wrap="square" rtlCol="0" anchor="ctr"/>
          <a:lstStyle/>
          <a:p>
            <a:pPr marL="0" indent="0" algn="l">
              <a:buNone/>
            </a:pPr>
            <a:r>
              <a:rPr lang="en-US" sz="4800" b="1" dirty="0">
                <a:solidFill>
                  <a:srgbClr val="5B0FE0"/>
                </a:solidFill>
                <a:latin typeface="Calibri" pitchFamily="34" charset="0"/>
                <a:ea typeface="Calibri" pitchFamily="34" charset="-122"/>
                <a:cs typeface="Calibri" pitchFamily="34" charset="-120"/>
              </a:rPr>
              <a:t>1</a:t>
            </a:r>
            <a:endParaRPr lang="en-US" sz="4800" dirty="0"/>
          </a:p>
        </p:txBody>
      </p:sp>
      <p:sp>
        <p:nvSpPr>
          <p:cNvPr id="5" name="Text 2">
            <a:extLst>
              <a:ext uri="{FF2B5EF4-FFF2-40B4-BE49-F238E27FC236}">
                <a16:creationId xmlns:a16="http://schemas.microsoft.com/office/drawing/2014/main" id="{8693C837-A9FB-BA90-1F49-EF375AF2CA5D}"/>
              </a:ext>
            </a:extLst>
          </p:cNvPr>
          <p:cNvSpPr/>
          <p:nvPr/>
        </p:nvSpPr>
        <p:spPr>
          <a:xfrm>
            <a:off x="1920240" y="2304288"/>
            <a:ext cx="8229600" cy="640080"/>
          </a:xfrm>
          <a:prstGeom prst="rect">
            <a:avLst/>
          </a:prstGeom>
          <a:noFill/>
          <a:ln/>
        </p:spPr>
        <p:txBody>
          <a:bodyPr wrap="square" rtlCol="0" anchor="ctr"/>
          <a:lstStyle/>
          <a:p>
            <a:pPr marL="0" indent="0" algn="l">
              <a:buNone/>
            </a:pPr>
            <a:r>
              <a:rPr lang="en-US" sz="2600" dirty="0">
                <a:solidFill>
                  <a:srgbClr val="1A1A1A"/>
                </a:solidFill>
                <a:latin typeface="Calibri" pitchFamily="34" charset="0"/>
                <a:ea typeface="Calibri" pitchFamily="34" charset="-122"/>
                <a:cs typeface="Calibri" pitchFamily="34" charset="-120"/>
              </a:rPr>
              <a:t>Automate the admin</a:t>
            </a:r>
            <a:endParaRPr lang="en-US" sz="2600" dirty="0"/>
          </a:p>
        </p:txBody>
      </p:sp>
      <p:sp>
        <p:nvSpPr>
          <p:cNvPr id="6" name="Text 3">
            <a:extLst>
              <a:ext uri="{FF2B5EF4-FFF2-40B4-BE49-F238E27FC236}">
                <a16:creationId xmlns:a16="http://schemas.microsoft.com/office/drawing/2014/main" id="{DCB49AD8-E8FE-1C33-5128-5CC8C266F06D}"/>
              </a:ext>
            </a:extLst>
          </p:cNvPr>
          <p:cNvSpPr/>
          <p:nvPr/>
        </p:nvSpPr>
        <p:spPr>
          <a:xfrm>
            <a:off x="10424160" y="2240280"/>
            <a:ext cx="731520" cy="731520"/>
          </a:xfrm>
          <a:prstGeom prst="rect">
            <a:avLst/>
          </a:prstGeom>
          <a:noFill/>
          <a:ln/>
        </p:spPr>
        <p:txBody>
          <a:bodyPr wrap="square" rtlCol="0" anchor="ctr"/>
          <a:lstStyle/>
          <a:p>
            <a:pPr marL="0" indent="0" algn="l">
              <a:buNone/>
            </a:pPr>
            <a:r>
              <a:rPr lang="en-US" sz="3200" dirty="0">
                <a:solidFill>
                  <a:srgbClr val="2E9E5B"/>
                </a:solidFill>
                <a:latin typeface="Calibri" pitchFamily="34" charset="0"/>
                <a:ea typeface="Calibri" pitchFamily="34" charset="-122"/>
                <a:cs typeface="Calibri" pitchFamily="34" charset="-120"/>
              </a:rPr>
              <a:t>✓</a:t>
            </a:r>
            <a:endParaRPr lang="en-US" sz="3200" dirty="0"/>
          </a:p>
        </p:txBody>
      </p:sp>
      <p:sp>
        <p:nvSpPr>
          <p:cNvPr id="7" name="Text 4">
            <a:extLst>
              <a:ext uri="{FF2B5EF4-FFF2-40B4-BE49-F238E27FC236}">
                <a16:creationId xmlns:a16="http://schemas.microsoft.com/office/drawing/2014/main" id="{2C2149A2-D7A1-22E9-F5A0-9977C89DEB0B}"/>
              </a:ext>
            </a:extLst>
          </p:cNvPr>
          <p:cNvSpPr/>
          <p:nvPr/>
        </p:nvSpPr>
        <p:spPr>
          <a:xfrm>
            <a:off x="822960" y="3474720"/>
            <a:ext cx="914400" cy="914400"/>
          </a:xfrm>
          <a:prstGeom prst="rect">
            <a:avLst/>
          </a:prstGeom>
          <a:noFill/>
          <a:ln/>
        </p:spPr>
        <p:txBody>
          <a:bodyPr wrap="square" rtlCol="0" anchor="ctr"/>
          <a:lstStyle/>
          <a:p>
            <a:pPr marL="0" indent="0" algn="l">
              <a:buNone/>
            </a:pPr>
            <a:r>
              <a:rPr lang="en-US" sz="4800" b="1" dirty="0">
                <a:solidFill>
                  <a:srgbClr val="5B0FE0"/>
                </a:solidFill>
                <a:latin typeface="Calibri" pitchFamily="34" charset="0"/>
                <a:ea typeface="Calibri" pitchFamily="34" charset="-122"/>
                <a:cs typeface="Calibri" pitchFamily="34" charset="-120"/>
              </a:rPr>
              <a:t>2</a:t>
            </a:r>
            <a:endParaRPr lang="en-US" sz="4800" dirty="0"/>
          </a:p>
        </p:txBody>
      </p:sp>
      <p:sp>
        <p:nvSpPr>
          <p:cNvPr id="8" name="Text 5">
            <a:extLst>
              <a:ext uri="{FF2B5EF4-FFF2-40B4-BE49-F238E27FC236}">
                <a16:creationId xmlns:a16="http://schemas.microsoft.com/office/drawing/2014/main" id="{F7A857F1-E1BE-1889-0B2D-6F597E5E2482}"/>
              </a:ext>
            </a:extLst>
          </p:cNvPr>
          <p:cNvSpPr/>
          <p:nvPr/>
        </p:nvSpPr>
        <p:spPr>
          <a:xfrm>
            <a:off x="1920240" y="3584448"/>
            <a:ext cx="8229600" cy="640080"/>
          </a:xfrm>
          <a:prstGeom prst="rect">
            <a:avLst/>
          </a:prstGeom>
          <a:noFill/>
          <a:ln/>
        </p:spPr>
        <p:txBody>
          <a:bodyPr wrap="square" rtlCol="0" anchor="ctr"/>
          <a:lstStyle/>
          <a:p>
            <a:r>
              <a:rPr lang="en-US" sz="2600" b="1" dirty="0">
                <a:latin typeface="Calibri" pitchFamily="34" charset="0"/>
                <a:ea typeface="Calibri" pitchFamily="34" charset="-122"/>
                <a:cs typeface="Calibri" pitchFamily="34" charset="-120"/>
              </a:rPr>
              <a:t>An AI assistant </a:t>
            </a:r>
            <a:r>
              <a:rPr lang="en-US" sz="2600" b="1" dirty="0">
                <a:solidFill>
                  <a:srgbClr val="1A1A1A"/>
                </a:solidFill>
                <a:latin typeface="Calibri" pitchFamily="34" charset="0"/>
                <a:ea typeface="Calibri" pitchFamily="34" charset="-122"/>
                <a:cs typeface="Calibri" pitchFamily="34" charset="-120"/>
              </a:rPr>
              <a:t>connected to everything</a:t>
            </a:r>
            <a:endParaRPr lang="en-US" sz="2600" b="1" dirty="0"/>
          </a:p>
        </p:txBody>
      </p:sp>
      <p:sp>
        <p:nvSpPr>
          <p:cNvPr id="10" name="Text 7">
            <a:extLst>
              <a:ext uri="{FF2B5EF4-FFF2-40B4-BE49-F238E27FC236}">
                <a16:creationId xmlns:a16="http://schemas.microsoft.com/office/drawing/2014/main" id="{E87939FE-492B-F2C6-A877-F3CEAF0BF074}"/>
              </a:ext>
            </a:extLst>
          </p:cNvPr>
          <p:cNvSpPr/>
          <p:nvPr/>
        </p:nvSpPr>
        <p:spPr>
          <a:xfrm>
            <a:off x="822960" y="4754880"/>
            <a:ext cx="914400" cy="914400"/>
          </a:xfrm>
          <a:prstGeom prst="rect">
            <a:avLst/>
          </a:prstGeom>
          <a:noFill/>
          <a:ln/>
        </p:spPr>
        <p:txBody>
          <a:bodyPr wrap="square" rtlCol="0" anchor="ctr"/>
          <a:lstStyle/>
          <a:p>
            <a:pPr marL="0" indent="0" algn="l">
              <a:buNone/>
            </a:pPr>
            <a:r>
              <a:rPr lang="en-US" sz="4800" b="1" dirty="0">
                <a:solidFill>
                  <a:srgbClr val="5B0FE0"/>
                </a:solidFill>
                <a:latin typeface="Calibri" pitchFamily="34" charset="0"/>
                <a:ea typeface="Calibri" pitchFamily="34" charset="-122"/>
                <a:cs typeface="Calibri" pitchFamily="34" charset="-120"/>
              </a:rPr>
              <a:t>3</a:t>
            </a:r>
            <a:endParaRPr lang="en-US" sz="4800" dirty="0"/>
          </a:p>
        </p:txBody>
      </p:sp>
      <p:sp>
        <p:nvSpPr>
          <p:cNvPr id="11" name="Text 8">
            <a:extLst>
              <a:ext uri="{FF2B5EF4-FFF2-40B4-BE49-F238E27FC236}">
                <a16:creationId xmlns:a16="http://schemas.microsoft.com/office/drawing/2014/main" id="{2DCD0331-1398-93EC-B2EA-033A38CFC0F2}"/>
              </a:ext>
            </a:extLst>
          </p:cNvPr>
          <p:cNvSpPr/>
          <p:nvPr/>
        </p:nvSpPr>
        <p:spPr>
          <a:xfrm>
            <a:off x="1920240" y="4864608"/>
            <a:ext cx="8229600" cy="640080"/>
          </a:xfrm>
          <a:prstGeom prst="rect">
            <a:avLst/>
          </a:prstGeom>
          <a:noFill/>
          <a:ln/>
        </p:spPr>
        <p:txBody>
          <a:bodyPr wrap="square" rtlCol="0" anchor="ctr"/>
          <a:lstStyle/>
          <a:p>
            <a:pPr marL="0" indent="0" algn="l">
              <a:buNone/>
            </a:pPr>
            <a:r>
              <a:rPr lang="en-US" sz="2600" dirty="0">
                <a:latin typeface="Calibri" pitchFamily="34" charset="0"/>
                <a:ea typeface="Calibri" pitchFamily="34" charset="-122"/>
                <a:cs typeface="Calibri" pitchFamily="34" charset="-120"/>
              </a:rPr>
              <a:t>The whole thing runs itself</a:t>
            </a:r>
            <a:endParaRPr lang="en-US" sz="2600" dirty="0"/>
          </a:p>
        </p:txBody>
      </p:sp>
    </p:spTree>
    <p:extLst>
      <p:ext uri="{BB962C8B-B14F-4D97-AF65-F5344CB8AC3E}">
        <p14:creationId xmlns:p14="http://schemas.microsoft.com/office/powerpoint/2010/main" val="9841918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5EC2E17D-EEEE-5AC9-5BB1-252BB09D806A}"/>
            </a:ext>
          </a:extLst>
        </p:cNvPr>
        <p:cNvGrpSpPr/>
        <p:nvPr/>
      </p:nvGrpSpPr>
      <p:grpSpPr>
        <a:xfrm>
          <a:off x="0" y="0"/>
          <a:ext cx="0" cy="0"/>
          <a:chOff x="0" y="0"/>
          <a:chExt cx="0" cy="0"/>
        </a:xfrm>
      </p:grpSpPr>
      <p:pic>
        <p:nvPicPr>
          <p:cNvPr id="2" name="Image 0" descr="logo_transparent.png">
            <a:extLst>
              <a:ext uri="{FF2B5EF4-FFF2-40B4-BE49-F238E27FC236}">
                <a16:creationId xmlns:a16="http://schemas.microsoft.com/office/drawing/2014/main" id="{6A6B79CB-E7F8-EABA-BBF5-8F8F7C3ACBA1}"/>
              </a:ext>
            </a:extLst>
          </p:cNvPr>
          <p:cNvPicPr>
            <a:picLocks noChangeAspect="1"/>
          </p:cNvPicPr>
          <p:nvPr/>
        </p:nvPicPr>
        <p:blipFill>
          <a:blip r:embed="rId3"/>
          <a:stretch>
            <a:fillRect/>
          </a:stretch>
        </p:blipFill>
        <p:spPr>
          <a:xfrm>
            <a:off x="10362895" y="365760"/>
            <a:ext cx="1371600" cy="321469"/>
          </a:xfrm>
          <a:prstGeom prst="rect">
            <a:avLst/>
          </a:prstGeom>
        </p:spPr>
      </p:pic>
      <p:sp>
        <p:nvSpPr>
          <p:cNvPr id="3" name="Text 0">
            <a:extLst>
              <a:ext uri="{FF2B5EF4-FFF2-40B4-BE49-F238E27FC236}">
                <a16:creationId xmlns:a16="http://schemas.microsoft.com/office/drawing/2014/main" id="{D9CE9324-605F-34FF-DC87-8612FC258718}"/>
              </a:ext>
            </a:extLst>
          </p:cNvPr>
          <p:cNvSpPr/>
          <p:nvPr/>
        </p:nvSpPr>
        <p:spPr>
          <a:xfrm>
            <a:off x="640080" y="822960"/>
            <a:ext cx="5486400" cy="548640"/>
          </a:xfrm>
          <a:prstGeom prst="rect">
            <a:avLst/>
          </a:prstGeom>
          <a:noFill/>
          <a:ln/>
        </p:spPr>
        <p:txBody>
          <a:bodyPr wrap="square" rtlCol="0" anchor="ctr"/>
          <a:lstStyle/>
          <a:p>
            <a:pPr marL="0" indent="0" algn="l">
              <a:buNone/>
            </a:pPr>
            <a:r>
              <a:rPr lang="en-US" sz="2000" b="1" dirty="0">
                <a:solidFill>
                  <a:srgbClr val="5B0FE0"/>
                </a:solidFill>
                <a:latin typeface="Calibri" pitchFamily="34" charset="0"/>
                <a:ea typeface="Calibri" pitchFamily="34" charset="-122"/>
                <a:cs typeface="Calibri" pitchFamily="34" charset="-120"/>
              </a:rPr>
              <a:t>Stage 2</a:t>
            </a:r>
            <a:endParaRPr lang="en-US" sz="2000" dirty="0"/>
          </a:p>
        </p:txBody>
      </p:sp>
      <p:sp>
        <p:nvSpPr>
          <p:cNvPr id="4" name="Text 1">
            <a:extLst>
              <a:ext uri="{FF2B5EF4-FFF2-40B4-BE49-F238E27FC236}">
                <a16:creationId xmlns:a16="http://schemas.microsoft.com/office/drawing/2014/main" id="{91ABE5B8-0549-B1E5-9DDB-EE69EEA69EBD}"/>
              </a:ext>
            </a:extLst>
          </p:cNvPr>
          <p:cNvSpPr/>
          <p:nvPr/>
        </p:nvSpPr>
        <p:spPr>
          <a:xfrm>
            <a:off x="640080" y="1371600"/>
            <a:ext cx="10515600" cy="822960"/>
          </a:xfrm>
          <a:prstGeom prst="rect">
            <a:avLst/>
          </a:prstGeom>
          <a:noFill/>
          <a:ln/>
        </p:spPr>
        <p:txBody>
          <a:bodyPr wrap="square" rtlCol="0" anchor="ctr"/>
          <a:lstStyle/>
          <a:p>
            <a:pPr marL="0" indent="0" algn="l">
              <a:buNone/>
            </a:pPr>
            <a:r>
              <a:rPr lang="en-AU" sz="3200" b="1" dirty="0">
                <a:solidFill>
                  <a:srgbClr val="1A1A1A"/>
                </a:solidFill>
                <a:latin typeface="Calibri" pitchFamily="34" charset="0"/>
                <a:ea typeface="Calibri" pitchFamily="34" charset="-122"/>
                <a:cs typeface="Calibri" pitchFamily="34" charset="-120"/>
              </a:rPr>
              <a:t>What this actually looks like</a:t>
            </a:r>
            <a:endParaRPr lang="en-US" sz="3200" dirty="0"/>
          </a:p>
        </p:txBody>
      </p:sp>
      <p:sp>
        <p:nvSpPr>
          <p:cNvPr id="5" name="Text 2">
            <a:extLst>
              <a:ext uri="{FF2B5EF4-FFF2-40B4-BE49-F238E27FC236}">
                <a16:creationId xmlns:a16="http://schemas.microsoft.com/office/drawing/2014/main" id="{7E964825-5054-D314-9B4C-1A3C370E8B7B}"/>
              </a:ext>
            </a:extLst>
          </p:cNvPr>
          <p:cNvSpPr/>
          <p:nvPr/>
        </p:nvSpPr>
        <p:spPr>
          <a:xfrm>
            <a:off x="640080" y="2377440"/>
            <a:ext cx="10515600" cy="3931920"/>
          </a:xfrm>
          <a:prstGeom prst="rect">
            <a:avLst/>
          </a:prstGeom>
          <a:noFill/>
          <a:ln/>
        </p:spPr>
        <p:txBody>
          <a:bodyPr wrap="square" rtlCol="0" anchor="ctr"/>
          <a:lstStyle/>
          <a:p>
            <a:pPr marL="0" indent="0" algn="l">
              <a:lnSpc>
                <a:spcPct val="115000"/>
              </a:lnSpc>
              <a:spcAft>
                <a:spcPts val="1000"/>
              </a:spcAft>
              <a:buNone/>
            </a:pPr>
            <a:r>
              <a:rPr lang="en-AU" sz="2200" dirty="0">
                <a:solidFill>
                  <a:srgbClr val="1A1A1A"/>
                </a:solidFill>
                <a:latin typeface="Calibri" pitchFamily="34" charset="0"/>
                <a:ea typeface="Calibri" pitchFamily="34" charset="-122"/>
                <a:cs typeface="Calibri" pitchFamily="34" charset="-120"/>
              </a:rPr>
              <a:t>“Where's this deal actually at?”</a:t>
            </a:r>
          </a:p>
          <a:p>
            <a:pPr marL="0" indent="0" algn="l">
              <a:lnSpc>
                <a:spcPct val="115000"/>
              </a:lnSpc>
              <a:spcAft>
                <a:spcPts val="1000"/>
              </a:spcAft>
              <a:buNone/>
            </a:pPr>
            <a:r>
              <a:rPr lang="en-AU" sz="2200" dirty="0">
                <a:solidFill>
                  <a:srgbClr val="1A1A1A"/>
                </a:solidFill>
                <a:latin typeface="Calibri" pitchFamily="34" charset="0"/>
                <a:ea typeface="Calibri" pitchFamily="34" charset="-122"/>
                <a:cs typeface="Calibri" pitchFamily="34" charset="-120"/>
              </a:rPr>
              <a:t>“What did we talk about with this client last time?”</a:t>
            </a:r>
          </a:p>
          <a:p>
            <a:pPr marL="0" indent="0" algn="l">
              <a:lnSpc>
                <a:spcPct val="115000"/>
              </a:lnSpc>
              <a:spcAft>
                <a:spcPts val="1000"/>
              </a:spcAft>
              <a:buNone/>
            </a:pPr>
            <a:r>
              <a:rPr lang="en-AU" sz="2200" dirty="0">
                <a:solidFill>
                  <a:srgbClr val="1A1A1A"/>
                </a:solidFill>
                <a:latin typeface="Calibri" pitchFamily="34" charset="0"/>
                <a:ea typeface="Calibri" pitchFamily="34" charset="-122"/>
                <a:cs typeface="Calibri" pitchFamily="34" charset="-120"/>
              </a:rPr>
              <a:t>“Who haven't I followed up with this week?”</a:t>
            </a:r>
          </a:p>
          <a:p>
            <a:pPr marL="0" indent="0" algn="l">
              <a:lnSpc>
                <a:spcPct val="115000"/>
              </a:lnSpc>
              <a:spcAft>
                <a:spcPts val="1000"/>
              </a:spcAft>
              <a:buNone/>
            </a:pPr>
            <a:r>
              <a:rPr lang="en-AU" sz="2200" dirty="0">
                <a:solidFill>
                  <a:srgbClr val="1A1A1A"/>
                </a:solidFill>
                <a:latin typeface="Calibri" pitchFamily="34" charset="0"/>
                <a:ea typeface="Calibri" pitchFamily="34" charset="-122"/>
                <a:cs typeface="Calibri" pitchFamily="34" charset="-120"/>
              </a:rPr>
              <a:t>“Which candidates have I got sitting idle?”</a:t>
            </a:r>
          </a:p>
          <a:p>
            <a:pPr marL="0" indent="0" algn="l">
              <a:lnSpc>
                <a:spcPct val="115000"/>
              </a:lnSpc>
              <a:spcAft>
                <a:spcPts val="1000"/>
              </a:spcAft>
              <a:buNone/>
            </a:pPr>
            <a:r>
              <a:rPr lang="en-AU" sz="2200" dirty="0">
                <a:solidFill>
                  <a:srgbClr val="1A1A1A"/>
                </a:solidFill>
                <a:latin typeface="Calibri" pitchFamily="34" charset="0"/>
                <a:ea typeface="Calibri" pitchFamily="34" charset="-122"/>
                <a:cs typeface="Calibri" pitchFamily="34" charset="-120"/>
              </a:rPr>
              <a:t>“Draft me a summary of everything on this role</a:t>
            </a:r>
            <a:r>
              <a:rPr lang="en-US" sz="2200" dirty="0">
                <a:solidFill>
                  <a:srgbClr val="1A1A1A"/>
                </a:solidFill>
                <a:latin typeface="Calibri" pitchFamily="34" charset="0"/>
                <a:ea typeface="Calibri" pitchFamily="34" charset="-122"/>
                <a:cs typeface="Calibri" pitchFamily="34" charset="-120"/>
              </a:rPr>
              <a:t>.”</a:t>
            </a:r>
            <a:endParaRPr lang="en-US" sz="2200" dirty="0"/>
          </a:p>
        </p:txBody>
      </p:sp>
    </p:spTree>
    <p:extLst>
      <p:ext uri="{BB962C8B-B14F-4D97-AF65-F5344CB8AC3E}">
        <p14:creationId xmlns:p14="http://schemas.microsoft.com/office/powerpoint/2010/main" val="23788367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6570603-531C-8A1D-E331-059404BCA227}"/>
            </a:ext>
          </a:extLst>
        </p:cNvPr>
        <p:cNvGrpSpPr/>
        <p:nvPr/>
      </p:nvGrpSpPr>
      <p:grpSpPr>
        <a:xfrm>
          <a:off x="0" y="0"/>
          <a:ext cx="0" cy="0"/>
          <a:chOff x="0" y="0"/>
          <a:chExt cx="0" cy="0"/>
        </a:xfrm>
      </p:grpSpPr>
      <p:pic>
        <p:nvPicPr>
          <p:cNvPr id="2" name="Image 0" descr="logo_transparent.png">
            <a:extLst>
              <a:ext uri="{FF2B5EF4-FFF2-40B4-BE49-F238E27FC236}">
                <a16:creationId xmlns:a16="http://schemas.microsoft.com/office/drawing/2014/main" id="{613B13B2-D68C-050C-98F9-8CFD3375CA55}"/>
              </a:ext>
            </a:extLst>
          </p:cNvPr>
          <p:cNvPicPr>
            <a:picLocks noChangeAspect="1"/>
          </p:cNvPicPr>
          <p:nvPr/>
        </p:nvPicPr>
        <p:blipFill>
          <a:blip r:embed="rId3"/>
          <a:stretch>
            <a:fillRect/>
          </a:stretch>
        </p:blipFill>
        <p:spPr>
          <a:xfrm>
            <a:off x="10362895" y="365760"/>
            <a:ext cx="1371600" cy="321469"/>
          </a:xfrm>
          <a:prstGeom prst="rect">
            <a:avLst/>
          </a:prstGeom>
        </p:spPr>
      </p:pic>
      <p:sp>
        <p:nvSpPr>
          <p:cNvPr id="3" name="Text 0">
            <a:extLst>
              <a:ext uri="{FF2B5EF4-FFF2-40B4-BE49-F238E27FC236}">
                <a16:creationId xmlns:a16="http://schemas.microsoft.com/office/drawing/2014/main" id="{F08B3B81-32AE-41E4-95F6-74F0AE25E441}"/>
              </a:ext>
            </a:extLst>
          </p:cNvPr>
          <p:cNvSpPr/>
          <p:nvPr/>
        </p:nvSpPr>
        <p:spPr>
          <a:xfrm>
            <a:off x="640080" y="2468880"/>
            <a:ext cx="10789920" cy="1463040"/>
          </a:xfrm>
          <a:prstGeom prst="rect">
            <a:avLst/>
          </a:prstGeom>
          <a:noFill/>
          <a:ln/>
        </p:spPr>
        <p:txBody>
          <a:bodyPr wrap="square" rtlCol="0" anchor="ctr"/>
          <a:lstStyle/>
          <a:p>
            <a:pPr marL="0" indent="0" algn="l">
              <a:lnSpc>
                <a:spcPct val="115000"/>
              </a:lnSpc>
              <a:buNone/>
            </a:pPr>
            <a:r>
              <a:rPr lang="en-AU" sz="3800" b="1" dirty="0">
                <a:solidFill>
                  <a:srgbClr val="1A1A1A"/>
                </a:solidFill>
                <a:latin typeface="Calibri" pitchFamily="34" charset="0"/>
                <a:ea typeface="Calibri" pitchFamily="34" charset="-122"/>
                <a:cs typeface="Calibri" pitchFamily="34" charset="-120"/>
              </a:rPr>
              <a:t>You stop hunting for information and just ask.</a:t>
            </a:r>
            <a:endParaRPr lang="en-US" sz="3800" dirty="0"/>
          </a:p>
        </p:txBody>
      </p:sp>
      <p:sp>
        <p:nvSpPr>
          <p:cNvPr id="4" name="Text 1">
            <a:extLst>
              <a:ext uri="{FF2B5EF4-FFF2-40B4-BE49-F238E27FC236}">
                <a16:creationId xmlns:a16="http://schemas.microsoft.com/office/drawing/2014/main" id="{B13D63EB-D8F4-5E75-9CBF-FB8806804D08}"/>
              </a:ext>
            </a:extLst>
          </p:cNvPr>
          <p:cNvSpPr/>
          <p:nvPr/>
        </p:nvSpPr>
        <p:spPr>
          <a:xfrm>
            <a:off x="640079" y="4114800"/>
            <a:ext cx="10467191" cy="1097280"/>
          </a:xfrm>
          <a:prstGeom prst="rect">
            <a:avLst/>
          </a:prstGeom>
          <a:noFill/>
          <a:ln/>
        </p:spPr>
        <p:txBody>
          <a:bodyPr wrap="square" rtlCol="0" anchor="ctr"/>
          <a:lstStyle/>
          <a:p>
            <a:pPr marL="0" indent="0" algn="l">
              <a:lnSpc>
                <a:spcPct val="120000"/>
              </a:lnSpc>
              <a:buNone/>
            </a:pPr>
            <a:r>
              <a:rPr lang="en-AU" sz="2000" dirty="0">
                <a:solidFill>
                  <a:srgbClr val="6B6B6B"/>
                </a:solidFill>
                <a:latin typeface="Calibri" pitchFamily="34" charset="0"/>
                <a:ea typeface="Calibri" pitchFamily="34" charset="-122"/>
                <a:cs typeface="Calibri" pitchFamily="34" charset="-120"/>
              </a:rPr>
              <a:t>Sounds like a small change, but multiply it across every consultant every day, and it adds up fast.</a:t>
            </a:r>
            <a:endParaRPr lang="en-US" sz="2000" dirty="0"/>
          </a:p>
        </p:txBody>
      </p:sp>
    </p:spTree>
    <p:extLst>
      <p:ext uri="{BB962C8B-B14F-4D97-AF65-F5344CB8AC3E}">
        <p14:creationId xmlns:p14="http://schemas.microsoft.com/office/powerpoint/2010/main" val="37175635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2468880"/>
            <a:ext cx="10789920" cy="1463040"/>
          </a:xfrm>
          <a:prstGeom prst="rect">
            <a:avLst/>
          </a:prstGeom>
          <a:noFill/>
          <a:ln/>
        </p:spPr>
        <p:txBody>
          <a:bodyPr wrap="square" rtlCol="0" anchor="ctr"/>
          <a:lstStyle/>
          <a:p>
            <a:pPr marL="0" indent="0" algn="l">
              <a:lnSpc>
                <a:spcPct val="115000"/>
              </a:lnSpc>
              <a:buNone/>
            </a:pPr>
            <a:r>
              <a:rPr lang="en-US" sz="3800" b="1" dirty="0">
                <a:solidFill>
                  <a:srgbClr val="1A1A1A"/>
                </a:solidFill>
                <a:latin typeface="Calibri" pitchFamily="34" charset="0"/>
                <a:ea typeface="Calibri" pitchFamily="34" charset="-122"/>
                <a:cs typeface="Calibri" pitchFamily="34" charset="-120"/>
              </a:rPr>
              <a:t>It’s powerful, but risky if you rush it.</a:t>
            </a:r>
            <a:endParaRPr lang="en-US" sz="3800" dirty="0"/>
          </a:p>
        </p:txBody>
      </p:sp>
      <p:sp>
        <p:nvSpPr>
          <p:cNvPr id="4" name="Text 1"/>
          <p:cNvSpPr/>
          <p:nvPr/>
        </p:nvSpPr>
        <p:spPr>
          <a:xfrm>
            <a:off x="640080" y="4114800"/>
            <a:ext cx="10058400" cy="1097280"/>
          </a:xfrm>
          <a:prstGeom prst="rect">
            <a:avLst/>
          </a:prstGeom>
          <a:noFill/>
          <a:ln/>
        </p:spPr>
        <p:txBody>
          <a:bodyPr wrap="square" rtlCol="0" anchor="ctr"/>
          <a:lstStyle/>
          <a:p>
            <a:pPr marL="0" indent="0" algn="l">
              <a:lnSpc>
                <a:spcPct val="120000"/>
              </a:lnSpc>
              <a:buNone/>
            </a:pPr>
            <a:r>
              <a:rPr lang="en-AU" sz="2000" dirty="0">
                <a:solidFill>
                  <a:srgbClr val="6B6B6B"/>
                </a:solidFill>
                <a:latin typeface="Calibri" pitchFamily="34" charset="0"/>
                <a:ea typeface="Calibri" pitchFamily="34" charset="-122"/>
                <a:cs typeface="Calibri" pitchFamily="34" charset="-120"/>
              </a:rPr>
              <a:t>Connecting AI to everything is exactly the moment things can go wrong.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1188720"/>
            <a:ext cx="10058400" cy="731520"/>
          </a:xfrm>
          <a:prstGeom prst="rect">
            <a:avLst/>
          </a:prstGeom>
          <a:noFill/>
          <a:ln/>
        </p:spPr>
        <p:txBody>
          <a:bodyPr wrap="square" rtlCol="0" anchor="ctr"/>
          <a:lstStyle/>
          <a:p>
            <a:r>
              <a:rPr lang="en-AU" sz="2800" b="1" dirty="0"/>
              <a:t>Dad had been running his own IT business for twenty years.</a:t>
            </a:r>
            <a:endParaRPr lang="en-AU" sz="2800" dirty="0"/>
          </a:p>
        </p:txBody>
      </p:sp>
      <p:pic>
        <p:nvPicPr>
          <p:cNvPr id="5" name="Image 1" descr="photo2_dadreins.jpg"/>
          <p:cNvPicPr>
            <a:picLocks noChangeAspect="1"/>
          </p:cNvPicPr>
          <p:nvPr/>
        </p:nvPicPr>
        <p:blipFill>
          <a:blip r:embed="rId4"/>
          <a:stretch>
            <a:fillRect/>
          </a:stretch>
        </p:blipFill>
        <p:spPr>
          <a:xfrm>
            <a:off x="640080" y="2468880"/>
            <a:ext cx="5486400" cy="3657600"/>
          </a:xfrm>
          <a:prstGeom prst="rect">
            <a:avLst/>
          </a:prstGeom>
        </p:spPr>
      </p:pic>
      <p:sp>
        <p:nvSpPr>
          <p:cNvPr id="6" name="Text 2"/>
          <p:cNvSpPr/>
          <p:nvPr/>
        </p:nvSpPr>
        <p:spPr>
          <a:xfrm>
            <a:off x="6492240" y="3291840"/>
            <a:ext cx="5120640" cy="2011680"/>
          </a:xfrm>
          <a:prstGeom prst="rect">
            <a:avLst/>
          </a:prstGeom>
          <a:noFill/>
          <a:ln/>
        </p:spPr>
        <p:txBody>
          <a:bodyPr wrap="square" rtlCol="0" anchor="ctr"/>
          <a:lstStyle/>
          <a:p>
            <a:pPr>
              <a:lnSpc>
                <a:spcPct val="125000"/>
              </a:lnSpc>
              <a:spcAft>
                <a:spcPts val="1400"/>
              </a:spcAft>
            </a:pPr>
            <a:r>
              <a:rPr lang="en-AU" sz="2000" dirty="0"/>
              <a:t>The business had grown and he was running it on his own, so I came on to help out. </a:t>
            </a:r>
          </a:p>
          <a:p>
            <a:pPr>
              <a:lnSpc>
                <a:spcPct val="125000"/>
              </a:lnSpc>
              <a:spcAft>
                <a:spcPts val="1400"/>
              </a:spcAft>
            </a:pPr>
            <a:r>
              <a:rPr lang="en-AU" sz="2000" dirty="0">
                <a:solidFill>
                  <a:srgbClr val="1A1A1A"/>
                </a:solidFill>
                <a:latin typeface="Calibri" pitchFamily="34" charset="0"/>
                <a:ea typeface="Calibri" pitchFamily="34" charset="-122"/>
                <a:cs typeface="Calibri" pitchFamily="34" charset="-120"/>
              </a:rPr>
              <a:t>A couple of years in, he handed the business over to me. </a:t>
            </a:r>
          </a:p>
          <a:p>
            <a:pPr marL="0" indent="0" algn="l">
              <a:lnSpc>
                <a:spcPct val="125000"/>
              </a:lnSpc>
              <a:spcAft>
                <a:spcPts val="1400"/>
              </a:spcAft>
              <a:buNone/>
            </a:pPr>
            <a:r>
              <a:rPr lang="en-AU" sz="2000" dirty="0">
                <a:solidFill>
                  <a:srgbClr val="1A1A1A"/>
                </a:solidFill>
                <a:latin typeface="Calibri" pitchFamily="34" charset="0"/>
                <a:ea typeface="Calibri" pitchFamily="34" charset="-122"/>
                <a:cs typeface="Calibri" pitchFamily="34" charset="-120"/>
              </a:rPr>
              <a:t>Which meant I had to figure out how to actually run the thing.</a:t>
            </a:r>
            <a:endParaRPr lang="en-US" sz="20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1828800"/>
            <a:ext cx="10058400" cy="548640"/>
          </a:xfrm>
          <a:prstGeom prst="rect">
            <a:avLst/>
          </a:prstGeom>
          <a:noFill/>
          <a:ln/>
        </p:spPr>
        <p:txBody>
          <a:bodyPr wrap="square" rtlCol="0" anchor="ctr"/>
          <a:lstStyle/>
          <a:p>
            <a:pPr marL="0" indent="0" algn="l">
              <a:buNone/>
            </a:pPr>
            <a:r>
              <a:rPr lang="en-US" sz="2000" b="1" dirty="0">
                <a:solidFill>
                  <a:srgbClr val="5B0FE0"/>
                </a:solidFill>
                <a:latin typeface="Calibri" pitchFamily="34" charset="0"/>
                <a:ea typeface="Calibri" pitchFamily="34" charset="-122"/>
                <a:cs typeface="Calibri" pitchFamily="34" charset="-120"/>
              </a:rPr>
              <a:t>What we've seen</a:t>
            </a:r>
            <a:endParaRPr lang="en-US" sz="2000" dirty="0"/>
          </a:p>
        </p:txBody>
      </p:sp>
      <p:sp>
        <p:nvSpPr>
          <p:cNvPr id="4" name="Text 1"/>
          <p:cNvSpPr/>
          <p:nvPr/>
        </p:nvSpPr>
        <p:spPr>
          <a:xfrm>
            <a:off x="640080" y="2468880"/>
            <a:ext cx="10789920" cy="1463040"/>
          </a:xfrm>
          <a:prstGeom prst="rect">
            <a:avLst/>
          </a:prstGeom>
          <a:noFill/>
          <a:ln/>
        </p:spPr>
        <p:txBody>
          <a:bodyPr wrap="square" rtlCol="0" anchor="ctr"/>
          <a:lstStyle/>
          <a:p>
            <a:pPr marL="0" indent="0" algn="l">
              <a:lnSpc>
                <a:spcPct val="115000"/>
              </a:lnSpc>
              <a:buNone/>
            </a:pPr>
            <a:r>
              <a:rPr lang="en-US" sz="3800" b="1" dirty="0">
                <a:solidFill>
                  <a:srgbClr val="1A1A1A"/>
                </a:solidFill>
                <a:latin typeface="Calibri" pitchFamily="34" charset="0"/>
                <a:ea typeface="Calibri" pitchFamily="34" charset="-122"/>
                <a:cs typeface="Calibri" pitchFamily="34" charset="-120"/>
              </a:rPr>
              <a:t>She rolled out ChatGPT across the business.</a:t>
            </a:r>
            <a:endParaRPr lang="en-US" sz="3800" dirty="0"/>
          </a:p>
        </p:txBody>
      </p:sp>
      <p:sp>
        <p:nvSpPr>
          <p:cNvPr id="5" name="Text 2"/>
          <p:cNvSpPr/>
          <p:nvPr/>
        </p:nvSpPr>
        <p:spPr>
          <a:xfrm>
            <a:off x="640080" y="4114800"/>
            <a:ext cx="10058400" cy="1097280"/>
          </a:xfrm>
          <a:prstGeom prst="rect">
            <a:avLst/>
          </a:prstGeom>
          <a:noFill/>
          <a:ln/>
        </p:spPr>
        <p:txBody>
          <a:bodyPr wrap="square" rtlCol="0" anchor="ctr"/>
          <a:lstStyle/>
          <a:p>
            <a:pPr marL="0" indent="0" algn="l">
              <a:lnSpc>
                <a:spcPct val="120000"/>
              </a:lnSpc>
              <a:buNone/>
            </a:pPr>
            <a:r>
              <a:rPr lang="en-AU" sz="2000" dirty="0">
                <a:solidFill>
                  <a:srgbClr val="6B6B6B"/>
                </a:solidFill>
                <a:latin typeface="Calibri" pitchFamily="34" charset="0"/>
                <a:ea typeface="Calibri" pitchFamily="34" charset="-122"/>
                <a:cs typeface="Calibri" pitchFamily="34" charset="-120"/>
              </a:rPr>
              <a:t>Connected it to Microsoft 365 and gave the team access. Seemed like a good idea!.</a:t>
            </a:r>
            <a:endParaRPr lang="en-US" sz="20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2468880"/>
            <a:ext cx="10789920" cy="1463040"/>
          </a:xfrm>
          <a:prstGeom prst="rect">
            <a:avLst/>
          </a:prstGeom>
          <a:noFill/>
          <a:ln/>
        </p:spPr>
        <p:txBody>
          <a:bodyPr wrap="square" rtlCol="0" anchor="ctr"/>
          <a:lstStyle/>
          <a:p>
            <a:pPr marL="0" indent="0" algn="l">
              <a:lnSpc>
                <a:spcPct val="115000"/>
              </a:lnSpc>
              <a:buNone/>
            </a:pPr>
            <a:r>
              <a:rPr lang="en-US" sz="3800" b="1" dirty="0">
                <a:solidFill>
                  <a:srgbClr val="1A1A1A"/>
                </a:solidFill>
                <a:latin typeface="Calibri" pitchFamily="34" charset="0"/>
                <a:ea typeface="Calibri" pitchFamily="34" charset="-122"/>
                <a:cs typeface="Calibri" pitchFamily="34" charset="-120"/>
              </a:rPr>
              <a:t>Every single person ended up with full admin rights.</a:t>
            </a:r>
            <a:endParaRPr lang="en-US" sz="3800" dirty="0"/>
          </a:p>
        </p:txBody>
      </p:sp>
      <p:sp>
        <p:nvSpPr>
          <p:cNvPr id="4" name="Text 1"/>
          <p:cNvSpPr/>
          <p:nvPr/>
        </p:nvSpPr>
        <p:spPr>
          <a:xfrm>
            <a:off x="640080" y="4114800"/>
            <a:ext cx="10058400" cy="1097280"/>
          </a:xfrm>
          <a:prstGeom prst="rect">
            <a:avLst/>
          </a:prstGeom>
          <a:noFill/>
          <a:ln/>
        </p:spPr>
        <p:txBody>
          <a:bodyPr wrap="square" rtlCol="0" anchor="ctr"/>
          <a:lstStyle/>
          <a:p>
            <a:pPr marL="0" indent="0" algn="l">
              <a:lnSpc>
                <a:spcPct val="120000"/>
              </a:lnSpc>
              <a:buNone/>
            </a:pPr>
            <a:r>
              <a:rPr lang="en-US" sz="2000" dirty="0">
                <a:solidFill>
                  <a:srgbClr val="6B6B6B"/>
                </a:solidFill>
                <a:latin typeface="Calibri" pitchFamily="34" charset="0"/>
                <a:ea typeface="Calibri" pitchFamily="34" charset="-122"/>
                <a:cs typeface="Calibri" pitchFamily="34" charset="-120"/>
              </a:rPr>
              <a:t>Through her account. Mailboxes, finance files, private information. All of it. Nobody knew, until someone went and checked.</a:t>
            </a:r>
            <a:endParaRPr lang="en-US" sz="20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2468880"/>
            <a:ext cx="10789920" cy="1463040"/>
          </a:xfrm>
          <a:prstGeom prst="rect">
            <a:avLst/>
          </a:prstGeom>
          <a:noFill/>
          <a:ln/>
        </p:spPr>
        <p:txBody>
          <a:bodyPr wrap="square" rtlCol="0" anchor="ctr"/>
          <a:lstStyle/>
          <a:p>
            <a:pPr marL="0" indent="0" algn="l">
              <a:lnSpc>
                <a:spcPct val="115000"/>
              </a:lnSpc>
              <a:buNone/>
            </a:pPr>
            <a:r>
              <a:rPr lang="en-US" sz="3800" b="1" dirty="0">
                <a:solidFill>
                  <a:srgbClr val="1A1A1A"/>
                </a:solidFill>
                <a:latin typeface="Calibri" pitchFamily="34" charset="0"/>
                <a:ea typeface="Calibri" pitchFamily="34" charset="-122"/>
                <a:cs typeface="Calibri" pitchFamily="34" charset="-120"/>
              </a:rPr>
              <a:t>She wasn't being careless.</a:t>
            </a:r>
            <a:endParaRPr lang="en-US" sz="3800" dirty="0"/>
          </a:p>
        </p:txBody>
      </p:sp>
      <p:sp>
        <p:nvSpPr>
          <p:cNvPr id="4" name="Text 1"/>
          <p:cNvSpPr/>
          <p:nvPr/>
        </p:nvSpPr>
        <p:spPr>
          <a:xfrm>
            <a:off x="640079" y="4114800"/>
            <a:ext cx="10350649" cy="1097280"/>
          </a:xfrm>
          <a:prstGeom prst="rect">
            <a:avLst/>
          </a:prstGeom>
          <a:noFill/>
          <a:ln/>
        </p:spPr>
        <p:txBody>
          <a:bodyPr wrap="square" rtlCol="0" anchor="ctr"/>
          <a:lstStyle/>
          <a:p>
            <a:pPr marL="0" indent="0" algn="l">
              <a:lnSpc>
                <a:spcPct val="120000"/>
              </a:lnSpc>
              <a:buNone/>
            </a:pPr>
            <a:r>
              <a:rPr lang="en-AU" sz="2000" dirty="0">
                <a:solidFill>
                  <a:srgbClr val="6B6B6B"/>
                </a:solidFill>
                <a:latin typeface="Calibri" pitchFamily="34" charset="0"/>
                <a:ea typeface="Calibri" pitchFamily="34" charset="-122"/>
                <a:cs typeface="Calibri" pitchFamily="34" charset="-120"/>
              </a:rPr>
              <a:t>It was just someone trying to improve things, who hadn’t thought through all the consequences.</a:t>
            </a:r>
            <a:br>
              <a:rPr lang="en-AU" sz="2000" dirty="0">
                <a:solidFill>
                  <a:srgbClr val="6B6B6B"/>
                </a:solidFill>
                <a:latin typeface="Calibri" pitchFamily="34" charset="0"/>
                <a:ea typeface="Calibri" pitchFamily="34" charset="-122"/>
                <a:cs typeface="Calibri" pitchFamily="34" charset="-120"/>
              </a:rPr>
            </a:br>
            <a:r>
              <a:rPr lang="en-AU" sz="2000" dirty="0">
                <a:solidFill>
                  <a:srgbClr val="6B6B6B"/>
                </a:solidFill>
                <a:latin typeface="Calibri" pitchFamily="34" charset="0"/>
                <a:ea typeface="Calibri" pitchFamily="34" charset="-122"/>
                <a:cs typeface="Calibri" pitchFamily="34" charset="-120"/>
              </a:rPr>
              <a:t>This is usually what's going on when things like this happen.</a:t>
            </a:r>
            <a:endParaRPr lang="en-US" sz="20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1828800"/>
            <a:ext cx="10058400" cy="548640"/>
          </a:xfrm>
          <a:prstGeom prst="rect">
            <a:avLst/>
          </a:prstGeom>
          <a:noFill/>
          <a:ln/>
        </p:spPr>
        <p:txBody>
          <a:bodyPr wrap="square" rtlCol="0" anchor="ctr"/>
          <a:lstStyle/>
          <a:p>
            <a:pPr marL="0" indent="0" algn="l">
              <a:buNone/>
            </a:pPr>
            <a:r>
              <a:rPr lang="en-US" sz="2000" b="1" dirty="0">
                <a:solidFill>
                  <a:srgbClr val="5B0FE0"/>
                </a:solidFill>
                <a:latin typeface="Calibri" pitchFamily="34" charset="0"/>
                <a:ea typeface="Calibri" pitchFamily="34" charset="-122"/>
                <a:cs typeface="Calibri" pitchFamily="34" charset="-120"/>
              </a:rPr>
              <a:t>Before this kind of AI gets introduced</a:t>
            </a:r>
            <a:endParaRPr lang="en-US" sz="2000" dirty="0"/>
          </a:p>
        </p:txBody>
      </p:sp>
      <p:sp>
        <p:nvSpPr>
          <p:cNvPr id="4" name="Text 1"/>
          <p:cNvSpPr/>
          <p:nvPr/>
        </p:nvSpPr>
        <p:spPr>
          <a:xfrm>
            <a:off x="640080" y="2468880"/>
            <a:ext cx="10789920" cy="914400"/>
          </a:xfrm>
          <a:prstGeom prst="rect">
            <a:avLst/>
          </a:prstGeom>
          <a:noFill/>
          <a:ln/>
        </p:spPr>
        <p:txBody>
          <a:bodyPr wrap="square" rtlCol="0" anchor="ctr"/>
          <a:lstStyle/>
          <a:p>
            <a:pPr marL="0" indent="0" algn="l">
              <a:lnSpc>
                <a:spcPct val="115000"/>
              </a:lnSpc>
              <a:buNone/>
            </a:pPr>
            <a:r>
              <a:rPr lang="en-US" sz="3800" b="1" dirty="0">
                <a:solidFill>
                  <a:srgbClr val="1A1A1A"/>
                </a:solidFill>
                <a:latin typeface="Calibri" pitchFamily="34" charset="0"/>
                <a:ea typeface="Calibri" pitchFamily="34" charset="-122"/>
                <a:cs typeface="Calibri" pitchFamily="34" charset="-120"/>
              </a:rPr>
              <a:t>A couple of things to get right first.</a:t>
            </a:r>
            <a:endParaRPr lang="en-US" sz="3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1828800"/>
            <a:ext cx="10058400" cy="548640"/>
          </a:xfrm>
          <a:prstGeom prst="rect">
            <a:avLst/>
          </a:prstGeom>
          <a:noFill/>
          <a:ln/>
        </p:spPr>
        <p:txBody>
          <a:bodyPr wrap="square" rtlCol="0" anchor="ctr"/>
          <a:lstStyle/>
          <a:p>
            <a:pPr marL="0" indent="0" algn="l">
              <a:buNone/>
            </a:pPr>
            <a:r>
              <a:rPr lang="en-US" sz="2000" b="1" dirty="0">
                <a:solidFill>
                  <a:srgbClr val="5B0FE0"/>
                </a:solidFill>
                <a:latin typeface="Calibri" pitchFamily="34" charset="0"/>
                <a:ea typeface="Calibri" pitchFamily="34" charset="-122"/>
                <a:cs typeface="Calibri" pitchFamily="34" charset="-120"/>
              </a:rPr>
              <a:t>First</a:t>
            </a:r>
            <a:endParaRPr lang="en-US" sz="2000" dirty="0"/>
          </a:p>
        </p:txBody>
      </p:sp>
      <p:sp>
        <p:nvSpPr>
          <p:cNvPr id="4" name="Text 1"/>
          <p:cNvSpPr/>
          <p:nvPr/>
        </p:nvSpPr>
        <p:spPr>
          <a:xfrm>
            <a:off x="640080" y="2468880"/>
            <a:ext cx="10789920" cy="1463040"/>
          </a:xfrm>
          <a:prstGeom prst="rect">
            <a:avLst/>
          </a:prstGeom>
          <a:noFill/>
          <a:ln/>
        </p:spPr>
        <p:txBody>
          <a:bodyPr wrap="square" rtlCol="0" anchor="ctr"/>
          <a:lstStyle/>
          <a:p>
            <a:pPr marL="0" indent="0" algn="l">
              <a:lnSpc>
                <a:spcPct val="115000"/>
              </a:lnSpc>
              <a:buNone/>
            </a:pPr>
            <a:r>
              <a:rPr lang="en-US" sz="3800" b="1" dirty="0">
                <a:solidFill>
                  <a:srgbClr val="1A1A1A"/>
                </a:solidFill>
                <a:latin typeface="Calibri" pitchFamily="34" charset="0"/>
                <a:ea typeface="Calibri" pitchFamily="34" charset="-122"/>
                <a:cs typeface="Calibri" pitchFamily="34" charset="-120"/>
              </a:rPr>
              <a:t>Run it on proper business accounts.</a:t>
            </a:r>
            <a:endParaRPr lang="en-US" sz="3800" dirty="0"/>
          </a:p>
        </p:txBody>
      </p:sp>
      <p:sp>
        <p:nvSpPr>
          <p:cNvPr id="5" name="Text 2"/>
          <p:cNvSpPr/>
          <p:nvPr/>
        </p:nvSpPr>
        <p:spPr>
          <a:xfrm>
            <a:off x="640080" y="4114800"/>
            <a:ext cx="10058400" cy="1097280"/>
          </a:xfrm>
          <a:prstGeom prst="rect">
            <a:avLst/>
          </a:prstGeom>
          <a:noFill/>
          <a:ln/>
        </p:spPr>
        <p:txBody>
          <a:bodyPr wrap="square" rtlCol="0" anchor="ctr"/>
          <a:lstStyle/>
          <a:p>
            <a:pPr marL="0" indent="0" algn="l">
              <a:lnSpc>
                <a:spcPct val="120000"/>
              </a:lnSpc>
              <a:buNone/>
            </a:pPr>
            <a:r>
              <a:rPr lang="en-US" sz="2000" dirty="0">
                <a:solidFill>
                  <a:srgbClr val="6B6B6B"/>
                </a:solidFill>
                <a:latin typeface="Calibri" pitchFamily="34" charset="0"/>
                <a:ea typeface="Calibri" pitchFamily="34" charset="-122"/>
                <a:cs typeface="Calibri" pitchFamily="34" charset="-120"/>
              </a:rPr>
              <a:t>Not everyone individually signing up for their own personal ChatGPT. Makes it impossible to monitor, impossible to manage.</a:t>
            </a:r>
            <a:endParaRPr lang="en-US" sz="20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1828800"/>
            <a:ext cx="10058400" cy="548640"/>
          </a:xfrm>
          <a:prstGeom prst="rect">
            <a:avLst/>
          </a:prstGeom>
          <a:noFill/>
          <a:ln/>
        </p:spPr>
        <p:txBody>
          <a:bodyPr wrap="square" rtlCol="0" anchor="ctr"/>
          <a:lstStyle/>
          <a:p>
            <a:pPr marL="0" indent="0" algn="l">
              <a:buNone/>
            </a:pPr>
            <a:r>
              <a:rPr lang="en-US" sz="2000" b="1" dirty="0">
                <a:solidFill>
                  <a:srgbClr val="5B0FE0"/>
                </a:solidFill>
                <a:latin typeface="Calibri" pitchFamily="34" charset="0"/>
                <a:ea typeface="Calibri" pitchFamily="34" charset="-122"/>
                <a:cs typeface="Calibri" pitchFamily="34" charset="-120"/>
              </a:rPr>
              <a:t>Second</a:t>
            </a:r>
            <a:endParaRPr lang="en-US" sz="2000" dirty="0"/>
          </a:p>
        </p:txBody>
      </p:sp>
      <p:sp>
        <p:nvSpPr>
          <p:cNvPr id="4" name="Text 1"/>
          <p:cNvSpPr/>
          <p:nvPr/>
        </p:nvSpPr>
        <p:spPr>
          <a:xfrm>
            <a:off x="640080" y="2468880"/>
            <a:ext cx="10789920" cy="1463040"/>
          </a:xfrm>
          <a:prstGeom prst="rect">
            <a:avLst/>
          </a:prstGeom>
          <a:noFill/>
          <a:ln/>
        </p:spPr>
        <p:txBody>
          <a:bodyPr wrap="square" rtlCol="0" anchor="ctr"/>
          <a:lstStyle/>
          <a:p>
            <a:pPr marL="0" indent="0" algn="l">
              <a:lnSpc>
                <a:spcPct val="115000"/>
              </a:lnSpc>
              <a:buNone/>
            </a:pPr>
            <a:r>
              <a:rPr lang="en-AU" sz="3800" b="1" dirty="0">
                <a:solidFill>
                  <a:srgbClr val="1A1A1A"/>
                </a:solidFill>
                <a:latin typeface="Calibri" pitchFamily="34" charset="0"/>
                <a:ea typeface="Calibri" pitchFamily="34" charset="-122"/>
                <a:cs typeface="Calibri" pitchFamily="34" charset="-120"/>
              </a:rPr>
              <a:t>Think through the consequences of connecting AI.</a:t>
            </a:r>
            <a:endParaRPr lang="en-US" sz="3800" dirty="0"/>
          </a:p>
        </p:txBody>
      </p:sp>
      <p:sp>
        <p:nvSpPr>
          <p:cNvPr id="5" name="Text 2"/>
          <p:cNvSpPr/>
          <p:nvPr/>
        </p:nvSpPr>
        <p:spPr>
          <a:xfrm>
            <a:off x="640080" y="4114800"/>
            <a:ext cx="10058400" cy="1097280"/>
          </a:xfrm>
          <a:prstGeom prst="rect">
            <a:avLst/>
          </a:prstGeom>
          <a:noFill/>
          <a:ln/>
        </p:spPr>
        <p:txBody>
          <a:bodyPr wrap="square" rtlCol="0" anchor="ctr"/>
          <a:lstStyle/>
          <a:p>
            <a:pPr marL="0" indent="0" algn="l">
              <a:lnSpc>
                <a:spcPct val="120000"/>
              </a:lnSpc>
              <a:buNone/>
            </a:pPr>
            <a:r>
              <a:rPr lang="en-AU" sz="2000" dirty="0">
                <a:solidFill>
                  <a:srgbClr val="6B6B6B"/>
                </a:solidFill>
                <a:latin typeface="Calibri" pitchFamily="34" charset="0"/>
                <a:ea typeface="Calibri" pitchFamily="34" charset="-122"/>
                <a:cs typeface="Calibri" pitchFamily="34" charset="-120"/>
              </a:rPr>
              <a:t>What can it see, what can it change, and what happens if something goes wrong.</a:t>
            </a:r>
            <a:endParaRPr lang="en-US" sz="20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7F370D19-F0E6-1D23-7F33-16C0DB9C5E92}"/>
            </a:ext>
          </a:extLst>
        </p:cNvPr>
        <p:cNvGrpSpPr/>
        <p:nvPr/>
      </p:nvGrpSpPr>
      <p:grpSpPr>
        <a:xfrm>
          <a:off x="0" y="0"/>
          <a:ext cx="0" cy="0"/>
          <a:chOff x="0" y="0"/>
          <a:chExt cx="0" cy="0"/>
        </a:xfrm>
      </p:grpSpPr>
      <p:pic>
        <p:nvPicPr>
          <p:cNvPr id="2" name="Image 0" descr="logo_transparent.png">
            <a:extLst>
              <a:ext uri="{FF2B5EF4-FFF2-40B4-BE49-F238E27FC236}">
                <a16:creationId xmlns:a16="http://schemas.microsoft.com/office/drawing/2014/main" id="{976E05A7-F24E-F4EC-C77D-DAC3963D1652}"/>
              </a:ext>
            </a:extLst>
          </p:cNvPr>
          <p:cNvPicPr>
            <a:picLocks noChangeAspect="1"/>
          </p:cNvPicPr>
          <p:nvPr/>
        </p:nvPicPr>
        <p:blipFill>
          <a:blip r:embed="rId3"/>
          <a:stretch>
            <a:fillRect/>
          </a:stretch>
        </p:blipFill>
        <p:spPr>
          <a:xfrm>
            <a:off x="10362895" y="365760"/>
            <a:ext cx="1371600" cy="321469"/>
          </a:xfrm>
          <a:prstGeom prst="rect">
            <a:avLst/>
          </a:prstGeom>
        </p:spPr>
      </p:pic>
      <p:sp>
        <p:nvSpPr>
          <p:cNvPr id="4" name="Text 1">
            <a:extLst>
              <a:ext uri="{FF2B5EF4-FFF2-40B4-BE49-F238E27FC236}">
                <a16:creationId xmlns:a16="http://schemas.microsoft.com/office/drawing/2014/main" id="{1284F000-6938-E377-77BA-E24D36E8111B}"/>
              </a:ext>
            </a:extLst>
          </p:cNvPr>
          <p:cNvSpPr/>
          <p:nvPr/>
        </p:nvSpPr>
        <p:spPr>
          <a:xfrm>
            <a:off x="640080" y="2468880"/>
            <a:ext cx="10789920" cy="1463040"/>
          </a:xfrm>
          <a:prstGeom prst="rect">
            <a:avLst/>
          </a:prstGeom>
          <a:noFill/>
          <a:ln/>
        </p:spPr>
        <p:txBody>
          <a:bodyPr wrap="square" rtlCol="0" anchor="ctr"/>
          <a:lstStyle/>
          <a:p>
            <a:pPr marL="0" indent="0" algn="l">
              <a:lnSpc>
                <a:spcPct val="115000"/>
              </a:lnSpc>
              <a:buNone/>
            </a:pPr>
            <a:r>
              <a:rPr lang="en-AU" sz="3800" b="1" dirty="0">
                <a:solidFill>
                  <a:srgbClr val="1A1A1A"/>
                </a:solidFill>
                <a:latin typeface="Calibri" pitchFamily="34" charset="0"/>
                <a:ea typeface="Calibri" pitchFamily="34" charset="-122"/>
                <a:cs typeface="Calibri" pitchFamily="34" charset="-120"/>
              </a:rPr>
              <a:t>This check won’t slow you down, but skipping it will.</a:t>
            </a:r>
            <a:endParaRPr lang="en-US" sz="3800" dirty="0"/>
          </a:p>
        </p:txBody>
      </p:sp>
      <p:sp>
        <p:nvSpPr>
          <p:cNvPr id="5" name="Text 2">
            <a:extLst>
              <a:ext uri="{FF2B5EF4-FFF2-40B4-BE49-F238E27FC236}">
                <a16:creationId xmlns:a16="http://schemas.microsoft.com/office/drawing/2014/main" id="{653AEA70-44AF-F675-521E-E458A1053D98}"/>
              </a:ext>
            </a:extLst>
          </p:cNvPr>
          <p:cNvSpPr/>
          <p:nvPr/>
        </p:nvSpPr>
        <p:spPr>
          <a:xfrm>
            <a:off x="640080" y="4114800"/>
            <a:ext cx="10058400" cy="1097280"/>
          </a:xfrm>
          <a:prstGeom prst="rect">
            <a:avLst/>
          </a:prstGeom>
          <a:noFill/>
          <a:ln/>
        </p:spPr>
        <p:txBody>
          <a:bodyPr wrap="square" rtlCol="0" anchor="ctr"/>
          <a:lstStyle/>
          <a:p>
            <a:pPr>
              <a:lnSpc>
                <a:spcPct val="120000"/>
              </a:lnSpc>
            </a:pPr>
            <a:r>
              <a:rPr lang="en-AU" sz="2000" dirty="0"/>
              <a:t>Get it right first, and you're building on a foundation that’s actually secure.</a:t>
            </a:r>
            <a:endParaRPr lang="en-US" sz="2000" dirty="0"/>
          </a:p>
        </p:txBody>
      </p:sp>
    </p:spTree>
    <p:extLst>
      <p:ext uri="{BB962C8B-B14F-4D97-AF65-F5344CB8AC3E}">
        <p14:creationId xmlns:p14="http://schemas.microsoft.com/office/powerpoint/2010/main" val="31487482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BDED7-902E-55D6-B493-A7A9ADBEBF72}"/>
            </a:ext>
          </a:extLst>
        </p:cNvPr>
        <p:cNvGrpSpPr/>
        <p:nvPr/>
      </p:nvGrpSpPr>
      <p:grpSpPr>
        <a:xfrm>
          <a:off x="0" y="0"/>
          <a:ext cx="0" cy="0"/>
          <a:chOff x="0" y="0"/>
          <a:chExt cx="0" cy="0"/>
        </a:xfrm>
      </p:grpSpPr>
      <p:pic>
        <p:nvPicPr>
          <p:cNvPr id="2" name="Image 0" descr="logo_transparent.png">
            <a:extLst>
              <a:ext uri="{FF2B5EF4-FFF2-40B4-BE49-F238E27FC236}">
                <a16:creationId xmlns:a16="http://schemas.microsoft.com/office/drawing/2014/main" id="{67402A0E-555B-BAD7-1BA0-4CAB2AAB6B04}"/>
              </a:ext>
            </a:extLst>
          </p:cNvPr>
          <p:cNvPicPr>
            <a:picLocks noChangeAspect="1"/>
          </p:cNvPicPr>
          <p:nvPr/>
        </p:nvPicPr>
        <p:blipFill>
          <a:blip r:embed="rId3"/>
          <a:stretch>
            <a:fillRect/>
          </a:stretch>
        </p:blipFill>
        <p:spPr>
          <a:xfrm>
            <a:off x="10362895" y="365760"/>
            <a:ext cx="1371600" cy="321469"/>
          </a:xfrm>
          <a:prstGeom prst="rect">
            <a:avLst/>
          </a:prstGeom>
        </p:spPr>
      </p:pic>
      <p:sp>
        <p:nvSpPr>
          <p:cNvPr id="3" name="Text 0">
            <a:extLst>
              <a:ext uri="{FF2B5EF4-FFF2-40B4-BE49-F238E27FC236}">
                <a16:creationId xmlns:a16="http://schemas.microsoft.com/office/drawing/2014/main" id="{9A6C1C86-5542-75AA-6700-671DFC7C001D}"/>
              </a:ext>
            </a:extLst>
          </p:cNvPr>
          <p:cNvSpPr/>
          <p:nvPr/>
        </p:nvSpPr>
        <p:spPr>
          <a:xfrm>
            <a:off x="640080" y="822960"/>
            <a:ext cx="10058400" cy="822960"/>
          </a:xfrm>
          <a:prstGeom prst="rect">
            <a:avLst/>
          </a:prstGeom>
          <a:noFill/>
          <a:ln/>
        </p:spPr>
        <p:txBody>
          <a:bodyPr wrap="square" rtlCol="0" anchor="ctr"/>
          <a:lstStyle/>
          <a:p>
            <a:pPr marL="0" indent="0" algn="l">
              <a:buNone/>
            </a:pPr>
            <a:r>
              <a:rPr lang="en-US" sz="3400" b="1" dirty="0">
                <a:solidFill>
                  <a:srgbClr val="1A1A1A"/>
                </a:solidFill>
                <a:latin typeface="Calibri" pitchFamily="34" charset="0"/>
                <a:ea typeface="Calibri" pitchFamily="34" charset="-122"/>
                <a:cs typeface="Calibri" pitchFamily="34" charset="-120"/>
              </a:rPr>
              <a:t>Three stages of the AI journey</a:t>
            </a:r>
            <a:endParaRPr lang="en-US" sz="3400" dirty="0"/>
          </a:p>
        </p:txBody>
      </p:sp>
      <p:sp>
        <p:nvSpPr>
          <p:cNvPr id="4" name="Text 1">
            <a:extLst>
              <a:ext uri="{FF2B5EF4-FFF2-40B4-BE49-F238E27FC236}">
                <a16:creationId xmlns:a16="http://schemas.microsoft.com/office/drawing/2014/main" id="{622B4B7D-2AD9-897C-B041-D00E35C770E6}"/>
              </a:ext>
            </a:extLst>
          </p:cNvPr>
          <p:cNvSpPr/>
          <p:nvPr/>
        </p:nvSpPr>
        <p:spPr>
          <a:xfrm>
            <a:off x="822960" y="2194560"/>
            <a:ext cx="914400" cy="914400"/>
          </a:xfrm>
          <a:prstGeom prst="rect">
            <a:avLst/>
          </a:prstGeom>
          <a:noFill/>
          <a:ln/>
        </p:spPr>
        <p:txBody>
          <a:bodyPr wrap="square" rtlCol="0" anchor="ctr"/>
          <a:lstStyle/>
          <a:p>
            <a:pPr marL="0" indent="0" algn="l">
              <a:buNone/>
            </a:pPr>
            <a:r>
              <a:rPr lang="en-US" sz="4800" b="1" dirty="0">
                <a:solidFill>
                  <a:srgbClr val="5B0FE0"/>
                </a:solidFill>
                <a:latin typeface="Calibri" pitchFamily="34" charset="0"/>
                <a:ea typeface="Calibri" pitchFamily="34" charset="-122"/>
                <a:cs typeface="Calibri" pitchFamily="34" charset="-120"/>
              </a:rPr>
              <a:t>1</a:t>
            </a:r>
            <a:endParaRPr lang="en-US" sz="4800" dirty="0"/>
          </a:p>
        </p:txBody>
      </p:sp>
      <p:sp>
        <p:nvSpPr>
          <p:cNvPr id="5" name="Text 2">
            <a:extLst>
              <a:ext uri="{FF2B5EF4-FFF2-40B4-BE49-F238E27FC236}">
                <a16:creationId xmlns:a16="http://schemas.microsoft.com/office/drawing/2014/main" id="{C2589801-2459-BE86-8DBA-D63901113717}"/>
              </a:ext>
            </a:extLst>
          </p:cNvPr>
          <p:cNvSpPr/>
          <p:nvPr/>
        </p:nvSpPr>
        <p:spPr>
          <a:xfrm>
            <a:off x="1920240" y="2304288"/>
            <a:ext cx="8229600" cy="640080"/>
          </a:xfrm>
          <a:prstGeom prst="rect">
            <a:avLst/>
          </a:prstGeom>
          <a:noFill/>
          <a:ln/>
        </p:spPr>
        <p:txBody>
          <a:bodyPr wrap="square" rtlCol="0" anchor="ctr"/>
          <a:lstStyle/>
          <a:p>
            <a:pPr marL="0" indent="0" algn="l">
              <a:buNone/>
            </a:pPr>
            <a:r>
              <a:rPr lang="en-US" sz="2600" dirty="0">
                <a:solidFill>
                  <a:srgbClr val="1A1A1A"/>
                </a:solidFill>
                <a:latin typeface="Calibri" pitchFamily="34" charset="0"/>
                <a:ea typeface="Calibri" pitchFamily="34" charset="-122"/>
                <a:cs typeface="Calibri" pitchFamily="34" charset="-120"/>
              </a:rPr>
              <a:t>Automate the admin</a:t>
            </a:r>
            <a:endParaRPr lang="en-US" sz="2600" dirty="0"/>
          </a:p>
        </p:txBody>
      </p:sp>
      <p:sp>
        <p:nvSpPr>
          <p:cNvPr id="6" name="Text 3">
            <a:extLst>
              <a:ext uri="{FF2B5EF4-FFF2-40B4-BE49-F238E27FC236}">
                <a16:creationId xmlns:a16="http://schemas.microsoft.com/office/drawing/2014/main" id="{256079A7-F4F3-29B4-5A50-3B1A75E4BE4E}"/>
              </a:ext>
            </a:extLst>
          </p:cNvPr>
          <p:cNvSpPr/>
          <p:nvPr/>
        </p:nvSpPr>
        <p:spPr>
          <a:xfrm>
            <a:off x="10424160" y="2240280"/>
            <a:ext cx="731520" cy="731520"/>
          </a:xfrm>
          <a:prstGeom prst="rect">
            <a:avLst/>
          </a:prstGeom>
          <a:noFill/>
          <a:ln/>
        </p:spPr>
        <p:txBody>
          <a:bodyPr wrap="square" rtlCol="0" anchor="ctr"/>
          <a:lstStyle/>
          <a:p>
            <a:pPr marL="0" indent="0" algn="l">
              <a:buNone/>
            </a:pPr>
            <a:r>
              <a:rPr lang="en-US" sz="3200" dirty="0">
                <a:solidFill>
                  <a:srgbClr val="2E9E5B"/>
                </a:solidFill>
                <a:latin typeface="Calibri" pitchFamily="34" charset="0"/>
                <a:ea typeface="Calibri" pitchFamily="34" charset="-122"/>
                <a:cs typeface="Calibri" pitchFamily="34" charset="-120"/>
              </a:rPr>
              <a:t>✓</a:t>
            </a:r>
            <a:endParaRPr lang="en-US" sz="3200" dirty="0"/>
          </a:p>
        </p:txBody>
      </p:sp>
      <p:sp>
        <p:nvSpPr>
          <p:cNvPr id="7" name="Text 4">
            <a:extLst>
              <a:ext uri="{FF2B5EF4-FFF2-40B4-BE49-F238E27FC236}">
                <a16:creationId xmlns:a16="http://schemas.microsoft.com/office/drawing/2014/main" id="{65E0ED06-2394-98AB-C73C-CDDC3BB38A35}"/>
              </a:ext>
            </a:extLst>
          </p:cNvPr>
          <p:cNvSpPr/>
          <p:nvPr/>
        </p:nvSpPr>
        <p:spPr>
          <a:xfrm>
            <a:off x="822960" y="3474720"/>
            <a:ext cx="914400" cy="914400"/>
          </a:xfrm>
          <a:prstGeom prst="rect">
            <a:avLst/>
          </a:prstGeom>
          <a:noFill/>
          <a:ln/>
        </p:spPr>
        <p:txBody>
          <a:bodyPr wrap="square" rtlCol="0" anchor="ctr"/>
          <a:lstStyle/>
          <a:p>
            <a:pPr marL="0" indent="0" algn="l">
              <a:buNone/>
            </a:pPr>
            <a:r>
              <a:rPr lang="en-US" sz="4800" b="1" dirty="0">
                <a:solidFill>
                  <a:srgbClr val="5B0FE0"/>
                </a:solidFill>
                <a:latin typeface="Calibri" pitchFamily="34" charset="0"/>
                <a:ea typeface="Calibri" pitchFamily="34" charset="-122"/>
                <a:cs typeface="Calibri" pitchFamily="34" charset="-120"/>
              </a:rPr>
              <a:t>2</a:t>
            </a:r>
            <a:endParaRPr lang="en-US" sz="4800" dirty="0"/>
          </a:p>
        </p:txBody>
      </p:sp>
      <p:sp>
        <p:nvSpPr>
          <p:cNvPr id="8" name="Text 5">
            <a:extLst>
              <a:ext uri="{FF2B5EF4-FFF2-40B4-BE49-F238E27FC236}">
                <a16:creationId xmlns:a16="http://schemas.microsoft.com/office/drawing/2014/main" id="{620D26D0-F61D-1DB8-FC68-FF3735DF3CBA}"/>
              </a:ext>
            </a:extLst>
          </p:cNvPr>
          <p:cNvSpPr/>
          <p:nvPr/>
        </p:nvSpPr>
        <p:spPr>
          <a:xfrm>
            <a:off x="1920240" y="3584448"/>
            <a:ext cx="8229600" cy="640080"/>
          </a:xfrm>
          <a:prstGeom prst="rect">
            <a:avLst/>
          </a:prstGeom>
          <a:noFill/>
          <a:ln/>
        </p:spPr>
        <p:txBody>
          <a:bodyPr wrap="square" rtlCol="0" anchor="ctr"/>
          <a:lstStyle/>
          <a:p>
            <a:r>
              <a:rPr lang="en-US" sz="2600" b="1" dirty="0">
                <a:solidFill>
                  <a:srgbClr val="1A1A1A"/>
                </a:solidFill>
                <a:latin typeface="Calibri" pitchFamily="34" charset="0"/>
                <a:ea typeface="Calibri" pitchFamily="34" charset="-122"/>
                <a:cs typeface="Calibri" pitchFamily="34" charset="-120"/>
              </a:rPr>
              <a:t>An AI assistant connected to everything</a:t>
            </a:r>
            <a:endParaRPr lang="en-US" sz="2600" dirty="0"/>
          </a:p>
        </p:txBody>
      </p:sp>
      <p:sp>
        <p:nvSpPr>
          <p:cNvPr id="9" name="Text 6">
            <a:extLst>
              <a:ext uri="{FF2B5EF4-FFF2-40B4-BE49-F238E27FC236}">
                <a16:creationId xmlns:a16="http://schemas.microsoft.com/office/drawing/2014/main" id="{152D1054-DC5A-A867-1622-30293D1DD90E}"/>
              </a:ext>
            </a:extLst>
          </p:cNvPr>
          <p:cNvSpPr/>
          <p:nvPr/>
        </p:nvSpPr>
        <p:spPr>
          <a:xfrm>
            <a:off x="10424160" y="3520440"/>
            <a:ext cx="731520" cy="731520"/>
          </a:xfrm>
          <a:prstGeom prst="rect">
            <a:avLst/>
          </a:prstGeom>
          <a:noFill/>
          <a:ln/>
        </p:spPr>
        <p:txBody>
          <a:bodyPr wrap="square" rtlCol="0" anchor="ctr"/>
          <a:lstStyle/>
          <a:p>
            <a:pPr marL="0" indent="0" algn="l">
              <a:buNone/>
            </a:pPr>
            <a:r>
              <a:rPr lang="en-US" sz="3200" b="1" dirty="0">
                <a:solidFill>
                  <a:srgbClr val="2E9E5B"/>
                </a:solidFill>
                <a:latin typeface="Calibri" pitchFamily="34" charset="0"/>
                <a:ea typeface="Calibri" pitchFamily="34" charset="-122"/>
                <a:cs typeface="Calibri" pitchFamily="34" charset="-120"/>
              </a:rPr>
              <a:t>✓</a:t>
            </a:r>
            <a:endParaRPr lang="en-US" sz="3200" b="1" dirty="0"/>
          </a:p>
        </p:txBody>
      </p:sp>
      <p:sp>
        <p:nvSpPr>
          <p:cNvPr id="10" name="Text 7">
            <a:extLst>
              <a:ext uri="{FF2B5EF4-FFF2-40B4-BE49-F238E27FC236}">
                <a16:creationId xmlns:a16="http://schemas.microsoft.com/office/drawing/2014/main" id="{D55608FF-D0CF-D8ED-3021-5D6FF8E2B925}"/>
              </a:ext>
            </a:extLst>
          </p:cNvPr>
          <p:cNvSpPr/>
          <p:nvPr/>
        </p:nvSpPr>
        <p:spPr>
          <a:xfrm>
            <a:off x="822960" y="4754880"/>
            <a:ext cx="914400" cy="914400"/>
          </a:xfrm>
          <a:prstGeom prst="rect">
            <a:avLst/>
          </a:prstGeom>
          <a:noFill/>
          <a:ln/>
        </p:spPr>
        <p:txBody>
          <a:bodyPr wrap="square" rtlCol="0" anchor="ctr"/>
          <a:lstStyle/>
          <a:p>
            <a:pPr marL="0" indent="0" algn="l">
              <a:buNone/>
            </a:pPr>
            <a:r>
              <a:rPr lang="en-US" sz="4800" b="1" dirty="0">
                <a:solidFill>
                  <a:srgbClr val="5B0FE0"/>
                </a:solidFill>
                <a:latin typeface="Calibri" pitchFamily="34" charset="0"/>
                <a:ea typeface="Calibri" pitchFamily="34" charset="-122"/>
                <a:cs typeface="Calibri" pitchFamily="34" charset="-120"/>
              </a:rPr>
              <a:t>3</a:t>
            </a:r>
            <a:endParaRPr lang="en-US" sz="4800" dirty="0"/>
          </a:p>
        </p:txBody>
      </p:sp>
      <p:sp>
        <p:nvSpPr>
          <p:cNvPr id="11" name="Text 8">
            <a:extLst>
              <a:ext uri="{FF2B5EF4-FFF2-40B4-BE49-F238E27FC236}">
                <a16:creationId xmlns:a16="http://schemas.microsoft.com/office/drawing/2014/main" id="{49FBA95C-4285-71F7-F158-775FFCE6C07F}"/>
              </a:ext>
            </a:extLst>
          </p:cNvPr>
          <p:cNvSpPr/>
          <p:nvPr/>
        </p:nvSpPr>
        <p:spPr>
          <a:xfrm>
            <a:off x="1920240" y="4864608"/>
            <a:ext cx="8229600" cy="640080"/>
          </a:xfrm>
          <a:prstGeom prst="rect">
            <a:avLst/>
          </a:prstGeom>
          <a:noFill/>
          <a:ln/>
        </p:spPr>
        <p:txBody>
          <a:bodyPr wrap="square" rtlCol="0" anchor="ctr"/>
          <a:lstStyle/>
          <a:p>
            <a:pPr marL="0" indent="0" algn="l">
              <a:buNone/>
            </a:pPr>
            <a:r>
              <a:rPr lang="en-US" sz="2600" dirty="0">
                <a:solidFill>
                  <a:srgbClr val="1A1A1A"/>
                </a:solidFill>
                <a:latin typeface="Calibri" pitchFamily="34" charset="0"/>
                <a:ea typeface="Calibri" pitchFamily="34" charset="-122"/>
                <a:cs typeface="Calibri" pitchFamily="34" charset="-120"/>
              </a:rPr>
              <a:t>The whole thing runs itself</a:t>
            </a:r>
            <a:endParaRPr lang="en-US" sz="2600" dirty="0"/>
          </a:p>
        </p:txBody>
      </p:sp>
    </p:spTree>
    <p:extLst>
      <p:ext uri="{BB962C8B-B14F-4D97-AF65-F5344CB8AC3E}">
        <p14:creationId xmlns:p14="http://schemas.microsoft.com/office/powerpoint/2010/main" val="36778874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822960"/>
            <a:ext cx="10058400" cy="822960"/>
          </a:xfrm>
          <a:prstGeom prst="rect">
            <a:avLst/>
          </a:prstGeom>
          <a:noFill/>
          <a:ln/>
        </p:spPr>
        <p:txBody>
          <a:bodyPr wrap="square" rtlCol="0" anchor="ctr"/>
          <a:lstStyle/>
          <a:p>
            <a:pPr marL="0" indent="0" algn="l">
              <a:buNone/>
            </a:pPr>
            <a:r>
              <a:rPr lang="en-US" sz="3400" b="1" dirty="0">
                <a:solidFill>
                  <a:srgbClr val="1A1A1A"/>
                </a:solidFill>
                <a:latin typeface="Calibri" pitchFamily="34" charset="0"/>
                <a:ea typeface="Calibri" pitchFamily="34" charset="-122"/>
                <a:cs typeface="Calibri" pitchFamily="34" charset="-120"/>
              </a:rPr>
              <a:t>Three stages of the AI journey</a:t>
            </a:r>
            <a:endParaRPr lang="en-US" sz="3400" dirty="0"/>
          </a:p>
        </p:txBody>
      </p:sp>
      <p:sp>
        <p:nvSpPr>
          <p:cNvPr id="4" name="Text 1"/>
          <p:cNvSpPr/>
          <p:nvPr/>
        </p:nvSpPr>
        <p:spPr>
          <a:xfrm>
            <a:off x="822960" y="2194560"/>
            <a:ext cx="914400" cy="914400"/>
          </a:xfrm>
          <a:prstGeom prst="rect">
            <a:avLst/>
          </a:prstGeom>
          <a:noFill/>
          <a:ln/>
        </p:spPr>
        <p:txBody>
          <a:bodyPr wrap="square" rtlCol="0" anchor="ctr"/>
          <a:lstStyle/>
          <a:p>
            <a:pPr marL="0" indent="0" algn="l">
              <a:buNone/>
            </a:pPr>
            <a:r>
              <a:rPr lang="en-US" sz="4800" b="1" dirty="0">
                <a:solidFill>
                  <a:srgbClr val="5B0FE0"/>
                </a:solidFill>
                <a:latin typeface="Calibri" pitchFamily="34" charset="0"/>
                <a:ea typeface="Calibri" pitchFamily="34" charset="-122"/>
                <a:cs typeface="Calibri" pitchFamily="34" charset="-120"/>
              </a:rPr>
              <a:t>1</a:t>
            </a:r>
            <a:endParaRPr lang="en-US" sz="4800" dirty="0"/>
          </a:p>
        </p:txBody>
      </p:sp>
      <p:sp>
        <p:nvSpPr>
          <p:cNvPr id="5" name="Text 2"/>
          <p:cNvSpPr/>
          <p:nvPr/>
        </p:nvSpPr>
        <p:spPr>
          <a:xfrm>
            <a:off x="1920240" y="2304288"/>
            <a:ext cx="8229600" cy="640080"/>
          </a:xfrm>
          <a:prstGeom prst="rect">
            <a:avLst/>
          </a:prstGeom>
          <a:noFill/>
          <a:ln/>
        </p:spPr>
        <p:txBody>
          <a:bodyPr wrap="square" rtlCol="0" anchor="ctr"/>
          <a:lstStyle/>
          <a:p>
            <a:pPr marL="0" indent="0" algn="l">
              <a:buNone/>
            </a:pPr>
            <a:r>
              <a:rPr lang="en-US" sz="2600" dirty="0">
                <a:solidFill>
                  <a:srgbClr val="1A1A1A"/>
                </a:solidFill>
                <a:latin typeface="Calibri" pitchFamily="34" charset="0"/>
                <a:ea typeface="Calibri" pitchFamily="34" charset="-122"/>
                <a:cs typeface="Calibri" pitchFamily="34" charset="-120"/>
              </a:rPr>
              <a:t>Automate the admin</a:t>
            </a:r>
            <a:endParaRPr lang="en-US" sz="2600" dirty="0"/>
          </a:p>
        </p:txBody>
      </p:sp>
      <p:sp>
        <p:nvSpPr>
          <p:cNvPr id="6" name="Text 3"/>
          <p:cNvSpPr/>
          <p:nvPr/>
        </p:nvSpPr>
        <p:spPr>
          <a:xfrm>
            <a:off x="10424160" y="2240280"/>
            <a:ext cx="731520" cy="731520"/>
          </a:xfrm>
          <a:prstGeom prst="rect">
            <a:avLst/>
          </a:prstGeom>
          <a:noFill/>
          <a:ln/>
        </p:spPr>
        <p:txBody>
          <a:bodyPr wrap="square" rtlCol="0" anchor="ctr"/>
          <a:lstStyle/>
          <a:p>
            <a:pPr marL="0" indent="0" algn="l">
              <a:buNone/>
            </a:pPr>
            <a:r>
              <a:rPr lang="en-US" sz="3200" dirty="0">
                <a:solidFill>
                  <a:srgbClr val="2E9E5B"/>
                </a:solidFill>
                <a:latin typeface="Calibri" pitchFamily="34" charset="0"/>
                <a:ea typeface="Calibri" pitchFamily="34" charset="-122"/>
                <a:cs typeface="Calibri" pitchFamily="34" charset="-120"/>
              </a:rPr>
              <a:t>✓</a:t>
            </a:r>
            <a:endParaRPr lang="en-US" sz="3200" dirty="0"/>
          </a:p>
        </p:txBody>
      </p:sp>
      <p:sp>
        <p:nvSpPr>
          <p:cNvPr id="7" name="Text 4"/>
          <p:cNvSpPr/>
          <p:nvPr/>
        </p:nvSpPr>
        <p:spPr>
          <a:xfrm>
            <a:off x="822960" y="3474720"/>
            <a:ext cx="914400" cy="914400"/>
          </a:xfrm>
          <a:prstGeom prst="rect">
            <a:avLst/>
          </a:prstGeom>
          <a:noFill/>
          <a:ln/>
        </p:spPr>
        <p:txBody>
          <a:bodyPr wrap="square" rtlCol="0" anchor="ctr"/>
          <a:lstStyle/>
          <a:p>
            <a:pPr marL="0" indent="0" algn="l">
              <a:buNone/>
            </a:pPr>
            <a:r>
              <a:rPr lang="en-US" sz="4800" b="1" dirty="0">
                <a:solidFill>
                  <a:srgbClr val="5B0FE0"/>
                </a:solidFill>
                <a:latin typeface="Calibri" pitchFamily="34" charset="0"/>
                <a:ea typeface="Calibri" pitchFamily="34" charset="-122"/>
                <a:cs typeface="Calibri" pitchFamily="34" charset="-120"/>
              </a:rPr>
              <a:t>2</a:t>
            </a:r>
            <a:endParaRPr lang="en-US" sz="4800" dirty="0"/>
          </a:p>
        </p:txBody>
      </p:sp>
      <p:sp>
        <p:nvSpPr>
          <p:cNvPr id="8" name="Text 5"/>
          <p:cNvSpPr/>
          <p:nvPr/>
        </p:nvSpPr>
        <p:spPr>
          <a:xfrm>
            <a:off x="1920240" y="3584448"/>
            <a:ext cx="8229600" cy="640080"/>
          </a:xfrm>
          <a:prstGeom prst="rect">
            <a:avLst/>
          </a:prstGeom>
          <a:noFill/>
          <a:ln/>
        </p:spPr>
        <p:txBody>
          <a:bodyPr wrap="square" rtlCol="0" anchor="ctr"/>
          <a:lstStyle/>
          <a:p>
            <a:pPr marL="0" indent="0" algn="l">
              <a:buNone/>
            </a:pPr>
            <a:r>
              <a:rPr lang="en-US" sz="2600" dirty="0">
                <a:solidFill>
                  <a:srgbClr val="1A1A1A"/>
                </a:solidFill>
                <a:latin typeface="Calibri" pitchFamily="34" charset="0"/>
                <a:ea typeface="Calibri" pitchFamily="34" charset="-122"/>
                <a:cs typeface="Calibri" pitchFamily="34" charset="-120"/>
              </a:rPr>
              <a:t>An AI assistant connected to everything</a:t>
            </a:r>
            <a:endParaRPr lang="en-US" sz="2600" dirty="0"/>
          </a:p>
        </p:txBody>
      </p:sp>
      <p:sp>
        <p:nvSpPr>
          <p:cNvPr id="9" name="Text 6"/>
          <p:cNvSpPr/>
          <p:nvPr/>
        </p:nvSpPr>
        <p:spPr>
          <a:xfrm>
            <a:off x="10424160" y="3520440"/>
            <a:ext cx="731520" cy="731520"/>
          </a:xfrm>
          <a:prstGeom prst="rect">
            <a:avLst/>
          </a:prstGeom>
          <a:noFill/>
          <a:ln/>
        </p:spPr>
        <p:txBody>
          <a:bodyPr wrap="square" rtlCol="0" anchor="ctr"/>
          <a:lstStyle/>
          <a:p>
            <a:pPr marL="0" indent="0" algn="l">
              <a:buNone/>
            </a:pPr>
            <a:r>
              <a:rPr lang="en-US" sz="3200" dirty="0">
                <a:solidFill>
                  <a:srgbClr val="2E9E5B"/>
                </a:solidFill>
                <a:latin typeface="Calibri" pitchFamily="34" charset="0"/>
                <a:ea typeface="Calibri" pitchFamily="34" charset="-122"/>
                <a:cs typeface="Calibri" pitchFamily="34" charset="-120"/>
              </a:rPr>
              <a:t>✓</a:t>
            </a:r>
            <a:endParaRPr lang="en-US" sz="3200" dirty="0"/>
          </a:p>
        </p:txBody>
      </p:sp>
      <p:sp>
        <p:nvSpPr>
          <p:cNvPr id="10" name="Text 7"/>
          <p:cNvSpPr/>
          <p:nvPr/>
        </p:nvSpPr>
        <p:spPr>
          <a:xfrm>
            <a:off x="822960" y="4754880"/>
            <a:ext cx="914400" cy="914400"/>
          </a:xfrm>
          <a:prstGeom prst="rect">
            <a:avLst/>
          </a:prstGeom>
          <a:noFill/>
          <a:ln/>
        </p:spPr>
        <p:txBody>
          <a:bodyPr wrap="square" rtlCol="0" anchor="ctr"/>
          <a:lstStyle/>
          <a:p>
            <a:pPr marL="0" indent="0" algn="l">
              <a:buNone/>
            </a:pPr>
            <a:r>
              <a:rPr lang="en-US" sz="4800" b="1" dirty="0">
                <a:solidFill>
                  <a:srgbClr val="5B0FE0"/>
                </a:solidFill>
                <a:latin typeface="Calibri" pitchFamily="34" charset="0"/>
                <a:ea typeface="Calibri" pitchFamily="34" charset="-122"/>
                <a:cs typeface="Calibri" pitchFamily="34" charset="-120"/>
              </a:rPr>
              <a:t>3</a:t>
            </a:r>
            <a:endParaRPr lang="en-US" sz="4800" dirty="0"/>
          </a:p>
        </p:txBody>
      </p:sp>
      <p:sp>
        <p:nvSpPr>
          <p:cNvPr id="11" name="Text 8"/>
          <p:cNvSpPr/>
          <p:nvPr/>
        </p:nvSpPr>
        <p:spPr>
          <a:xfrm>
            <a:off x="1920240" y="4864608"/>
            <a:ext cx="8229600" cy="640080"/>
          </a:xfrm>
          <a:prstGeom prst="rect">
            <a:avLst/>
          </a:prstGeom>
          <a:noFill/>
          <a:ln/>
        </p:spPr>
        <p:txBody>
          <a:bodyPr wrap="square" rtlCol="0" anchor="ctr"/>
          <a:lstStyle/>
          <a:p>
            <a:pPr marL="0" indent="0" algn="l">
              <a:buNone/>
            </a:pPr>
            <a:r>
              <a:rPr lang="en-US" sz="2600" b="1" dirty="0">
                <a:solidFill>
                  <a:srgbClr val="1A1A1A"/>
                </a:solidFill>
                <a:latin typeface="Calibri" pitchFamily="34" charset="0"/>
                <a:ea typeface="Calibri" pitchFamily="34" charset="-122"/>
                <a:cs typeface="Calibri" pitchFamily="34" charset="-120"/>
              </a:rPr>
              <a:t>The whole thing runs itself</a:t>
            </a:r>
            <a:endParaRPr lang="en-US" sz="26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822960"/>
            <a:ext cx="5486400" cy="548640"/>
          </a:xfrm>
          <a:prstGeom prst="rect">
            <a:avLst/>
          </a:prstGeom>
          <a:noFill/>
          <a:ln/>
        </p:spPr>
        <p:txBody>
          <a:bodyPr wrap="square" rtlCol="0" anchor="ctr"/>
          <a:lstStyle/>
          <a:p>
            <a:pPr marL="0" indent="0" algn="l">
              <a:buNone/>
            </a:pPr>
            <a:r>
              <a:rPr lang="en-US" sz="2000" b="1" dirty="0">
                <a:solidFill>
                  <a:srgbClr val="5B0FE0"/>
                </a:solidFill>
                <a:latin typeface="Calibri" pitchFamily="34" charset="0"/>
                <a:ea typeface="Calibri" pitchFamily="34" charset="-122"/>
                <a:cs typeface="Calibri" pitchFamily="34" charset="-120"/>
              </a:rPr>
              <a:t>Stage 3</a:t>
            </a:r>
            <a:endParaRPr lang="en-US" sz="2000" dirty="0"/>
          </a:p>
        </p:txBody>
      </p:sp>
      <p:sp>
        <p:nvSpPr>
          <p:cNvPr id="4" name="Text 1"/>
          <p:cNvSpPr/>
          <p:nvPr/>
        </p:nvSpPr>
        <p:spPr>
          <a:xfrm>
            <a:off x="640080" y="1371600"/>
            <a:ext cx="10515600" cy="822960"/>
          </a:xfrm>
          <a:prstGeom prst="rect">
            <a:avLst/>
          </a:prstGeom>
          <a:noFill/>
          <a:ln/>
        </p:spPr>
        <p:txBody>
          <a:bodyPr wrap="square" rtlCol="0" anchor="ctr"/>
          <a:lstStyle/>
          <a:p>
            <a:pPr marL="0" indent="0" algn="l">
              <a:buNone/>
            </a:pPr>
            <a:r>
              <a:rPr lang="en-AU" sz="3200" b="1" dirty="0">
                <a:solidFill>
                  <a:srgbClr val="1A1A1A"/>
                </a:solidFill>
                <a:latin typeface="Calibri" pitchFamily="34" charset="0"/>
                <a:ea typeface="Calibri" pitchFamily="34" charset="-122"/>
                <a:cs typeface="Calibri" pitchFamily="34" charset="-120"/>
              </a:rPr>
              <a:t>Things start happening without you asking.</a:t>
            </a:r>
            <a:endParaRPr lang="en-US" sz="3200" dirty="0"/>
          </a:p>
        </p:txBody>
      </p:sp>
      <p:sp>
        <p:nvSpPr>
          <p:cNvPr id="5" name="Text 2"/>
          <p:cNvSpPr/>
          <p:nvPr/>
        </p:nvSpPr>
        <p:spPr>
          <a:xfrm>
            <a:off x="640080" y="2377440"/>
            <a:ext cx="10515600" cy="3931920"/>
          </a:xfrm>
          <a:prstGeom prst="rect">
            <a:avLst/>
          </a:prstGeom>
          <a:noFill/>
          <a:ln/>
        </p:spPr>
        <p:txBody>
          <a:bodyPr wrap="square" rtlCol="0" anchor="ctr"/>
          <a:lstStyle/>
          <a:p>
            <a:pPr>
              <a:lnSpc>
                <a:spcPct val="115000"/>
              </a:lnSpc>
              <a:spcAft>
                <a:spcPts val="1000"/>
              </a:spcAft>
            </a:pPr>
            <a:r>
              <a:rPr lang="en-AU" sz="2400" dirty="0"/>
              <a:t>You finish an interview with a candidate.</a:t>
            </a:r>
          </a:p>
          <a:p>
            <a:pPr>
              <a:lnSpc>
                <a:spcPct val="115000"/>
              </a:lnSpc>
              <a:spcAft>
                <a:spcPts val="1000"/>
              </a:spcAft>
            </a:pPr>
            <a:r>
              <a:rPr lang="en-AU" sz="2400" dirty="0"/>
              <a:t>The conversation gets captured and written into the CRM.</a:t>
            </a:r>
          </a:p>
          <a:p>
            <a:pPr>
              <a:lnSpc>
                <a:spcPct val="115000"/>
              </a:lnSpc>
              <a:spcAft>
                <a:spcPts val="1000"/>
              </a:spcAft>
            </a:pPr>
            <a:r>
              <a:rPr lang="en-AU" sz="2400" dirty="0"/>
              <a:t>They get matched against your open roles.</a:t>
            </a:r>
          </a:p>
          <a:p>
            <a:pPr>
              <a:lnSpc>
                <a:spcPct val="115000"/>
              </a:lnSpc>
              <a:spcAft>
                <a:spcPts val="1000"/>
              </a:spcAft>
            </a:pPr>
            <a:r>
              <a:rPr lang="en-AU" sz="2400" dirty="0"/>
              <a:t>Past clients who've hired for similar get surfaced.</a:t>
            </a:r>
          </a:p>
          <a:p>
            <a:pPr>
              <a:lnSpc>
                <a:spcPct val="115000"/>
              </a:lnSpc>
              <a:spcAft>
                <a:spcPts val="1000"/>
              </a:spcAft>
            </a:pPr>
            <a:r>
              <a:rPr lang="en-AU" sz="2400" dirty="0"/>
              <a:t>The outreach gets drafted.</a:t>
            </a:r>
            <a:endParaRPr lang="en-US" sz="2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822960"/>
            <a:ext cx="10515600" cy="731520"/>
          </a:xfrm>
          <a:prstGeom prst="rect">
            <a:avLst/>
          </a:prstGeom>
          <a:noFill/>
          <a:ln/>
        </p:spPr>
        <p:txBody>
          <a:bodyPr wrap="square" rtlCol="0" anchor="ctr"/>
          <a:lstStyle/>
          <a:p>
            <a:pPr marL="0" indent="0" algn="l">
              <a:buNone/>
            </a:pPr>
            <a:r>
              <a:rPr lang="en-US" sz="2800" b="1" dirty="0">
                <a:solidFill>
                  <a:srgbClr val="1A1A1A"/>
                </a:solidFill>
                <a:latin typeface="Calibri" pitchFamily="34" charset="0"/>
                <a:ea typeface="Calibri" pitchFamily="34" charset="-122"/>
                <a:cs typeface="Calibri" pitchFamily="34" charset="-120"/>
              </a:rPr>
              <a:t>So I went looking for people who'd done it well.</a:t>
            </a:r>
            <a:endParaRPr lang="en-US" sz="2800" dirty="0"/>
          </a:p>
        </p:txBody>
      </p:sp>
      <p:sp>
        <p:nvSpPr>
          <p:cNvPr id="4" name="Text 1"/>
          <p:cNvSpPr/>
          <p:nvPr/>
        </p:nvSpPr>
        <p:spPr>
          <a:xfrm>
            <a:off x="640080" y="1417320"/>
            <a:ext cx="10515600" cy="548640"/>
          </a:xfrm>
          <a:prstGeom prst="rect">
            <a:avLst/>
          </a:prstGeom>
          <a:noFill/>
          <a:ln/>
        </p:spPr>
        <p:txBody>
          <a:bodyPr wrap="square" rtlCol="0" anchor="ctr"/>
          <a:lstStyle/>
          <a:p>
            <a:r>
              <a:rPr lang="en-AU" dirty="0"/>
              <a:t>I joined a community of IT providers, and Tom clearly knew what he was doing.</a:t>
            </a:r>
            <a:endParaRPr lang="en-US" sz="1800" dirty="0"/>
          </a:p>
        </p:txBody>
      </p:sp>
      <p:pic>
        <p:nvPicPr>
          <p:cNvPr id="5" name="Image 1" descr="photo3_zoomtom.png"/>
          <p:cNvPicPr>
            <a:picLocks noChangeAspect="1"/>
          </p:cNvPicPr>
          <p:nvPr/>
        </p:nvPicPr>
        <p:blipFill>
          <a:blip r:embed="rId4"/>
          <a:stretch>
            <a:fillRect/>
          </a:stretch>
        </p:blipFill>
        <p:spPr>
          <a:xfrm>
            <a:off x="640080" y="2314852"/>
            <a:ext cx="6949440" cy="3782777"/>
          </a:xfrm>
          <a:prstGeom prst="rect">
            <a:avLst/>
          </a:prstGeom>
        </p:spPr>
      </p:pic>
      <p:sp>
        <p:nvSpPr>
          <p:cNvPr id="6" name="Text 2"/>
          <p:cNvSpPr/>
          <p:nvPr/>
        </p:nvSpPr>
        <p:spPr>
          <a:xfrm>
            <a:off x="7772400" y="2194560"/>
            <a:ext cx="3931920" cy="3931920"/>
          </a:xfrm>
          <a:prstGeom prst="rect">
            <a:avLst/>
          </a:prstGeom>
          <a:noFill/>
          <a:ln/>
        </p:spPr>
        <p:txBody>
          <a:bodyPr wrap="square" rtlCol="0" anchor="ctr"/>
          <a:lstStyle/>
          <a:p>
            <a:pPr marL="0" indent="0" algn="l">
              <a:lnSpc>
                <a:spcPct val="115000"/>
              </a:lnSpc>
              <a:spcAft>
                <a:spcPts val="800"/>
              </a:spcAft>
              <a:buNone/>
            </a:pPr>
            <a:r>
              <a:rPr lang="en-AU" sz="2000" dirty="0">
                <a:solidFill>
                  <a:srgbClr val="1A1A1A"/>
                </a:solidFill>
                <a:latin typeface="Calibri" pitchFamily="34" charset="0"/>
                <a:ea typeface="Calibri" pitchFamily="34" charset="-122"/>
                <a:cs typeface="Calibri" pitchFamily="34" charset="-120"/>
              </a:rPr>
              <a:t>He was running a generalist IT business, invisible in a crowded market.</a:t>
            </a:r>
          </a:p>
          <a:p>
            <a:pPr marL="0" indent="0" algn="l">
              <a:lnSpc>
                <a:spcPct val="115000"/>
              </a:lnSpc>
              <a:spcAft>
                <a:spcPts val="800"/>
              </a:spcAft>
              <a:buNone/>
            </a:pPr>
            <a:r>
              <a:rPr lang="en-AU" sz="2000" dirty="0">
                <a:solidFill>
                  <a:srgbClr val="1A1A1A"/>
                </a:solidFill>
                <a:latin typeface="Calibri" pitchFamily="34" charset="0"/>
                <a:ea typeface="Calibri" pitchFamily="34" charset="-122"/>
                <a:cs typeface="Calibri" pitchFamily="34" charset="-120"/>
              </a:rPr>
              <a:t>So he picked one industry and went all in on recruitment.</a:t>
            </a:r>
          </a:p>
          <a:p>
            <a:pPr marL="0" indent="0" algn="l">
              <a:lnSpc>
                <a:spcPct val="115000"/>
              </a:lnSpc>
              <a:spcAft>
                <a:spcPts val="800"/>
              </a:spcAft>
              <a:buNone/>
            </a:pPr>
            <a:r>
              <a:rPr lang="en-AU" sz="2000" i="1" dirty="0">
                <a:solidFill>
                  <a:srgbClr val="1A1A1A"/>
                </a:solidFill>
                <a:latin typeface="Calibri" pitchFamily="34" charset="0"/>
                <a:ea typeface="Calibri" pitchFamily="34" charset="-122"/>
                <a:cs typeface="Calibri" pitchFamily="34" charset="-120"/>
              </a:rPr>
              <a:t>It worked.</a:t>
            </a:r>
            <a:endParaRPr lang="en-US" sz="2000" i="1"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394D0-F41F-FADF-5545-1860BF18EADF}"/>
            </a:ext>
          </a:extLst>
        </p:cNvPr>
        <p:cNvGrpSpPr/>
        <p:nvPr/>
      </p:nvGrpSpPr>
      <p:grpSpPr>
        <a:xfrm>
          <a:off x="0" y="0"/>
          <a:ext cx="0" cy="0"/>
          <a:chOff x="0" y="0"/>
          <a:chExt cx="0" cy="0"/>
        </a:xfrm>
      </p:grpSpPr>
      <p:pic>
        <p:nvPicPr>
          <p:cNvPr id="2" name="Image 0" descr="logo_transparent.png">
            <a:extLst>
              <a:ext uri="{FF2B5EF4-FFF2-40B4-BE49-F238E27FC236}">
                <a16:creationId xmlns:a16="http://schemas.microsoft.com/office/drawing/2014/main" id="{46E1D992-B02A-F7A1-0509-56E9FC63250E}"/>
              </a:ext>
            </a:extLst>
          </p:cNvPr>
          <p:cNvPicPr>
            <a:picLocks noChangeAspect="1"/>
          </p:cNvPicPr>
          <p:nvPr/>
        </p:nvPicPr>
        <p:blipFill>
          <a:blip r:embed="rId3"/>
          <a:stretch>
            <a:fillRect/>
          </a:stretch>
        </p:blipFill>
        <p:spPr>
          <a:xfrm>
            <a:off x="10362895" y="365760"/>
            <a:ext cx="1371600" cy="321469"/>
          </a:xfrm>
          <a:prstGeom prst="rect">
            <a:avLst/>
          </a:prstGeom>
        </p:spPr>
      </p:pic>
      <p:sp>
        <p:nvSpPr>
          <p:cNvPr id="3" name="Text 0">
            <a:extLst>
              <a:ext uri="{FF2B5EF4-FFF2-40B4-BE49-F238E27FC236}">
                <a16:creationId xmlns:a16="http://schemas.microsoft.com/office/drawing/2014/main" id="{6A9D300E-26C5-0237-FF65-DF9565B2A82C}"/>
              </a:ext>
            </a:extLst>
          </p:cNvPr>
          <p:cNvSpPr/>
          <p:nvPr/>
        </p:nvSpPr>
        <p:spPr>
          <a:xfrm>
            <a:off x="640080" y="2468880"/>
            <a:ext cx="10789920" cy="1463040"/>
          </a:xfrm>
          <a:prstGeom prst="rect">
            <a:avLst/>
          </a:prstGeom>
          <a:noFill/>
          <a:ln/>
        </p:spPr>
        <p:txBody>
          <a:bodyPr wrap="square" rtlCol="0" anchor="ctr"/>
          <a:lstStyle/>
          <a:p>
            <a:pPr marL="0" indent="0" algn="l">
              <a:lnSpc>
                <a:spcPct val="115000"/>
              </a:lnSpc>
              <a:buNone/>
            </a:pPr>
            <a:r>
              <a:rPr lang="en-AU" sz="3800" b="1" dirty="0">
                <a:solidFill>
                  <a:srgbClr val="1A1A1A"/>
                </a:solidFill>
                <a:latin typeface="Calibri" pitchFamily="34" charset="0"/>
                <a:ea typeface="Calibri" pitchFamily="34" charset="-122"/>
                <a:cs typeface="Calibri" pitchFamily="34" charset="-120"/>
              </a:rPr>
              <a:t>You just step in for the conversations.</a:t>
            </a:r>
            <a:endParaRPr lang="en-US" sz="3800" dirty="0"/>
          </a:p>
        </p:txBody>
      </p:sp>
      <p:sp>
        <p:nvSpPr>
          <p:cNvPr id="4" name="Text 1">
            <a:extLst>
              <a:ext uri="{FF2B5EF4-FFF2-40B4-BE49-F238E27FC236}">
                <a16:creationId xmlns:a16="http://schemas.microsoft.com/office/drawing/2014/main" id="{D91F9F5C-BCD3-EE93-BEC5-921A41BE0EFC}"/>
              </a:ext>
            </a:extLst>
          </p:cNvPr>
          <p:cNvSpPr/>
          <p:nvPr/>
        </p:nvSpPr>
        <p:spPr>
          <a:xfrm>
            <a:off x="640080" y="4114800"/>
            <a:ext cx="10058400" cy="1097280"/>
          </a:xfrm>
          <a:prstGeom prst="rect">
            <a:avLst/>
          </a:prstGeom>
          <a:noFill/>
          <a:ln/>
        </p:spPr>
        <p:txBody>
          <a:bodyPr wrap="square" rtlCol="0" anchor="ctr"/>
          <a:lstStyle/>
          <a:p>
            <a:pPr marL="0" indent="0" algn="l">
              <a:lnSpc>
                <a:spcPct val="120000"/>
              </a:lnSpc>
              <a:buNone/>
            </a:pPr>
            <a:r>
              <a:rPr lang="en-AU" sz="2000" dirty="0">
                <a:solidFill>
                  <a:srgbClr val="6B6B6B"/>
                </a:solidFill>
                <a:latin typeface="Calibri" pitchFamily="34" charset="0"/>
                <a:ea typeface="Calibri" pitchFamily="34" charset="-122"/>
                <a:cs typeface="Calibri" pitchFamily="34" charset="-120"/>
              </a:rPr>
              <a:t>Calls, interviews, and negotiations are where judgement matters most.</a:t>
            </a:r>
          </a:p>
          <a:p>
            <a:pPr marL="0" indent="0" algn="l">
              <a:lnSpc>
                <a:spcPct val="120000"/>
              </a:lnSpc>
              <a:buNone/>
            </a:pPr>
            <a:r>
              <a:rPr lang="en-AU" sz="2000" dirty="0">
                <a:solidFill>
                  <a:srgbClr val="6B6B6B"/>
                </a:solidFill>
                <a:latin typeface="Calibri" pitchFamily="34" charset="0"/>
                <a:ea typeface="Calibri" pitchFamily="34" charset="-122"/>
                <a:cs typeface="Calibri" pitchFamily="34" charset="-120"/>
              </a:rPr>
              <a:t>That's the part we still want people doing (at least for now).</a:t>
            </a:r>
            <a:endParaRPr lang="en-US" sz="2000" dirty="0"/>
          </a:p>
        </p:txBody>
      </p:sp>
    </p:spTree>
    <p:extLst>
      <p:ext uri="{BB962C8B-B14F-4D97-AF65-F5344CB8AC3E}">
        <p14:creationId xmlns:p14="http://schemas.microsoft.com/office/powerpoint/2010/main" val="6310664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822960"/>
            <a:ext cx="10058400" cy="822960"/>
          </a:xfrm>
          <a:prstGeom prst="rect">
            <a:avLst/>
          </a:prstGeom>
          <a:noFill/>
          <a:ln/>
        </p:spPr>
        <p:txBody>
          <a:bodyPr wrap="square" rtlCol="0" anchor="ctr"/>
          <a:lstStyle/>
          <a:p>
            <a:pPr marL="0" indent="0" algn="l">
              <a:buNone/>
            </a:pPr>
            <a:r>
              <a:rPr lang="en-US" sz="3400" b="1" dirty="0">
                <a:solidFill>
                  <a:srgbClr val="1A1A1A"/>
                </a:solidFill>
                <a:latin typeface="Calibri" pitchFamily="34" charset="0"/>
                <a:ea typeface="Calibri" pitchFamily="34" charset="-122"/>
                <a:cs typeface="Calibri" pitchFamily="34" charset="-120"/>
              </a:rPr>
              <a:t>Three stages of the AI journey</a:t>
            </a:r>
            <a:endParaRPr lang="en-US" sz="3400" dirty="0"/>
          </a:p>
        </p:txBody>
      </p:sp>
      <p:sp>
        <p:nvSpPr>
          <p:cNvPr id="4" name="Text 1"/>
          <p:cNvSpPr/>
          <p:nvPr/>
        </p:nvSpPr>
        <p:spPr>
          <a:xfrm>
            <a:off x="822960" y="2194560"/>
            <a:ext cx="914400" cy="914400"/>
          </a:xfrm>
          <a:prstGeom prst="rect">
            <a:avLst/>
          </a:prstGeom>
          <a:noFill/>
          <a:ln/>
        </p:spPr>
        <p:txBody>
          <a:bodyPr wrap="square" rtlCol="0" anchor="ctr"/>
          <a:lstStyle/>
          <a:p>
            <a:pPr marL="0" indent="0" algn="l">
              <a:buNone/>
            </a:pPr>
            <a:r>
              <a:rPr lang="en-US" sz="4800" b="1" dirty="0">
                <a:solidFill>
                  <a:srgbClr val="5B0FE0"/>
                </a:solidFill>
                <a:latin typeface="Calibri" pitchFamily="34" charset="0"/>
                <a:ea typeface="Calibri" pitchFamily="34" charset="-122"/>
                <a:cs typeface="Calibri" pitchFamily="34" charset="-120"/>
              </a:rPr>
              <a:t>1</a:t>
            </a:r>
            <a:endParaRPr lang="en-US" sz="4800" dirty="0"/>
          </a:p>
        </p:txBody>
      </p:sp>
      <p:sp>
        <p:nvSpPr>
          <p:cNvPr id="5" name="Text 2"/>
          <p:cNvSpPr/>
          <p:nvPr/>
        </p:nvSpPr>
        <p:spPr>
          <a:xfrm>
            <a:off x="1920240" y="2304288"/>
            <a:ext cx="8229600" cy="640080"/>
          </a:xfrm>
          <a:prstGeom prst="rect">
            <a:avLst/>
          </a:prstGeom>
          <a:noFill/>
          <a:ln/>
        </p:spPr>
        <p:txBody>
          <a:bodyPr wrap="square" rtlCol="0" anchor="ctr"/>
          <a:lstStyle/>
          <a:p>
            <a:pPr marL="0" indent="0" algn="l">
              <a:buNone/>
            </a:pPr>
            <a:r>
              <a:rPr lang="en-US" sz="2600" dirty="0">
                <a:solidFill>
                  <a:srgbClr val="1A1A1A"/>
                </a:solidFill>
                <a:latin typeface="Calibri" pitchFamily="34" charset="0"/>
                <a:ea typeface="Calibri" pitchFamily="34" charset="-122"/>
                <a:cs typeface="Calibri" pitchFamily="34" charset="-120"/>
              </a:rPr>
              <a:t>Automate the admin</a:t>
            </a:r>
            <a:endParaRPr lang="en-US" sz="2600" dirty="0"/>
          </a:p>
        </p:txBody>
      </p:sp>
      <p:sp>
        <p:nvSpPr>
          <p:cNvPr id="6" name="Text 3"/>
          <p:cNvSpPr/>
          <p:nvPr/>
        </p:nvSpPr>
        <p:spPr>
          <a:xfrm>
            <a:off x="10424160" y="2240280"/>
            <a:ext cx="731520" cy="731520"/>
          </a:xfrm>
          <a:prstGeom prst="rect">
            <a:avLst/>
          </a:prstGeom>
          <a:noFill/>
          <a:ln/>
        </p:spPr>
        <p:txBody>
          <a:bodyPr wrap="square" rtlCol="0" anchor="ctr"/>
          <a:lstStyle/>
          <a:p>
            <a:pPr marL="0" indent="0" algn="l">
              <a:buNone/>
            </a:pPr>
            <a:r>
              <a:rPr lang="en-US" sz="3200" dirty="0">
                <a:solidFill>
                  <a:srgbClr val="2E9E5B"/>
                </a:solidFill>
                <a:latin typeface="Calibri" pitchFamily="34" charset="0"/>
                <a:ea typeface="Calibri" pitchFamily="34" charset="-122"/>
                <a:cs typeface="Calibri" pitchFamily="34" charset="-120"/>
              </a:rPr>
              <a:t>✓</a:t>
            </a:r>
            <a:endParaRPr lang="en-US" sz="3200" dirty="0"/>
          </a:p>
        </p:txBody>
      </p:sp>
      <p:sp>
        <p:nvSpPr>
          <p:cNvPr id="7" name="Text 4"/>
          <p:cNvSpPr/>
          <p:nvPr/>
        </p:nvSpPr>
        <p:spPr>
          <a:xfrm>
            <a:off x="822960" y="3474720"/>
            <a:ext cx="914400" cy="914400"/>
          </a:xfrm>
          <a:prstGeom prst="rect">
            <a:avLst/>
          </a:prstGeom>
          <a:noFill/>
          <a:ln/>
        </p:spPr>
        <p:txBody>
          <a:bodyPr wrap="square" rtlCol="0" anchor="ctr"/>
          <a:lstStyle/>
          <a:p>
            <a:pPr marL="0" indent="0" algn="l">
              <a:buNone/>
            </a:pPr>
            <a:r>
              <a:rPr lang="en-US" sz="4800" b="1" dirty="0">
                <a:solidFill>
                  <a:srgbClr val="5B0FE0"/>
                </a:solidFill>
                <a:latin typeface="Calibri" pitchFamily="34" charset="0"/>
                <a:ea typeface="Calibri" pitchFamily="34" charset="-122"/>
                <a:cs typeface="Calibri" pitchFamily="34" charset="-120"/>
              </a:rPr>
              <a:t>2</a:t>
            </a:r>
            <a:endParaRPr lang="en-US" sz="4800" dirty="0"/>
          </a:p>
        </p:txBody>
      </p:sp>
      <p:sp>
        <p:nvSpPr>
          <p:cNvPr id="8" name="Text 5"/>
          <p:cNvSpPr/>
          <p:nvPr/>
        </p:nvSpPr>
        <p:spPr>
          <a:xfrm>
            <a:off x="1920240" y="3584448"/>
            <a:ext cx="8229600" cy="640080"/>
          </a:xfrm>
          <a:prstGeom prst="rect">
            <a:avLst/>
          </a:prstGeom>
          <a:noFill/>
          <a:ln/>
        </p:spPr>
        <p:txBody>
          <a:bodyPr wrap="square" rtlCol="0" anchor="ctr"/>
          <a:lstStyle/>
          <a:p>
            <a:pPr marL="0" indent="0" algn="l">
              <a:buNone/>
            </a:pPr>
            <a:r>
              <a:rPr lang="en-US" sz="2600" dirty="0">
                <a:solidFill>
                  <a:srgbClr val="1A1A1A"/>
                </a:solidFill>
                <a:latin typeface="Calibri" pitchFamily="34" charset="0"/>
                <a:ea typeface="Calibri" pitchFamily="34" charset="-122"/>
                <a:cs typeface="Calibri" pitchFamily="34" charset="-120"/>
              </a:rPr>
              <a:t>An AI assistant you can ask anything</a:t>
            </a:r>
            <a:endParaRPr lang="en-US" sz="2600" dirty="0"/>
          </a:p>
        </p:txBody>
      </p:sp>
      <p:sp>
        <p:nvSpPr>
          <p:cNvPr id="9" name="Text 6"/>
          <p:cNvSpPr/>
          <p:nvPr/>
        </p:nvSpPr>
        <p:spPr>
          <a:xfrm>
            <a:off x="10424160" y="3520440"/>
            <a:ext cx="731520" cy="731520"/>
          </a:xfrm>
          <a:prstGeom prst="rect">
            <a:avLst/>
          </a:prstGeom>
          <a:noFill/>
          <a:ln/>
        </p:spPr>
        <p:txBody>
          <a:bodyPr wrap="square" rtlCol="0" anchor="ctr"/>
          <a:lstStyle/>
          <a:p>
            <a:pPr marL="0" indent="0" algn="l">
              <a:buNone/>
            </a:pPr>
            <a:r>
              <a:rPr lang="en-US" sz="3200" dirty="0">
                <a:solidFill>
                  <a:srgbClr val="2E9E5B"/>
                </a:solidFill>
                <a:latin typeface="Calibri" pitchFamily="34" charset="0"/>
                <a:ea typeface="Calibri" pitchFamily="34" charset="-122"/>
                <a:cs typeface="Calibri" pitchFamily="34" charset="-120"/>
              </a:rPr>
              <a:t>✓</a:t>
            </a:r>
            <a:endParaRPr lang="en-US" sz="3200" dirty="0"/>
          </a:p>
        </p:txBody>
      </p:sp>
      <p:sp>
        <p:nvSpPr>
          <p:cNvPr id="10" name="Text 7"/>
          <p:cNvSpPr/>
          <p:nvPr/>
        </p:nvSpPr>
        <p:spPr>
          <a:xfrm>
            <a:off x="822960" y="4754880"/>
            <a:ext cx="914400" cy="914400"/>
          </a:xfrm>
          <a:prstGeom prst="rect">
            <a:avLst/>
          </a:prstGeom>
          <a:noFill/>
          <a:ln/>
        </p:spPr>
        <p:txBody>
          <a:bodyPr wrap="square" rtlCol="0" anchor="ctr"/>
          <a:lstStyle/>
          <a:p>
            <a:pPr marL="0" indent="0" algn="l">
              <a:buNone/>
            </a:pPr>
            <a:r>
              <a:rPr lang="en-US" sz="4800" b="1" dirty="0">
                <a:solidFill>
                  <a:srgbClr val="5B0FE0"/>
                </a:solidFill>
                <a:latin typeface="Calibri" pitchFamily="34" charset="0"/>
                <a:ea typeface="Calibri" pitchFamily="34" charset="-122"/>
                <a:cs typeface="Calibri" pitchFamily="34" charset="-120"/>
              </a:rPr>
              <a:t>3</a:t>
            </a:r>
            <a:endParaRPr lang="en-US" sz="4800" dirty="0"/>
          </a:p>
        </p:txBody>
      </p:sp>
      <p:sp>
        <p:nvSpPr>
          <p:cNvPr id="11" name="Text 8"/>
          <p:cNvSpPr/>
          <p:nvPr/>
        </p:nvSpPr>
        <p:spPr>
          <a:xfrm>
            <a:off x="1920240" y="4864608"/>
            <a:ext cx="8229600" cy="640080"/>
          </a:xfrm>
          <a:prstGeom prst="rect">
            <a:avLst/>
          </a:prstGeom>
          <a:noFill/>
          <a:ln/>
        </p:spPr>
        <p:txBody>
          <a:bodyPr wrap="square" rtlCol="0" anchor="ctr"/>
          <a:lstStyle/>
          <a:p>
            <a:pPr marL="0" indent="0" algn="l">
              <a:buNone/>
            </a:pPr>
            <a:r>
              <a:rPr lang="en-US" sz="2600" b="1" dirty="0">
                <a:solidFill>
                  <a:srgbClr val="1A1A1A"/>
                </a:solidFill>
                <a:latin typeface="Calibri" pitchFamily="34" charset="0"/>
                <a:ea typeface="Calibri" pitchFamily="34" charset="-122"/>
                <a:cs typeface="Calibri" pitchFamily="34" charset="-120"/>
              </a:rPr>
              <a:t>The whole thing runs itself</a:t>
            </a:r>
            <a:endParaRPr lang="en-US" sz="2600" dirty="0"/>
          </a:p>
        </p:txBody>
      </p:sp>
      <p:sp>
        <p:nvSpPr>
          <p:cNvPr id="12" name="Text 9"/>
          <p:cNvSpPr/>
          <p:nvPr/>
        </p:nvSpPr>
        <p:spPr>
          <a:xfrm>
            <a:off x="10424160" y="4800600"/>
            <a:ext cx="731520" cy="731520"/>
          </a:xfrm>
          <a:prstGeom prst="rect">
            <a:avLst/>
          </a:prstGeom>
          <a:noFill/>
          <a:ln/>
        </p:spPr>
        <p:txBody>
          <a:bodyPr wrap="square" rtlCol="0" anchor="ctr"/>
          <a:lstStyle/>
          <a:p>
            <a:pPr marL="0" indent="0" algn="l">
              <a:buNone/>
            </a:pPr>
            <a:r>
              <a:rPr lang="en-US" sz="3200" b="1" dirty="0">
                <a:solidFill>
                  <a:srgbClr val="2E9E5B"/>
                </a:solidFill>
                <a:latin typeface="Calibri" pitchFamily="34" charset="0"/>
                <a:ea typeface="Calibri" pitchFamily="34" charset="-122"/>
                <a:cs typeface="Calibri" pitchFamily="34" charset="-120"/>
              </a:rPr>
              <a:t>✓</a:t>
            </a:r>
            <a:endParaRPr lang="en-US" sz="32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2405743"/>
            <a:ext cx="10058400" cy="822960"/>
          </a:xfrm>
          <a:prstGeom prst="rect">
            <a:avLst/>
          </a:prstGeom>
          <a:noFill/>
          <a:ln/>
        </p:spPr>
        <p:txBody>
          <a:bodyPr wrap="square" rtlCol="0" anchor="ctr"/>
          <a:lstStyle/>
          <a:p>
            <a:pPr marL="0" indent="0" algn="l">
              <a:buNone/>
            </a:pPr>
            <a:r>
              <a:rPr lang="en-US" sz="3600" b="1" dirty="0">
                <a:solidFill>
                  <a:srgbClr val="1A1A1A"/>
                </a:solidFill>
                <a:latin typeface="Calibri" pitchFamily="34" charset="0"/>
                <a:ea typeface="Calibri" pitchFamily="34" charset="-122"/>
                <a:cs typeface="Calibri" pitchFamily="34" charset="-120"/>
              </a:rPr>
              <a:t>Want to talk it through?</a:t>
            </a:r>
            <a:endParaRPr lang="en-US" sz="3600" dirty="0"/>
          </a:p>
        </p:txBody>
      </p:sp>
      <p:sp>
        <p:nvSpPr>
          <p:cNvPr id="4" name="Text 1"/>
          <p:cNvSpPr/>
          <p:nvPr/>
        </p:nvSpPr>
        <p:spPr>
          <a:xfrm>
            <a:off x="640080" y="3228703"/>
            <a:ext cx="5943600" cy="1188720"/>
          </a:xfrm>
          <a:prstGeom prst="rect">
            <a:avLst/>
          </a:prstGeom>
          <a:noFill/>
          <a:ln/>
        </p:spPr>
        <p:txBody>
          <a:bodyPr wrap="square" rtlCol="0" anchor="ctr"/>
          <a:lstStyle/>
          <a:p>
            <a:pPr marL="0" indent="0" algn="l">
              <a:lnSpc>
                <a:spcPct val="120000"/>
              </a:lnSpc>
              <a:buNone/>
            </a:pPr>
            <a:r>
              <a:rPr lang="en-AU" sz="2000" dirty="0">
                <a:solidFill>
                  <a:srgbClr val="6B6B6B"/>
                </a:solidFill>
                <a:latin typeface="Calibri" pitchFamily="34" charset="0"/>
                <a:ea typeface="Calibri" pitchFamily="34" charset="-122"/>
                <a:cs typeface="Calibri" pitchFamily="34" charset="-120"/>
              </a:rPr>
              <a:t>Happy to jump on a free 30-minute tech strategy session and talk about AI, your CRM, security, or whatever's relevant to you.</a:t>
            </a:r>
            <a:endParaRPr lang="en-US" sz="2000" dirty="0"/>
          </a:p>
        </p:txBody>
      </p:sp>
      <p:pic>
        <p:nvPicPr>
          <p:cNvPr id="5" name="Image 1" descr="qr-code.png"/>
          <p:cNvPicPr>
            <a:picLocks noChangeAspect="1"/>
          </p:cNvPicPr>
          <p:nvPr/>
        </p:nvPicPr>
        <p:blipFill>
          <a:blip r:embed="rId4"/>
          <a:stretch>
            <a:fillRect/>
          </a:stretch>
        </p:blipFill>
        <p:spPr>
          <a:xfrm>
            <a:off x="8046720" y="2050868"/>
            <a:ext cx="2743200" cy="27432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822960"/>
            <a:ext cx="10789920" cy="731520"/>
          </a:xfrm>
          <a:prstGeom prst="rect">
            <a:avLst/>
          </a:prstGeom>
          <a:noFill/>
          <a:ln/>
        </p:spPr>
        <p:txBody>
          <a:bodyPr wrap="square" rtlCol="0" anchor="ctr"/>
          <a:lstStyle/>
          <a:p>
            <a:pPr marL="0" indent="0" algn="l">
              <a:buNone/>
            </a:pPr>
            <a:r>
              <a:rPr lang="en-US" sz="2600" b="1" dirty="0">
                <a:solidFill>
                  <a:srgbClr val="1A1A1A"/>
                </a:solidFill>
                <a:latin typeface="Calibri" pitchFamily="34" charset="0"/>
                <a:ea typeface="Calibri" pitchFamily="34" charset="-122"/>
                <a:cs typeface="Calibri" pitchFamily="34" charset="-120"/>
              </a:rPr>
              <a:t>That mentorship took us somewhere neither of us expected.</a:t>
            </a:r>
            <a:endParaRPr lang="en-US" sz="2600" dirty="0"/>
          </a:p>
        </p:txBody>
      </p:sp>
      <p:pic>
        <p:nvPicPr>
          <p:cNvPr id="4" name="Image 1" descr="photo4_team_v2.jpg"/>
          <p:cNvPicPr>
            <a:picLocks noChangeAspect="1"/>
          </p:cNvPicPr>
          <p:nvPr/>
        </p:nvPicPr>
        <p:blipFill>
          <a:blip r:embed="rId4"/>
          <a:stretch>
            <a:fillRect/>
          </a:stretch>
        </p:blipFill>
        <p:spPr>
          <a:xfrm>
            <a:off x="641585" y="1737360"/>
            <a:ext cx="5117630" cy="4663440"/>
          </a:xfrm>
          <a:prstGeom prst="rect">
            <a:avLst/>
          </a:prstGeom>
        </p:spPr>
      </p:pic>
      <p:sp>
        <p:nvSpPr>
          <p:cNvPr id="5" name="Text 1"/>
          <p:cNvSpPr/>
          <p:nvPr/>
        </p:nvSpPr>
        <p:spPr>
          <a:xfrm>
            <a:off x="6035040" y="2736668"/>
            <a:ext cx="5486400" cy="2377440"/>
          </a:xfrm>
          <a:prstGeom prst="rect">
            <a:avLst/>
          </a:prstGeom>
          <a:noFill/>
          <a:ln/>
        </p:spPr>
        <p:txBody>
          <a:bodyPr wrap="square" rtlCol="0" anchor="ctr"/>
          <a:lstStyle/>
          <a:p>
            <a:pPr marL="0" indent="0" algn="l">
              <a:lnSpc>
                <a:spcPct val="125000"/>
              </a:lnSpc>
              <a:spcAft>
                <a:spcPts val="1400"/>
              </a:spcAft>
              <a:buNone/>
            </a:pPr>
            <a:r>
              <a:rPr lang="en-AU" sz="2200" dirty="0">
                <a:solidFill>
                  <a:srgbClr val="1A1A1A"/>
                </a:solidFill>
                <a:latin typeface="Calibri" pitchFamily="34" charset="0"/>
                <a:ea typeface="Calibri" pitchFamily="34" charset="-122"/>
                <a:cs typeface="Calibri" pitchFamily="34" charset="-120"/>
              </a:rPr>
              <a:t>Tom's business grew and he started looking to expand. </a:t>
            </a:r>
          </a:p>
          <a:p>
            <a:pPr marL="0" indent="0" algn="l">
              <a:lnSpc>
                <a:spcPct val="125000"/>
              </a:lnSpc>
              <a:spcAft>
                <a:spcPts val="1400"/>
              </a:spcAft>
              <a:buNone/>
            </a:pPr>
            <a:r>
              <a:rPr lang="en-AU" sz="2200" dirty="0">
                <a:solidFill>
                  <a:srgbClr val="1A1A1A"/>
                </a:solidFill>
                <a:latin typeface="Calibri" pitchFamily="34" charset="0"/>
                <a:ea typeface="Calibri" pitchFamily="34" charset="-122"/>
                <a:cs typeface="Calibri" pitchFamily="34" charset="-120"/>
              </a:rPr>
              <a:t>His first instinct was the US.</a:t>
            </a:r>
          </a:p>
          <a:p>
            <a:pPr marL="0" indent="0" algn="l">
              <a:lnSpc>
                <a:spcPct val="125000"/>
              </a:lnSpc>
              <a:spcAft>
                <a:spcPts val="1400"/>
              </a:spcAft>
              <a:buNone/>
            </a:pPr>
            <a:r>
              <a:rPr lang="en-AU" sz="2200" dirty="0">
                <a:solidFill>
                  <a:srgbClr val="1A1A1A"/>
                </a:solidFill>
                <a:latin typeface="Calibri" pitchFamily="34" charset="0"/>
                <a:ea typeface="Calibri" pitchFamily="34" charset="-122"/>
                <a:cs typeface="Calibri" pitchFamily="34" charset="-120"/>
              </a:rPr>
              <a:t>I said, what about Australia instead?</a:t>
            </a:r>
          </a:p>
          <a:p>
            <a:pPr marL="0" indent="0" algn="l">
              <a:lnSpc>
                <a:spcPct val="125000"/>
              </a:lnSpc>
              <a:spcAft>
                <a:spcPts val="1400"/>
              </a:spcAft>
              <a:buNone/>
            </a:pPr>
            <a:r>
              <a:rPr lang="en-AU" sz="2200" dirty="0">
                <a:solidFill>
                  <a:srgbClr val="1A1A1A"/>
                </a:solidFill>
                <a:latin typeface="Calibri" pitchFamily="34" charset="0"/>
                <a:ea typeface="Calibri" pitchFamily="34" charset="-122"/>
                <a:cs typeface="Calibri" pitchFamily="34" charset="-120"/>
              </a:rPr>
              <a:t>Long story short, that became Tech2Rec Australia.</a:t>
            </a:r>
            <a:endParaRPr lang="en-US" sz="2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2468880"/>
            <a:ext cx="10789920" cy="1463040"/>
          </a:xfrm>
          <a:prstGeom prst="rect">
            <a:avLst/>
          </a:prstGeom>
          <a:noFill/>
          <a:ln/>
        </p:spPr>
        <p:txBody>
          <a:bodyPr wrap="square" rtlCol="0" anchor="ctr"/>
          <a:lstStyle/>
          <a:p>
            <a:pPr marL="0" indent="0" algn="l">
              <a:lnSpc>
                <a:spcPct val="115000"/>
              </a:lnSpc>
              <a:buNone/>
            </a:pPr>
            <a:r>
              <a:rPr lang="en-AU" sz="3800" b="1" dirty="0">
                <a:solidFill>
                  <a:srgbClr val="1A1A1A"/>
                </a:solidFill>
                <a:latin typeface="Calibri" pitchFamily="34" charset="0"/>
                <a:ea typeface="Calibri" pitchFamily="34" charset="-122"/>
                <a:cs typeface="Calibri" pitchFamily="34" charset="-120"/>
              </a:rPr>
              <a:t>Now I spend most of my time talking with recruitment agencies.</a:t>
            </a:r>
            <a:endParaRPr lang="en-US" sz="3800" dirty="0"/>
          </a:p>
        </p:txBody>
      </p:sp>
      <p:sp>
        <p:nvSpPr>
          <p:cNvPr id="4" name="Text 1"/>
          <p:cNvSpPr/>
          <p:nvPr/>
        </p:nvSpPr>
        <p:spPr>
          <a:xfrm>
            <a:off x="640080" y="4114800"/>
            <a:ext cx="10058400" cy="1097280"/>
          </a:xfrm>
          <a:prstGeom prst="rect">
            <a:avLst/>
          </a:prstGeom>
          <a:noFill/>
          <a:ln/>
        </p:spPr>
        <p:txBody>
          <a:bodyPr wrap="square" rtlCol="0" anchor="ctr"/>
          <a:lstStyle/>
          <a:p>
            <a:pPr marL="0" indent="0" algn="l">
              <a:lnSpc>
                <a:spcPct val="120000"/>
              </a:lnSpc>
              <a:buNone/>
            </a:pPr>
            <a:r>
              <a:rPr lang="en-US" sz="2000" dirty="0">
                <a:solidFill>
                  <a:srgbClr val="6B6B6B"/>
                </a:solidFill>
                <a:latin typeface="Calibri" pitchFamily="34" charset="0"/>
                <a:ea typeface="Calibri" pitchFamily="34" charset="-122"/>
                <a:cs typeface="Calibri" pitchFamily="34" charset="-120"/>
              </a:rPr>
              <a:t>And I keep seeing the same mistake.</a:t>
            </a:r>
            <a:endParaRPr lang="en-U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2468880"/>
            <a:ext cx="10789920" cy="1463040"/>
          </a:xfrm>
          <a:prstGeom prst="rect">
            <a:avLst/>
          </a:prstGeom>
          <a:noFill/>
          <a:ln/>
        </p:spPr>
        <p:txBody>
          <a:bodyPr wrap="square" rtlCol="0" anchor="ctr"/>
          <a:lstStyle/>
          <a:p>
            <a:pPr marL="0" indent="0" algn="l">
              <a:lnSpc>
                <a:spcPct val="115000"/>
              </a:lnSpc>
              <a:buNone/>
            </a:pPr>
            <a:r>
              <a:rPr lang="en-US" sz="3800" b="1" dirty="0">
                <a:solidFill>
                  <a:srgbClr val="1A1A1A"/>
                </a:solidFill>
                <a:latin typeface="Calibri" pitchFamily="34" charset="0"/>
                <a:ea typeface="Calibri" pitchFamily="34" charset="-122"/>
                <a:cs typeface="Calibri" pitchFamily="34" charset="-120"/>
              </a:rPr>
              <a:t>They want results, so they think...</a:t>
            </a:r>
            <a:endParaRPr lang="en-US" sz="3800" dirty="0"/>
          </a:p>
        </p:txBody>
      </p:sp>
      <p:sp>
        <p:nvSpPr>
          <p:cNvPr id="4" name="Text 1"/>
          <p:cNvSpPr/>
          <p:nvPr/>
        </p:nvSpPr>
        <p:spPr>
          <a:xfrm>
            <a:off x="640080" y="4114800"/>
            <a:ext cx="10058400" cy="1097280"/>
          </a:xfrm>
          <a:prstGeom prst="rect">
            <a:avLst/>
          </a:prstGeom>
          <a:noFill/>
          <a:ln/>
        </p:spPr>
        <p:txBody>
          <a:bodyPr wrap="square" rtlCol="0" anchor="ctr"/>
          <a:lstStyle/>
          <a:p>
            <a:pPr marL="0" indent="0" algn="l">
              <a:lnSpc>
                <a:spcPct val="120000"/>
              </a:lnSpc>
              <a:buNone/>
            </a:pPr>
            <a:r>
              <a:rPr lang="en-US" sz="2000" dirty="0">
                <a:solidFill>
                  <a:srgbClr val="6B6B6B"/>
                </a:solidFill>
                <a:latin typeface="Calibri" pitchFamily="34" charset="0"/>
                <a:ea typeface="Calibri" pitchFamily="34" charset="-122"/>
                <a:cs typeface="Calibri" pitchFamily="34" charset="-120"/>
              </a:rPr>
              <a:t>Let's throw AI at the stuff that drives revenue - sourcing, outreach, BD. </a:t>
            </a:r>
            <a:br>
              <a:rPr lang="en-US" sz="2000" dirty="0">
                <a:solidFill>
                  <a:srgbClr val="6B6B6B"/>
                </a:solidFill>
                <a:latin typeface="Calibri" pitchFamily="34" charset="0"/>
                <a:ea typeface="Calibri" pitchFamily="34" charset="-122"/>
                <a:cs typeface="Calibri" pitchFamily="34" charset="-120"/>
              </a:rPr>
            </a:br>
            <a:r>
              <a:rPr lang="en-US" sz="2000" dirty="0">
                <a:solidFill>
                  <a:srgbClr val="6B6B6B"/>
                </a:solidFill>
                <a:latin typeface="Calibri" pitchFamily="34" charset="0"/>
                <a:ea typeface="Calibri" pitchFamily="34" charset="-122"/>
                <a:cs typeface="Calibri" pitchFamily="34" charset="-120"/>
              </a:rPr>
              <a:t>“More activity, more results, right?”</a:t>
            </a:r>
            <a:endParaRPr 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pic>
        <p:nvPicPr>
          <p:cNvPr id="2" name="Image 0" descr="logo_transparent.png"/>
          <p:cNvPicPr>
            <a:picLocks noChangeAspect="1"/>
          </p:cNvPicPr>
          <p:nvPr/>
        </p:nvPicPr>
        <p:blipFill>
          <a:blip r:embed="rId3"/>
          <a:stretch>
            <a:fillRect/>
          </a:stretch>
        </p:blipFill>
        <p:spPr>
          <a:xfrm>
            <a:off x="10362895" y="365760"/>
            <a:ext cx="1371600" cy="321469"/>
          </a:xfrm>
          <a:prstGeom prst="rect">
            <a:avLst/>
          </a:prstGeom>
        </p:spPr>
      </p:pic>
      <p:sp>
        <p:nvSpPr>
          <p:cNvPr id="3" name="Text 0"/>
          <p:cNvSpPr/>
          <p:nvPr/>
        </p:nvSpPr>
        <p:spPr>
          <a:xfrm>
            <a:off x="640080" y="2468880"/>
            <a:ext cx="10789920" cy="1463040"/>
          </a:xfrm>
          <a:prstGeom prst="rect">
            <a:avLst/>
          </a:prstGeom>
          <a:noFill/>
          <a:ln/>
        </p:spPr>
        <p:txBody>
          <a:bodyPr wrap="square" rtlCol="0" anchor="ctr"/>
          <a:lstStyle/>
          <a:p>
            <a:pPr marL="0" indent="0" algn="l">
              <a:lnSpc>
                <a:spcPct val="115000"/>
              </a:lnSpc>
              <a:buNone/>
            </a:pPr>
            <a:r>
              <a:rPr lang="en-AU" sz="3800" b="1" dirty="0">
                <a:solidFill>
                  <a:srgbClr val="1A1A1A"/>
                </a:solidFill>
                <a:latin typeface="Calibri" pitchFamily="34" charset="0"/>
                <a:ea typeface="Calibri" pitchFamily="34" charset="-122"/>
                <a:cs typeface="Calibri" pitchFamily="34" charset="-120"/>
              </a:rPr>
              <a:t>Going after revenue first usually slows you down</a:t>
            </a:r>
            <a:endParaRPr lang="en-US" sz="3800" dirty="0"/>
          </a:p>
        </p:txBody>
      </p:sp>
      <p:sp>
        <p:nvSpPr>
          <p:cNvPr id="4" name="Text 1"/>
          <p:cNvSpPr/>
          <p:nvPr/>
        </p:nvSpPr>
        <p:spPr>
          <a:xfrm>
            <a:off x="640080" y="4114800"/>
            <a:ext cx="10058400" cy="1097280"/>
          </a:xfrm>
          <a:prstGeom prst="rect">
            <a:avLst/>
          </a:prstGeom>
          <a:noFill/>
          <a:ln/>
        </p:spPr>
        <p:txBody>
          <a:bodyPr wrap="square" rtlCol="0" anchor="ctr"/>
          <a:lstStyle/>
          <a:p>
            <a:pPr marL="0" indent="0" algn="l">
              <a:lnSpc>
                <a:spcPct val="120000"/>
              </a:lnSpc>
              <a:buNone/>
            </a:pPr>
            <a:r>
              <a:rPr lang="en-AU" sz="2000" dirty="0">
                <a:solidFill>
                  <a:srgbClr val="6B6B6B"/>
                </a:solidFill>
                <a:latin typeface="Calibri" pitchFamily="34" charset="0"/>
                <a:ea typeface="Calibri" pitchFamily="34" charset="-122"/>
                <a:cs typeface="Calibri" pitchFamily="34" charset="-120"/>
              </a:rPr>
              <a:t>Sourcing, outreach and BD all run off your data. </a:t>
            </a:r>
          </a:p>
          <a:p>
            <a:pPr marL="0" indent="0" algn="l">
              <a:lnSpc>
                <a:spcPct val="120000"/>
              </a:lnSpc>
              <a:buNone/>
            </a:pPr>
            <a:r>
              <a:rPr lang="en-AU" sz="2000" dirty="0">
                <a:solidFill>
                  <a:srgbClr val="6B6B6B"/>
                </a:solidFill>
                <a:latin typeface="Calibri" pitchFamily="34" charset="0"/>
                <a:ea typeface="Calibri" pitchFamily="34" charset="-122"/>
                <a:cs typeface="Calibri" pitchFamily="34" charset="-120"/>
              </a:rPr>
              <a:t>If the data's wrong, you'll be chasing dead leads at ten times the speed.</a:t>
            </a:r>
            <a:endParaRPr lang="en-US" sz="2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7f40241-9521-4fb5-a17f-ca64a37a0353">
      <Terms xmlns="http://schemas.microsoft.com/office/infopath/2007/PartnerControls"/>
    </lcf76f155ced4ddcb4097134ff3c332f>
    <TaxCatchAll xmlns="991073d7-59c0-4fb1-b8f9-5847c0e5688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3B8F66671AD2A468776632C04133A4F" ma:contentTypeVersion="11" ma:contentTypeDescription="Create a new document." ma:contentTypeScope="" ma:versionID="8e1d7876fd1b5151842be50e46d607d2">
  <xsd:schema xmlns:xsd="http://www.w3.org/2001/XMLSchema" xmlns:xs="http://www.w3.org/2001/XMLSchema" xmlns:p="http://schemas.microsoft.com/office/2006/metadata/properties" xmlns:ns2="f7f40241-9521-4fb5-a17f-ca64a37a0353" xmlns:ns3="991073d7-59c0-4fb1-b8f9-5847c0e56887" targetNamespace="http://schemas.microsoft.com/office/2006/metadata/properties" ma:root="true" ma:fieldsID="741f6c070b3155c92d75695731460552" ns2:_="" ns3:_="">
    <xsd:import namespace="f7f40241-9521-4fb5-a17f-ca64a37a0353"/>
    <xsd:import namespace="991073d7-59c0-4fb1-b8f9-5847c0e5688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f40241-9521-4fb5-a17f-ca64a37a03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434ec0c-788b-41c3-850d-e4cdad1c092b"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91073d7-59c0-4fb1-b8f9-5847c0e5688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8bc82c0-e811-40b6-bb86-f41e40c1ad9c}" ma:internalName="TaxCatchAll" ma:showField="CatchAllData" ma:web="991073d7-59c0-4fb1-b8f9-5847c0e5688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2F376CB-158D-48FC-8AB7-08FDFCE89C5D}">
  <ds:schemaRefs>
    <ds:schemaRef ds:uri="http://schemas.microsoft.com/office/2006/metadata/properties"/>
    <ds:schemaRef ds:uri="http://schemas.microsoft.com/office/infopath/2007/PartnerControls"/>
    <ds:schemaRef ds:uri="f7f40241-9521-4fb5-a17f-ca64a37a0353"/>
    <ds:schemaRef ds:uri="991073d7-59c0-4fb1-b8f9-5847c0e56887"/>
  </ds:schemaRefs>
</ds:datastoreItem>
</file>

<file path=customXml/itemProps2.xml><?xml version="1.0" encoding="utf-8"?>
<ds:datastoreItem xmlns:ds="http://schemas.openxmlformats.org/officeDocument/2006/customXml" ds:itemID="{F8C3A02D-5B79-4ADA-BA61-01E44C4B9A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f40241-9521-4fb5-a17f-ca64a37a0353"/>
    <ds:schemaRef ds:uri="991073d7-59c0-4fb1-b8f9-5847c0e5688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6AE4E35-4C90-4BD0-AD17-C707A84D13C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628</TotalTime>
  <Words>5574</Words>
  <Application>Microsoft Office PowerPoint</Application>
  <PresentationFormat>Widescreen</PresentationFormat>
  <Paragraphs>339</Paragraphs>
  <Slides>52</Slides>
  <Notes>52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52</vt:i4>
      </vt:variant>
    </vt:vector>
  </HeadingPairs>
  <TitlesOfParts>
    <vt:vector size="5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RecVenture Roundtable - AI in Recruitment</dc:title>
  <dc:subject>PptxGenJS Presentation</dc:subject>
  <dc:creator>Josh O'Loughlin</dc:creator>
  <cp:lastModifiedBy>Josh O'Loughlin</cp:lastModifiedBy>
  <cp:revision>1</cp:revision>
  <dcterms:created xsi:type="dcterms:W3CDTF">2026-06-23T00:08:08Z</dcterms:created>
  <dcterms:modified xsi:type="dcterms:W3CDTF">2026-08-26T06:24:04Z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0x01010023B8F66671AD2A468776632C04133A4F</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