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E128F2-0D89-4B16-BB64-C7932F473579}" v="3" dt="2026-06-26T12:53:39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Hart" userId="1391f941-cf3b-4eb5-a48c-660f32586776" providerId="ADAL" clId="{2C7DCCCB-0B6F-4966-8FD4-D89EAB36CBD1}"/>
    <pc:docChg chg="undo custSel addSld delSld modSld">
      <pc:chgData name="Joanna Hart" userId="1391f941-cf3b-4eb5-a48c-660f32586776" providerId="ADAL" clId="{2C7DCCCB-0B6F-4966-8FD4-D89EAB36CBD1}" dt="2026-06-26T13:00:01.068" v="93" actId="47"/>
      <pc:docMkLst>
        <pc:docMk/>
      </pc:docMkLst>
      <pc:sldChg chg="addSp modSp mod">
        <pc:chgData name="Joanna Hart" userId="1391f941-cf3b-4eb5-a48c-660f32586776" providerId="ADAL" clId="{2C7DCCCB-0B6F-4966-8FD4-D89EAB36CBD1}" dt="2026-06-26T12:56:09.584" v="90" actId="1076"/>
        <pc:sldMkLst>
          <pc:docMk/>
          <pc:sldMk cId="0" sldId="256"/>
        </pc:sldMkLst>
        <pc:spChg chg="mod">
          <ac:chgData name="Joanna Hart" userId="1391f941-cf3b-4eb5-a48c-660f32586776" providerId="ADAL" clId="{2C7DCCCB-0B6F-4966-8FD4-D89EAB36CBD1}" dt="2026-06-26T12:55:56.117" v="87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Joanna Hart" userId="1391f941-cf3b-4eb5-a48c-660f32586776" providerId="ADAL" clId="{2C7DCCCB-0B6F-4966-8FD4-D89EAB36CBD1}" dt="2026-06-26T12:53:29.970" v="57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Joanna Hart" userId="1391f941-cf3b-4eb5-a48c-660f32586776" providerId="ADAL" clId="{2C7DCCCB-0B6F-4966-8FD4-D89EAB36CBD1}" dt="2026-06-26T12:55:16.835" v="85" actId="1076"/>
          <ac:spMkLst>
            <pc:docMk/>
            <pc:sldMk cId="0" sldId="256"/>
            <ac:spMk id="5" creationId="{00000000-0000-0000-0000-000000000000}"/>
          </ac:spMkLst>
        </pc:spChg>
        <pc:spChg chg="add mod">
          <ac:chgData name="Joanna Hart" userId="1391f941-cf3b-4eb5-a48c-660f32586776" providerId="ADAL" clId="{2C7DCCCB-0B6F-4966-8FD4-D89EAB36CBD1}" dt="2026-06-26T12:56:01.878" v="88" actId="1076"/>
          <ac:spMkLst>
            <pc:docMk/>
            <pc:sldMk cId="0" sldId="256"/>
            <ac:spMk id="6" creationId="{2D13C8AC-8F7E-B0F8-EB3A-6EF5A8CFA618}"/>
          </ac:spMkLst>
        </pc:spChg>
        <pc:picChg chg="add mod">
          <ac:chgData name="Joanna Hart" userId="1391f941-cf3b-4eb5-a48c-660f32586776" providerId="ADAL" clId="{2C7DCCCB-0B6F-4966-8FD4-D89EAB36CBD1}" dt="2026-06-26T12:56:09.584" v="90" actId="1076"/>
          <ac:picMkLst>
            <pc:docMk/>
            <pc:sldMk cId="0" sldId="256"/>
            <ac:picMk id="7" creationId="{244737CE-DAD7-EA50-0573-41FADA2D7D79}"/>
          </ac:picMkLst>
        </pc:picChg>
        <pc:picChg chg="add mod">
          <ac:chgData name="Joanna Hart" userId="1391f941-cf3b-4eb5-a48c-660f32586776" providerId="ADAL" clId="{2C7DCCCB-0B6F-4966-8FD4-D89EAB36CBD1}" dt="2026-06-26T12:56:04.726" v="89" actId="1076"/>
          <ac:picMkLst>
            <pc:docMk/>
            <pc:sldMk cId="0" sldId="256"/>
            <ac:picMk id="8" creationId="{4217F093-B659-5536-9F0D-8069B1231DB1}"/>
          </ac:picMkLst>
        </pc:picChg>
      </pc:sldChg>
      <pc:sldChg chg="addSp delSp modSp add del mod">
        <pc:chgData name="Joanna Hart" userId="1391f941-cf3b-4eb5-a48c-660f32586776" providerId="ADAL" clId="{2C7DCCCB-0B6F-4966-8FD4-D89EAB36CBD1}" dt="2026-06-26T13:00:01.068" v="93" actId="47"/>
        <pc:sldMkLst>
          <pc:docMk/>
          <pc:sldMk cId="2632033558" sldId="262"/>
        </pc:sldMkLst>
        <pc:spChg chg="mod">
          <ac:chgData name="Joanna Hart" userId="1391f941-cf3b-4eb5-a48c-660f32586776" providerId="ADAL" clId="{2C7DCCCB-0B6F-4966-8FD4-D89EAB36CBD1}" dt="2026-06-26T12:52:54.259" v="51" actId="1076"/>
          <ac:spMkLst>
            <pc:docMk/>
            <pc:sldMk cId="2632033558" sldId="262"/>
            <ac:spMk id="3" creationId="{FE556B23-0F59-179D-3981-8D0B5C1080B1}"/>
          </ac:spMkLst>
        </pc:spChg>
        <pc:spChg chg="del">
          <ac:chgData name="Joanna Hart" userId="1391f941-cf3b-4eb5-a48c-660f32586776" providerId="ADAL" clId="{2C7DCCCB-0B6F-4966-8FD4-D89EAB36CBD1}" dt="2026-06-26T12:51:05.287" v="1" actId="478"/>
          <ac:spMkLst>
            <pc:docMk/>
            <pc:sldMk cId="2632033558" sldId="262"/>
            <ac:spMk id="4" creationId="{FBC6574B-9FBE-62C5-535F-ACFC91BB3522}"/>
          </ac:spMkLst>
        </pc:spChg>
        <pc:spChg chg="del">
          <ac:chgData name="Joanna Hart" userId="1391f941-cf3b-4eb5-a48c-660f32586776" providerId="ADAL" clId="{2C7DCCCB-0B6F-4966-8FD4-D89EAB36CBD1}" dt="2026-06-26T12:51:09.230" v="2" actId="478"/>
          <ac:spMkLst>
            <pc:docMk/>
            <pc:sldMk cId="2632033558" sldId="262"/>
            <ac:spMk id="5" creationId="{CB6864E4-97D9-91BC-2EE1-676FE33942D2}"/>
          </ac:spMkLst>
        </pc:spChg>
        <pc:spChg chg="add mod">
          <ac:chgData name="Joanna Hart" userId="1391f941-cf3b-4eb5-a48c-660f32586776" providerId="ADAL" clId="{2C7DCCCB-0B6F-4966-8FD4-D89EAB36CBD1}" dt="2026-06-26T12:53:01.096" v="53" actId="20577"/>
          <ac:spMkLst>
            <pc:docMk/>
            <pc:sldMk cId="2632033558" sldId="262"/>
            <ac:spMk id="6" creationId="{E03EE073-F6CA-0689-136B-815CBD50B09D}"/>
          </ac:spMkLst>
        </pc:spChg>
        <pc:picChg chg="del mod">
          <ac:chgData name="Joanna Hart" userId="1391f941-cf3b-4eb5-a48c-660f32586776" providerId="ADAL" clId="{2C7DCCCB-0B6F-4966-8FD4-D89EAB36CBD1}" dt="2026-06-26T12:51:11.829" v="4" actId="478"/>
          <ac:picMkLst>
            <pc:docMk/>
            <pc:sldMk cId="2632033558" sldId="262"/>
            <ac:picMk id="2" creationId="{02E42A26-9246-AD49-466B-A5AC8E2E3282}"/>
          </ac:picMkLst>
        </pc:picChg>
        <pc:picChg chg="add mod">
          <ac:chgData name="Joanna Hart" userId="1391f941-cf3b-4eb5-a48c-660f32586776" providerId="ADAL" clId="{2C7DCCCB-0B6F-4966-8FD4-D89EAB36CBD1}" dt="2026-06-26T12:56:48.571" v="92" actId="1076"/>
          <ac:picMkLst>
            <pc:docMk/>
            <pc:sldMk cId="2632033558" sldId="262"/>
            <ac:picMk id="8" creationId="{112FC286-5108-E974-D666-28C5733820E7}"/>
          </ac:picMkLst>
        </pc:picChg>
        <pc:picChg chg="add mod">
          <ac:chgData name="Joanna Hart" userId="1391f941-cf3b-4eb5-a48c-660f32586776" providerId="ADAL" clId="{2C7DCCCB-0B6F-4966-8FD4-D89EAB36CBD1}" dt="2026-06-26T12:56:45.321" v="91" actId="1076"/>
          <ac:picMkLst>
            <pc:docMk/>
            <pc:sldMk cId="2632033558" sldId="262"/>
            <ac:picMk id="10" creationId="{F01E8B57-18AC-6DAE-D777-9F86190E0D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99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bold-goodall/mnt/outputs/images_v2/imag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166360" cy="5143500"/>
          </a:xfrm>
          <a:prstGeom prst="rect">
            <a:avLst/>
          </a:prstGeom>
          <a:solidFill>
            <a:srgbClr val="1A326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502920" y="274320"/>
            <a:ext cx="443484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4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Accelerate Your Marketing</a:t>
            </a:r>
            <a:endParaRPr lang="en-US" sz="4600" dirty="0"/>
          </a:p>
        </p:txBody>
      </p:sp>
      <p:sp>
        <p:nvSpPr>
          <p:cNvPr id="5" name="Text 2"/>
          <p:cNvSpPr/>
          <p:nvPr/>
        </p:nvSpPr>
        <p:spPr>
          <a:xfrm>
            <a:off x="502920" y="1660830"/>
            <a:ext cx="44348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Marketing For Growth</a:t>
            </a:r>
            <a:endParaRPr lang="en-US" sz="2200" dirty="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2D13C8AC-8F7E-B0F8-EB3A-6EF5A8CFA618}"/>
              </a:ext>
            </a:extLst>
          </p:cNvPr>
          <p:cNvSpPr/>
          <p:nvPr/>
        </p:nvSpPr>
        <p:spPr>
          <a:xfrm>
            <a:off x="39500" y="3313989"/>
            <a:ext cx="4787537" cy="4310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Sponsored by: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737CE-DAD7-EA50-0573-41FADA2D7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12" y="4106142"/>
            <a:ext cx="847947" cy="847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17F093-B659-5536-9F0D-8069B1231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86" y="3774690"/>
            <a:ext cx="1409963" cy="2505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bold-goodall/mnt/outputs/images_v2/image2.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0292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029200" y="0"/>
            <a:ext cx="4114800" cy="5143500"/>
          </a:xfrm>
          <a:prstGeom prst="rect">
            <a:avLst/>
          </a:prstGeom>
          <a:solidFill>
            <a:srgbClr val="1A326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5074920" y="164592"/>
            <a:ext cx="3840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AA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/5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5257800" y="566928"/>
            <a:ext cx="3657600" cy="1234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Aligning Sales And Marketing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5257800" y="1965960"/>
            <a:ext cx="3657600" cy="2834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ct val="125000"/>
              </a:lnSpc>
              <a:spcAft>
                <a:spcPts val="1600"/>
              </a:spcAft>
              <a:buSzPct val="100000"/>
              <a:buChar char="•"/>
            </a:pPr>
            <a:r>
              <a:rPr lang="en-US" sz="15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Marketing is brand-to-person; Sales is person-to-person — and Sales is a marketing channel.</a:t>
            </a:r>
            <a:endParaRPr lang="en-US" sz="1550" dirty="0"/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5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Push prospects further down the purchase funnel before Sales steps in.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bold-goodall/mnt/outputs/images_v2/image3.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0292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029200" y="0"/>
            <a:ext cx="4114800" cy="5143500"/>
          </a:xfrm>
          <a:prstGeom prst="rect">
            <a:avLst/>
          </a:prstGeom>
          <a:solidFill>
            <a:srgbClr val="1A326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5074920" y="164592"/>
            <a:ext cx="3840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AA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/5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5257800" y="566928"/>
            <a:ext cx="3657600" cy="1234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Marketing As Operations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5257800" y="1965960"/>
            <a:ext cx="3657600" cy="2834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ct val="125000"/>
              </a:lnSpc>
              <a:spcAft>
                <a:spcPts val="1600"/>
              </a:spcAft>
              <a:buSzPct val="100000"/>
              <a:buChar char="•"/>
            </a:pPr>
            <a:r>
              <a:rPr lang="en-US" sz="15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organisation is now a media company. Attention is the most precious resource — everything has expanded except time.</a:t>
            </a:r>
            <a:endParaRPr lang="en-US" sz="1550" dirty="0"/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5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digital presence is not separate from your offering — it IS part of your value.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bold-goodall/mnt/outputs/images_v2/image4.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0292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029200" y="0"/>
            <a:ext cx="4114800" cy="5143500"/>
          </a:xfrm>
          <a:prstGeom prst="rect">
            <a:avLst/>
          </a:prstGeom>
          <a:solidFill>
            <a:srgbClr val="1A326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5074920" y="164592"/>
            <a:ext cx="3840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AA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/5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5257800" y="566928"/>
            <a:ext cx="3657600" cy="1234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Marketing As Brand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5257800" y="1965960"/>
            <a:ext cx="3657600" cy="2834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ct val="125000"/>
              </a:lnSpc>
              <a:spcAft>
                <a:spcPts val="1600"/>
              </a:spcAft>
              <a:buSzPct val="100000"/>
              <a:buChar char="•"/>
            </a:pPr>
            <a:r>
              <a:rPr lang="en-US" sz="15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 is the glue that holds everything together — brand distinctiveness is your greatest asset.</a:t>
            </a:r>
            <a:endParaRPr lang="en-US" sz="1550" dirty="0"/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5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Brands reduce purchase risk and make buying decisions easier, building loyalty through consistency.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bold-goodall/mnt/outputs/images_v2/image5.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0292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029200" y="0"/>
            <a:ext cx="4114800" cy="5143500"/>
          </a:xfrm>
          <a:prstGeom prst="rect">
            <a:avLst/>
          </a:prstGeom>
          <a:solidFill>
            <a:srgbClr val="1A326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5074920" y="164592"/>
            <a:ext cx="3840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8AA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/5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5257800" y="566928"/>
            <a:ext cx="3657600" cy="1234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Marketing As Sales Activation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5257800" y="1965960"/>
            <a:ext cx="3657600" cy="2834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ct val="125000"/>
              </a:lnSpc>
              <a:spcAft>
                <a:spcPts val="1600"/>
              </a:spcAft>
              <a:buSzPct val="100000"/>
              <a:buChar char="•"/>
            </a:pPr>
            <a:r>
              <a:rPr lang="en-US" sz="15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Balance long-term brand building with short-term sales activation to drive sustained growth.</a:t>
            </a:r>
            <a:endParaRPr lang="en-US" sz="1550" dirty="0"/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5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Success is the result of doing everything else right — brand and activation must work together.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bold-goodall/mnt/outputs/images_v2/imag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20040" y="384048"/>
            <a:ext cx="8503920" cy="4251960"/>
          </a:xfrm>
          <a:prstGeom prst="rect">
            <a:avLst/>
          </a:prstGeom>
          <a:solidFill>
            <a:srgbClr val="1A3263"/>
          </a:solidFill>
          <a:ln/>
          <a:effectLst>
            <a:outerShdw blurRad="228600" dist="50800" dir="27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548640" y="658368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more articles and videos about what we have covered today, please visit: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548640" y="1325880"/>
            <a:ext cx="804672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www.stickymarketing.com</a:t>
            </a:r>
            <a:endParaRPr lang="en-US" sz="4200" dirty="0"/>
          </a:p>
        </p:txBody>
      </p:sp>
      <p:sp>
        <p:nvSpPr>
          <p:cNvPr id="6" name="Text 3"/>
          <p:cNvSpPr/>
          <p:nvPr/>
        </p:nvSpPr>
        <p:spPr>
          <a:xfrm>
            <a:off x="548640" y="32461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Grant Leboff  |  grantleboff@stickymarketing.com  |  T: +44 203 308 2951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548640" y="3840480"/>
            <a:ext cx="8046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8AA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©2026 Grant Leboff. All Rights Reserved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74A88896DE0348A183215639F1BE84" ma:contentTypeVersion="19" ma:contentTypeDescription="Create a new document." ma:contentTypeScope="" ma:versionID="9f44cbf076b7bd2a4aa5ee665a2f1c4a">
  <xsd:schema xmlns:xsd="http://www.w3.org/2001/XMLSchema" xmlns:xs="http://www.w3.org/2001/XMLSchema" xmlns:p="http://schemas.microsoft.com/office/2006/metadata/properties" xmlns:ns2="1f50e1dc-f777-4b8b-8b64-c6c2ff41a10e" xmlns:ns3="0019aef5-c9b0-45d4-b97b-2127d6f6d8dc" targetNamespace="http://schemas.microsoft.com/office/2006/metadata/properties" ma:root="true" ma:fieldsID="de684ba47aa812a2a8a109d93003f3ce" ns2:_="" ns3:_="">
    <xsd:import namespace="1f50e1dc-f777-4b8b-8b64-c6c2ff41a10e"/>
    <xsd:import namespace="0019aef5-c9b0-45d4-b97b-2127d6f6d8d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0e1dc-f777-4b8b-8b64-c6c2ff41a1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c492543-9675-421e-b274-b987c15941d9}" ma:internalName="TaxCatchAll" ma:showField="CatchAllData" ma:web="1f50e1dc-f777-4b8b-8b64-c6c2ff41a1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9aef5-c9b0-45d4-b97b-2127d6f6d8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5d2710-d95a-4b2b-b224-737ac8ebad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50e1dc-f777-4b8b-8b64-c6c2ff41a10e" xsi:nil="true"/>
    <lcf76f155ced4ddcb4097134ff3c332f xmlns="0019aef5-c9b0-45d4-b97b-2127d6f6d8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43FA53-E23E-4A7C-BEBC-5FC00ED97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0e1dc-f777-4b8b-8b64-c6c2ff41a10e"/>
    <ds:schemaRef ds:uri="0019aef5-c9b0-45d4-b97b-2127d6f6d8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92F163-53F1-43B9-911E-3D0809FAC7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535813-985A-42E8-B4DD-66523286F1E4}">
  <ds:schemaRefs>
    <ds:schemaRef ds:uri="http://schemas.microsoft.com/office/2006/metadata/properties"/>
    <ds:schemaRef ds:uri="http://schemas.microsoft.com/office/infopath/2007/PartnerControls"/>
    <ds:schemaRef ds:uri="1f50e1dc-f777-4b8b-8b64-c6c2ff41a10e"/>
    <ds:schemaRef ds:uri="0019aef5-c9b0-45d4-b97b-2127d6f6d8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211</Words>
  <Application>Microsoft Office PowerPoint</Application>
  <PresentationFormat>On-screen Show (16:9)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Accelerate Your Marketing</dc:title>
  <dc:subject>PptxGenJS Presentation</dc:subject>
  <dc:creator>PptxGenJS</dc:creator>
  <cp:lastModifiedBy>Abigail Bailey</cp:lastModifiedBy>
  <cp:revision>1</cp:revision>
  <dcterms:created xsi:type="dcterms:W3CDTF">2026-06-25T13:35:40Z</dcterms:created>
  <dcterms:modified xsi:type="dcterms:W3CDTF">2026-06-26T13:05:57Z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0x0101005774A88896DE0348A183215639F1BE84</vt:lpwstr>
  </property>
  <property fmtid="{D5CDD505-2E9C-101B-9397-08002B2CF9AE}" pid="3" name="MediaServiceImageTags">
    <vt:lpwstr/>
  </property>
</Properties>
</file>