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6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2"/>
    <p:sldMasterId id="2147483677" r:id="rId3"/>
    <p:sldMasterId id="2147483739" r:id="rId4"/>
  </p:sldMasterIdLst>
  <p:notesMasterIdLst>
    <p:notesMasterId r:id="rId29"/>
  </p:notesMasterIdLst>
  <p:sldIdLst>
    <p:sldId id="256" r:id="rId5"/>
    <p:sldId id="323" r:id="rId6"/>
    <p:sldId id="324" r:id="rId7"/>
    <p:sldId id="325" r:id="rId8"/>
    <p:sldId id="326" r:id="rId9"/>
    <p:sldId id="327" r:id="rId10"/>
    <p:sldId id="328" r:id="rId11"/>
    <p:sldId id="257" r:id="rId12"/>
    <p:sldId id="258" r:id="rId13"/>
    <p:sldId id="259" r:id="rId14"/>
    <p:sldId id="260" r:id="rId15"/>
    <p:sldId id="261" r:id="rId16"/>
    <p:sldId id="262" r:id="rId17"/>
    <p:sldId id="263" r:id="rId18"/>
    <p:sldId id="264" r:id="rId19"/>
    <p:sldId id="265" r:id="rId20"/>
    <p:sldId id="266" r:id="rId21"/>
    <p:sldId id="267" r:id="rId22"/>
    <p:sldId id="269" r:id="rId23"/>
    <p:sldId id="270" r:id="rId24"/>
    <p:sldId id="271" r:id="rId25"/>
    <p:sldId id="273" r:id="rId26"/>
    <p:sldId id="274" r:id="rId27"/>
    <p:sldId id="277" r:id="rId28"/>
  </p:sldIdLst>
  <p:sldSz cx="9144000" cy="5143500" type="screen16x9"/>
  <p:notesSz cx="6858000" cy="9144000"/>
  <p:embeddedFontLst>
    <p:embeddedFont>
      <p:font typeface="Inter" panose="020B0604020202020204" charset="0"/>
      <p:regular r:id="rId30"/>
      <p:bold r:id="rId31"/>
      <p:italic r:id="rId32"/>
      <p:boldItalic r:id="rId33"/>
    </p:embeddedFont>
    <p:embeddedFont>
      <p:font typeface="Noto Sans" panose="020B0502040504020204" pitchFamily="34" charset="0"/>
      <p:regular r:id="rId34"/>
      <p:bold r:id="rId35"/>
      <p:italic r:id="rId36"/>
      <p:boldItalic r:id="rId37"/>
    </p:embeddedFont>
    <p:embeddedFont>
      <p:font typeface="Noto Sans Light" panose="020B0604020202020204" charset="0"/>
      <p:regular r:id="rId38"/>
      <p:bold r:id="rId39"/>
      <p:italic r:id="rId40"/>
      <p:boldItalic r:id="rId41"/>
    </p:embeddedFont>
    <p:embeddedFont>
      <p:font typeface="Roboto" panose="02000000000000000000" pitchFamily="2" charset="0"/>
      <p:regular r:id="rId42"/>
      <p:bold r:id="rId43"/>
      <p:italic r:id="rId44"/>
      <p:boldItalic r:id="rId45"/>
    </p:embeddedFont>
    <p:embeddedFont>
      <p:font typeface="Roboto Black" panose="020F0502020204030204" pitchFamily="2" charset="0"/>
      <p:bold r:id="rId46"/>
      <p:italic r:id="rId47"/>
      <p:boldItalic r:id="rId48"/>
    </p:embeddedFont>
    <p:embeddedFont>
      <p:font typeface="Roboto Light" panose="02000000000000000000" pitchFamily="2" charset="0"/>
      <p:regular r:id="rId49"/>
      <p: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gf75bNbh2w93xKR+ah1s3QpOJK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704665-06FD-4F1C-A83B-E3C8F489F338}">
  <a:tblStyle styleId="{7C704665-06FD-4F1C-A83B-E3C8F489F33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89"/>
    <p:restoredTop sz="94489"/>
  </p:normalViewPr>
  <p:slideViewPr>
    <p:cSldViewPr snapToGrid="0">
      <p:cViewPr varScale="1">
        <p:scale>
          <a:sx n="103" d="100"/>
          <a:sy n="103" d="100"/>
        </p:scale>
        <p:origin x="73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63" Type="http://schemas.openxmlformats.org/officeDocument/2006/relationships/customXml" Target="../customXml/item2.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64" Type="http://schemas.openxmlformats.org/officeDocument/2006/relationships/customXml" Target="../customXml/item3.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2.fntdata"/><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font" Target="fonts/font20.fntdata"/><Relationship Id="rId57" Type="http://customschemas.google.com/relationships/presentationmetadata" Target="metadata"/><Relationship Id="rId10" Type="http://schemas.openxmlformats.org/officeDocument/2006/relationships/slide" Target="slides/slide6.xml"/><Relationship Id="rId31" Type="http://schemas.openxmlformats.org/officeDocument/2006/relationships/font" Target="fonts/font2.fntdata"/><Relationship Id="rId44" Type="http://schemas.openxmlformats.org/officeDocument/2006/relationships/font" Target="fonts/font15.fntdata"/><Relationship Id="rId6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48A-D844-B679-AD63A933B7B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48A-D844-B679-AD63A933B7B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48A-D844-B679-AD63A933B7B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48A-D844-B679-AD63A933B7BE}"/>
              </c:ext>
            </c:extLst>
          </c:dPt>
          <c:cat>
            <c:strRef>
              <c:f>Sheet1!$A$2:$A$5</c:f>
              <c:strCache>
                <c:ptCount val="2"/>
                <c:pt idx="0">
                  <c:v>1st Qtr</c:v>
                </c:pt>
                <c:pt idx="1">
                  <c:v>2nd Qtr</c:v>
                </c:pt>
              </c:strCache>
            </c:strRef>
          </c:cat>
          <c:val>
            <c:numRef>
              <c:f>Sheet1!$B$2:$B$5</c:f>
              <c:numCache>
                <c:formatCode>General</c:formatCode>
                <c:ptCount val="4"/>
                <c:pt idx="0">
                  <c:v>58</c:v>
                </c:pt>
                <c:pt idx="1">
                  <c:v>42</c:v>
                </c:pt>
              </c:numCache>
            </c:numRef>
          </c:val>
          <c:extLst>
            <c:ext xmlns:c16="http://schemas.microsoft.com/office/drawing/2014/chart" uri="{C3380CC4-5D6E-409C-BE32-E72D297353CC}">
              <c16:uniqueId val="{00000000-5145-074D-86EE-3F2E9CFF5A9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817-E443-9794-E90F50A7061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817-E443-9794-E90F50A706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817-E443-9794-E90F50A7061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817-E443-9794-E90F50A70610}"/>
              </c:ext>
            </c:extLst>
          </c:dPt>
          <c:cat>
            <c:strRef>
              <c:f>Sheet1!$A$2:$A$5</c:f>
              <c:strCache>
                <c:ptCount val="2"/>
                <c:pt idx="0">
                  <c:v>1st Qtr</c:v>
                </c:pt>
                <c:pt idx="1">
                  <c:v>2nd Qtr</c:v>
                </c:pt>
              </c:strCache>
            </c:strRef>
          </c:cat>
          <c:val>
            <c:numRef>
              <c:f>Sheet1!$B$2:$B$5</c:f>
              <c:numCache>
                <c:formatCode>General</c:formatCode>
                <c:ptCount val="4"/>
                <c:pt idx="0">
                  <c:v>49</c:v>
                </c:pt>
                <c:pt idx="1">
                  <c:v>51</c:v>
                </c:pt>
              </c:numCache>
            </c:numRef>
          </c:val>
          <c:extLst>
            <c:ext xmlns:c16="http://schemas.microsoft.com/office/drawing/2014/chart" uri="{C3380CC4-5D6E-409C-BE32-E72D297353CC}">
              <c16:uniqueId val="{00000008-9817-E443-9794-E90F50A7061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hbs.edu/managing-the-future-of-work/Documents/research/Skills-Based%20Hiring.pdf?isid=enterprisehub_en-ca&amp;ikw=enterprisehub_en-ca_leadershiphub%2Fa-beginners-guide-to-skills-first-hiring_textlink_https%3A%2F%2Fwww.hbs.edu%2Fmanaging-the-future-of-work%2FDocuments%2Fresearch%2FSkills-Based%2520Hiring.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 name="Google Shape;47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solidFill>
                  <a:schemeClr val="dk1"/>
                </a:solidFill>
                <a:latin typeface="Arial"/>
                <a:ea typeface="Arial"/>
                <a:cs typeface="Arial"/>
                <a:sym typeface="Arial"/>
              </a:rPr>
              <a:t>Our research shows that globally, most job seekers expect the hiring conversation to focus first on experience.</a:t>
            </a:r>
            <a:endParaRPr>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endParaRPr>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r>
              <a:rPr lang="en">
                <a:solidFill>
                  <a:schemeClr val="dk1"/>
                </a:solidFill>
                <a:latin typeface="Arial"/>
                <a:ea typeface="Arial"/>
                <a:cs typeface="Arial"/>
                <a:sym typeface="Arial"/>
              </a:rPr>
              <a:t>63% believe the most common question employers will ask is whether they have relevant on-the-job experience.</a:t>
            </a:r>
            <a:endParaRPr>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endParaRPr>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r>
              <a:rPr lang="en">
                <a:solidFill>
                  <a:schemeClr val="dk1"/>
                </a:solidFill>
                <a:latin typeface="Arial"/>
                <a:ea typeface="Arial"/>
                <a:cs typeface="Arial"/>
                <a:sym typeface="Arial"/>
              </a:rPr>
              <a:t>At the same time, around a third of job seekers are asking employers to encourage applications from people without a degree, and to train hiring teams to assess skills over proxies like years of experience.</a:t>
            </a:r>
            <a:endParaRPr>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endParaRPr>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r>
              <a:rPr lang="en">
                <a:solidFill>
                  <a:schemeClr val="dk1"/>
                </a:solidFill>
                <a:latin typeface="Arial"/>
                <a:ea typeface="Arial"/>
                <a:cs typeface="Arial"/>
                <a:sym typeface="Arial"/>
              </a:rPr>
              <a:t>What this tells us is not that job seekers want lower standards, but that they want clearer and fairer signals.</a:t>
            </a:r>
            <a:endParaRPr>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endParaRPr>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Arial"/>
                <a:ea typeface="Arial"/>
                <a:cs typeface="Arial"/>
                <a:sym typeface="Arial"/>
              </a:rPr>
              <a:t>And when signals stay vague, another shortcut often fills the gap</a:t>
            </a:r>
            <a:endParaRPr>
              <a:solidFill>
                <a:schemeClr val="dk1"/>
              </a:solidFill>
              <a:latin typeface="Arial"/>
              <a:ea typeface="Arial"/>
              <a:cs typeface="Arial"/>
              <a:sym typeface="Arial"/>
            </a:endParaRPr>
          </a:p>
        </p:txBody>
      </p:sp>
      <p:sp>
        <p:nvSpPr>
          <p:cNvPr id="485" name="Google Shape;485;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Arial"/>
                <a:ea typeface="Arial"/>
                <a:cs typeface="Arial"/>
                <a:sym typeface="Arial"/>
              </a:rPr>
              <a:t>One of the strongest indicators that this approach works is what happens after hiring.</a:t>
            </a:r>
            <a:endParaRPr>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 u="sng">
                <a:solidFill>
                  <a:srgbClr val="003A9B"/>
                </a:solidFill>
                <a:latin typeface="Arial"/>
                <a:ea typeface="Arial"/>
                <a:cs typeface="Arial"/>
                <a:sym typeface="Arial"/>
                <a:hlinkClick r:id="rId3">
                  <a:extLst>
                    <a:ext uri="{A12FA001-AC4F-418D-AE19-62706E023703}">
                      <ahyp:hlinkClr xmlns:ahyp="http://schemas.microsoft.com/office/drawing/2018/hyperlinkcolor" val="tx"/>
                    </a:ext>
                  </a:extLst>
                </a:hlinkClick>
              </a:rPr>
              <a:t>A Harvard Business School study found that when companies dropped degree requirements</a:t>
            </a:r>
            <a:r>
              <a:rPr lang="en">
                <a:solidFill>
                  <a:schemeClr val="dk1"/>
                </a:solidFill>
                <a:latin typeface="Arial"/>
                <a:ea typeface="Arial"/>
                <a:cs typeface="Arial"/>
                <a:sym typeface="Arial"/>
              </a:rPr>
              <a:t>, those employees stayed in their roles 20% longer than their college-educated counterparts. </a:t>
            </a:r>
            <a:endParaRPr>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Arial"/>
                <a:ea typeface="Arial"/>
                <a:cs typeface="Arial"/>
                <a:sym typeface="Arial"/>
              </a:rPr>
              <a:t>That doesn’t mean degrees don’t matter. It means that clearer signals about skills and expectations lead to better matches and more sustainable outcomes.</a:t>
            </a:r>
            <a:endParaRPr>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endParaRPr>
              <a:latin typeface="Arial"/>
              <a:ea typeface="Arial"/>
              <a:cs typeface="Arial"/>
              <a:sym typeface="Arial"/>
            </a:endParaRPr>
          </a:p>
          <a:p>
            <a:pPr marL="0" lvl="0" indent="0" algn="l" rtl="0">
              <a:lnSpc>
                <a:spcPct val="100000"/>
              </a:lnSpc>
              <a:spcBef>
                <a:spcPts val="0"/>
              </a:spcBef>
              <a:spcAft>
                <a:spcPts val="0"/>
              </a:spcAft>
              <a:buSzPts val="1100"/>
              <a:buNone/>
            </a:pPr>
            <a:r>
              <a:rPr lang="en">
                <a:latin typeface="Arial"/>
                <a:ea typeface="Arial"/>
                <a:cs typeface="Arial"/>
                <a:sym typeface="Arial"/>
              </a:rPr>
              <a:t>A good example of how this works in practice comes from healthcare.</a:t>
            </a:r>
            <a:endParaRPr>
              <a:latin typeface="Arial"/>
              <a:ea typeface="Arial"/>
              <a:cs typeface="Arial"/>
              <a:sym typeface="Arial"/>
            </a:endParaRPr>
          </a:p>
        </p:txBody>
      </p:sp>
      <p:sp>
        <p:nvSpPr>
          <p:cNvPr id="502" name="Google Shape;502;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8" name="Google Shape;50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3" name="Google Shape;513;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Clr>
                <a:schemeClr val="dk1"/>
              </a:buClr>
              <a:buSzPts val="1100"/>
              <a:buFont typeface="Arial"/>
              <a:buNone/>
            </a:pPr>
            <a:endParaRPr sz="1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0" name="Google Shape;53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6" name="Google Shape;54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552" name="Google Shape;552;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3dac6838cca_0_8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9" name="Google Shape;1859;g3dac6838cca_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7" name="Google Shape;60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Arial"/>
                <a:ea typeface="Arial"/>
                <a:cs typeface="Arial"/>
                <a:sym typeface="Arial"/>
              </a:rPr>
              <a:t>Demographic trends imply a declining pool of workers in coming years</a:t>
            </a:r>
            <a:endParaRPr sz="1200">
              <a:solidFill>
                <a:schemeClr val="dk1"/>
              </a:solidFill>
              <a:latin typeface="Arial"/>
              <a:ea typeface="Arial"/>
              <a:cs typeface="Arial"/>
              <a:sym typeface="Arial"/>
            </a:endParaRPr>
          </a:p>
          <a:p>
            <a:pPr marL="0" lvl="0" indent="0" algn="l" rtl="0">
              <a:lnSpc>
                <a:spcPct val="115000"/>
              </a:lnSpc>
              <a:spcBef>
                <a:spcPts val="1200"/>
              </a:spcBef>
              <a:spcAft>
                <a:spcPts val="1200"/>
              </a:spcAft>
              <a:buClr>
                <a:schemeClr val="dk1"/>
              </a:buClr>
              <a:buSzPts val="1100"/>
              <a:buFont typeface="Arial"/>
              <a:buNone/>
            </a:pPr>
            <a:r>
              <a:rPr lang="en" sz="1200">
                <a:solidFill>
                  <a:schemeClr val="dk1"/>
                </a:solidFill>
                <a:latin typeface="Arial"/>
                <a:ea typeface="Arial"/>
                <a:cs typeface="Arial"/>
                <a:sym typeface="Arial"/>
              </a:rPr>
              <a:t>Aging populations across Europe mean the share of working age people is going to fall significantly as a proportion of the population </a:t>
            </a:r>
            <a:endParaRPr sz="12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5" name="Google Shape;665;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0" name="Google Shape;670;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400">
                <a:latin typeface="Arial"/>
                <a:ea typeface="Arial"/>
                <a:cs typeface="Arial"/>
                <a:sym typeface="Arial"/>
              </a:rPr>
              <a:t>By now, a clear pattern emerges. It’s not the external forces that are the problem—it’s how organizations respond. One key insight runs across everything: the biggest capability risk often isn’t in the workforce, but in leadership’s ability to lead through uncertainty. Transformation stalls when leaders cling to familiar signals, wait for certainty that will never come, or delegate change instead of modeling it themselves. Initiatives like skill-based hiring, AI adoption, and building learning cultures don’t fail because people resist—they stall because leadership hesitates.</a:t>
            </a:r>
            <a:endParaRPr sz="1400">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latin typeface="Arial"/>
                <a:ea typeface="Arial"/>
                <a:cs typeface="Arial"/>
                <a:sym typeface="Arial"/>
              </a:rPr>
              <a:t>The forces reshaping talent are already at work.</a:t>
            </a:r>
            <a:endParaRPr/>
          </a:p>
          <a:p>
            <a:pPr marL="0" lvl="0" indent="0" algn="l" rtl="0">
              <a:lnSpc>
                <a:spcPct val="100000"/>
              </a:lnSpc>
              <a:spcBef>
                <a:spcPts val="0"/>
              </a:spcBef>
              <a:spcAft>
                <a:spcPts val="0"/>
              </a:spcAft>
              <a:buSzPts val="1100"/>
              <a:buNone/>
            </a:pPr>
            <a:r>
              <a:rPr lang="en">
                <a:latin typeface="Arial"/>
                <a:ea typeface="Arial"/>
                <a:cs typeface="Arial"/>
                <a:sym typeface="Arial"/>
              </a:rPr>
              <a:t>Artificial intelligence enables scale.</a:t>
            </a:r>
            <a:endParaRPr/>
          </a:p>
          <a:p>
            <a:pPr marL="0" lvl="0" indent="0" algn="l" rtl="0">
              <a:lnSpc>
                <a:spcPct val="100000"/>
              </a:lnSpc>
              <a:spcBef>
                <a:spcPts val="0"/>
              </a:spcBef>
              <a:spcAft>
                <a:spcPts val="0"/>
              </a:spcAft>
              <a:buSzPts val="1100"/>
              <a:buNone/>
            </a:pPr>
            <a:r>
              <a:rPr lang="en">
                <a:latin typeface="Arial"/>
                <a:ea typeface="Arial"/>
                <a:cs typeface="Arial"/>
                <a:sym typeface="Arial"/>
              </a:rPr>
              <a:t>Skills provide direction.</a:t>
            </a:r>
            <a:endParaRPr/>
          </a:p>
          <a:p>
            <a:pPr marL="0" lvl="0" indent="0" algn="l" rtl="0">
              <a:lnSpc>
                <a:spcPct val="100000"/>
              </a:lnSpc>
              <a:spcBef>
                <a:spcPts val="0"/>
              </a:spcBef>
              <a:spcAft>
                <a:spcPts val="0"/>
              </a:spcAft>
              <a:buSzPts val="1100"/>
              <a:buNone/>
            </a:pPr>
            <a:r>
              <a:rPr lang="en">
                <a:latin typeface="Arial"/>
                <a:ea typeface="Arial"/>
                <a:cs typeface="Arial"/>
                <a:sym typeface="Arial"/>
              </a:rPr>
              <a:t>Learning sustains capability.</a:t>
            </a:r>
            <a:endParaRPr/>
          </a:p>
          <a:p>
            <a:pPr marL="0" lvl="0" indent="0" algn="l" rtl="0">
              <a:lnSpc>
                <a:spcPct val="100000"/>
              </a:lnSpc>
              <a:spcBef>
                <a:spcPts val="0"/>
              </a:spcBef>
              <a:spcAft>
                <a:spcPts val="0"/>
              </a:spcAft>
              <a:buSzPts val="1100"/>
              <a:buNone/>
            </a:pPr>
            <a:r>
              <a:rPr lang="en">
                <a:latin typeface="Arial"/>
                <a:ea typeface="Arial"/>
                <a:cs typeface="Arial"/>
                <a:sym typeface="Arial"/>
              </a:rPr>
              <a:t>What ultimately determines success is leadership judgment. Not reacting faster, but deciding better.</a:t>
            </a:r>
            <a:endParaRPr>
              <a:latin typeface="Arial"/>
              <a:ea typeface="Arial"/>
              <a:cs typeface="Arial"/>
              <a:sym typeface="Arial"/>
            </a:endParaRPr>
          </a:p>
        </p:txBody>
      </p:sp>
      <p:sp>
        <p:nvSpPr>
          <p:cNvPr id="710" name="Google Shape;71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g3dac6838cca_0_8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Inactive, students </a:t>
            </a:r>
            <a:endParaRPr>
              <a:solidFill>
                <a:schemeClr val="dk1"/>
              </a:solidFill>
            </a:endParaRPr>
          </a:p>
        </p:txBody>
      </p:sp>
      <p:sp>
        <p:nvSpPr>
          <p:cNvPr id="1864" name="Google Shape;1864;g3dac6838cca_0_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3dac6838cca_0_8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
        <p:nvSpPr>
          <p:cNvPr id="1870" name="Google Shape;1870;g3dac6838cca_0_8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g3dac6838cca_0_8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
        <p:nvSpPr>
          <p:cNvPr id="1876" name="Google Shape;1876;g3dac6838cca_0_8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3dac6838cca_0_8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
        <p:nvSpPr>
          <p:cNvPr id="1882" name="Google Shape;1882;g3dac6838cca_0_8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3dac6838cca_0_8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
        <p:nvSpPr>
          <p:cNvPr id="1888" name="Google Shape;1888;g3dac6838cca_0_8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Employers say they cannot find people with the right skills. Job seekers say they are competing with too many others. Both are right.</a:t>
            </a:r>
            <a:endParaRPr/>
          </a:p>
        </p:txBody>
      </p:sp>
      <p:sp>
        <p:nvSpPr>
          <p:cNvPr id="461" name="Google Shape;46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CUSTOM">
    <p:bg>
      <p:bgPr>
        <a:blipFill>
          <a:blip r:embed="rId2">
            <a:alphaModFix/>
          </a:blip>
          <a:stretch>
            <a:fillRect/>
          </a:stretch>
        </a:blipFill>
        <a:effectLst/>
      </p:bgPr>
    </p:bg>
    <p:spTree>
      <p:nvGrpSpPr>
        <p:cNvPr id="1" name="Shape 10"/>
        <p:cNvGrpSpPr/>
        <p:nvPr/>
      </p:nvGrpSpPr>
      <p:grpSpPr>
        <a:xfrm>
          <a:off x="0" y="0"/>
          <a:ext cx="0" cy="0"/>
          <a:chOff x="0" y="0"/>
          <a:chExt cx="0" cy="0"/>
        </a:xfrm>
      </p:grpSpPr>
      <p:pic>
        <p:nvPicPr>
          <p:cNvPr id="11" name="Google Shape;11;p36"/>
          <p:cNvPicPr preferRelativeResize="0"/>
          <p:nvPr/>
        </p:nvPicPr>
        <p:blipFill rotWithShape="1">
          <a:blip r:embed="rId3">
            <a:alphaModFix/>
          </a:blip>
          <a:srcRect/>
          <a:stretch/>
        </p:blipFill>
        <p:spPr>
          <a:xfrm>
            <a:off x="7791500" y="4480300"/>
            <a:ext cx="941036" cy="249825"/>
          </a:xfrm>
          <a:prstGeom prst="rect">
            <a:avLst/>
          </a:prstGeom>
          <a:noFill/>
          <a:ln>
            <a:noFill/>
          </a:ln>
        </p:spPr>
      </p:pic>
      <p:sp>
        <p:nvSpPr>
          <p:cNvPr id="12" name="Google Shape;12;p36"/>
          <p:cNvSpPr txBox="1">
            <a:spLocks noGrp="1"/>
          </p:cNvSpPr>
          <p:nvPr>
            <p:ph type="title"/>
          </p:nvPr>
        </p:nvSpPr>
        <p:spPr>
          <a:xfrm>
            <a:off x="409200" y="1583200"/>
            <a:ext cx="8323200" cy="73866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4800"/>
              <a:buFont typeface="Noto Sans Light"/>
              <a:buNone/>
              <a:defRPr sz="4800" b="0" i="0">
                <a:solidFill>
                  <a:schemeClr val="lt1"/>
                </a:solidFill>
                <a:latin typeface="Arial"/>
                <a:ea typeface="Arial"/>
                <a:cs typeface="Arial"/>
                <a:sym typeface="Aria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3" name="Google Shape;13;p36"/>
          <p:cNvSpPr txBox="1">
            <a:spLocks noGrp="1"/>
          </p:cNvSpPr>
          <p:nvPr>
            <p:ph type="subTitle" idx="1"/>
          </p:nvPr>
        </p:nvSpPr>
        <p:spPr>
          <a:xfrm>
            <a:off x="409200" y="2413050"/>
            <a:ext cx="6245400" cy="369332"/>
          </a:xfrm>
          <a:prstGeom prst="rect">
            <a:avLst/>
          </a:prstGeom>
          <a:noFill/>
          <a:ln>
            <a:noFill/>
          </a:ln>
        </p:spPr>
        <p:txBody>
          <a:bodyPr spcFirstLastPara="1" wrap="square" lIns="0" tIns="0" rIns="0" bIns="0" anchor="t" anchorCtr="0">
            <a:spAutoFit/>
          </a:bodyPr>
          <a:lstStyle>
            <a:lvl1pPr lvl="0" algn="l">
              <a:lnSpc>
                <a:spcPct val="150000"/>
              </a:lnSpc>
              <a:spcBef>
                <a:spcPts val="0"/>
              </a:spcBef>
              <a:spcAft>
                <a:spcPts val="0"/>
              </a:spcAft>
              <a:buClr>
                <a:schemeClr val="lt1"/>
              </a:buClr>
              <a:buSzPts val="1600"/>
              <a:buFont typeface="Noto Sans"/>
              <a:buNone/>
              <a:defRPr sz="16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6"/>
          <p:cNvSpPr txBox="1">
            <a:spLocks noGrp="1"/>
          </p:cNvSpPr>
          <p:nvPr>
            <p:ph type="body" idx="2"/>
          </p:nvPr>
        </p:nvSpPr>
        <p:spPr>
          <a:xfrm>
            <a:off x="409200" y="4297056"/>
            <a:ext cx="2736000" cy="21544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Clr>
                <a:srgbClr val="F39E78"/>
              </a:buClr>
              <a:buSzPts val="1400"/>
              <a:buFont typeface="Noto Sans"/>
              <a:buNone/>
              <a:defRPr sz="1400" b="1" i="0">
                <a:solidFill>
                  <a:srgbClr val="F39E78"/>
                </a:solidFill>
                <a:latin typeface="Arial"/>
                <a:ea typeface="Arial"/>
                <a:cs typeface="Arial"/>
                <a:sym typeface="Arial"/>
              </a:defRPr>
            </a:lvl1pPr>
            <a:lvl2pPr marL="914400" lvl="1" indent="-304800" algn="l">
              <a:lnSpc>
                <a:spcPct val="100000"/>
              </a:lnSpc>
              <a:spcBef>
                <a:spcPts val="0"/>
              </a:spcBef>
              <a:spcAft>
                <a:spcPts val="0"/>
              </a:spcAft>
              <a:buClr>
                <a:srgbClr val="F39E78"/>
              </a:buClr>
              <a:buSzPts val="1200"/>
              <a:buFont typeface="Noto Sans"/>
              <a:buChar char="○"/>
              <a:defRPr sz="1200" b="1">
                <a:solidFill>
                  <a:srgbClr val="F39E78"/>
                </a:solidFill>
                <a:latin typeface="Noto Sans"/>
                <a:ea typeface="Noto Sans"/>
                <a:cs typeface="Noto Sans"/>
                <a:sym typeface="Noto Sans"/>
              </a:defRPr>
            </a:lvl2pPr>
            <a:lvl3pPr marL="1371600" lvl="2" indent="-304800" algn="l">
              <a:lnSpc>
                <a:spcPct val="100000"/>
              </a:lnSpc>
              <a:spcBef>
                <a:spcPts val="0"/>
              </a:spcBef>
              <a:spcAft>
                <a:spcPts val="0"/>
              </a:spcAft>
              <a:buClr>
                <a:srgbClr val="F39E78"/>
              </a:buClr>
              <a:buSzPts val="1200"/>
              <a:buFont typeface="Noto Sans"/>
              <a:buChar char="■"/>
              <a:defRPr sz="1200" b="1">
                <a:solidFill>
                  <a:srgbClr val="F39E78"/>
                </a:solidFill>
                <a:latin typeface="Noto Sans"/>
                <a:ea typeface="Noto Sans"/>
                <a:cs typeface="Noto Sans"/>
                <a:sym typeface="Noto Sans"/>
              </a:defRPr>
            </a:lvl3pPr>
            <a:lvl4pPr marL="1828800" lvl="3" indent="-304800" algn="l">
              <a:lnSpc>
                <a:spcPct val="100000"/>
              </a:lnSpc>
              <a:spcBef>
                <a:spcPts val="0"/>
              </a:spcBef>
              <a:spcAft>
                <a:spcPts val="0"/>
              </a:spcAft>
              <a:buClr>
                <a:srgbClr val="F39E78"/>
              </a:buClr>
              <a:buSzPts val="1200"/>
              <a:buFont typeface="Noto Sans"/>
              <a:buChar char="●"/>
              <a:defRPr sz="1200" b="1">
                <a:solidFill>
                  <a:srgbClr val="F39E78"/>
                </a:solidFill>
                <a:latin typeface="Noto Sans"/>
                <a:ea typeface="Noto Sans"/>
                <a:cs typeface="Noto Sans"/>
                <a:sym typeface="Noto Sans"/>
              </a:defRPr>
            </a:lvl4pPr>
            <a:lvl5pPr marL="2286000" lvl="4" indent="-304800" algn="l">
              <a:lnSpc>
                <a:spcPct val="100000"/>
              </a:lnSpc>
              <a:spcBef>
                <a:spcPts val="0"/>
              </a:spcBef>
              <a:spcAft>
                <a:spcPts val="0"/>
              </a:spcAft>
              <a:buClr>
                <a:srgbClr val="F39E78"/>
              </a:buClr>
              <a:buSzPts val="1200"/>
              <a:buFont typeface="Noto Sans"/>
              <a:buChar char="○"/>
              <a:defRPr sz="1200" b="1">
                <a:solidFill>
                  <a:srgbClr val="F39E78"/>
                </a:solidFill>
                <a:latin typeface="Noto Sans"/>
                <a:ea typeface="Noto Sans"/>
                <a:cs typeface="Noto Sans"/>
                <a:sym typeface="Noto Sans"/>
              </a:defRPr>
            </a:lvl5pPr>
            <a:lvl6pPr marL="2743200" lvl="5" indent="-304800" algn="l">
              <a:lnSpc>
                <a:spcPct val="100000"/>
              </a:lnSpc>
              <a:spcBef>
                <a:spcPts val="0"/>
              </a:spcBef>
              <a:spcAft>
                <a:spcPts val="0"/>
              </a:spcAft>
              <a:buClr>
                <a:srgbClr val="F39E78"/>
              </a:buClr>
              <a:buSzPts val="1200"/>
              <a:buFont typeface="Noto Sans"/>
              <a:buChar char="■"/>
              <a:defRPr sz="1200" b="1">
                <a:solidFill>
                  <a:srgbClr val="F39E78"/>
                </a:solidFill>
                <a:latin typeface="Noto Sans"/>
                <a:ea typeface="Noto Sans"/>
                <a:cs typeface="Noto Sans"/>
                <a:sym typeface="Noto Sans"/>
              </a:defRPr>
            </a:lvl6pPr>
            <a:lvl7pPr marL="3200400" lvl="6" indent="-304800" algn="l">
              <a:lnSpc>
                <a:spcPct val="100000"/>
              </a:lnSpc>
              <a:spcBef>
                <a:spcPts val="0"/>
              </a:spcBef>
              <a:spcAft>
                <a:spcPts val="0"/>
              </a:spcAft>
              <a:buClr>
                <a:srgbClr val="F39E78"/>
              </a:buClr>
              <a:buSzPts val="1200"/>
              <a:buFont typeface="Noto Sans"/>
              <a:buChar char="●"/>
              <a:defRPr sz="1200" b="1">
                <a:solidFill>
                  <a:srgbClr val="F39E78"/>
                </a:solidFill>
                <a:latin typeface="Noto Sans"/>
                <a:ea typeface="Noto Sans"/>
                <a:cs typeface="Noto Sans"/>
                <a:sym typeface="Noto Sans"/>
              </a:defRPr>
            </a:lvl7pPr>
            <a:lvl8pPr marL="3657600" lvl="7" indent="-304800" algn="l">
              <a:lnSpc>
                <a:spcPct val="100000"/>
              </a:lnSpc>
              <a:spcBef>
                <a:spcPts val="0"/>
              </a:spcBef>
              <a:spcAft>
                <a:spcPts val="0"/>
              </a:spcAft>
              <a:buClr>
                <a:srgbClr val="F39E78"/>
              </a:buClr>
              <a:buSzPts val="1200"/>
              <a:buFont typeface="Noto Sans"/>
              <a:buChar char="○"/>
              <a:defRPr sz="1200" b="1">
                <a:solidFill>
                  <a:srgbClr val="F39E78"/>
                </a:solidFill>
                <a:latin typeface="Noto Sans"/>
                <a:ea typeface="Noto Sans"/>
                <a:cs typeface="Noto Sans"/>
                <a:sym typeface="Noto Sans"/>
              </a:defRPr>
            </a:lvl8pPr>
            <a:lvl9pPr marL="4114800" lvl="8" indent="-304800" algn="l">
              <a:lnSpc>
                <a:spcPct val="100000"/>
              </a:lnSpc>
              <a:spcBef>
                <a:spcPts val="0"/>
              </a:spcBef>
              <a:spcAft>
                <a:spcPts val="0"/>
              </a:spcAft>
              <a:buClr>
                <a:srgbClr val="F39E78"/>
              </a:buClr>
              <a:buSzPts val="1200"/>
              <a:buFont typeface="Noto Sans"/>
              <a:buChar char="■"/>
              <a:defRPr sz="1200" b="1">
                <a:solidFill>
                  <a:srgbClr val="F39E78"/>
                </a:solidFill>
                <a:latin typeface="Noto Sans"/>
                <a:ea typeface="Noto Sans"/>
                <a:cs typeface="Noto Sans"/>
                <a:sym typeface="Noto Sans"/>
              </a:defRPr>
            </a:lvl9pPr>
          </a:lstStyle>
          <a:p>
            <a:endParaRPr/>
          </a:p>
        </p:txBody>
      </p:sp>
      <p:sp>
        <p:nvSpPr>
          <p:cNvPr id="15" name="Google Shape;15;p36"/>
          <p:cNvSpPr txBox="1">
            <a:spLocks noGrp="1"/>
          </p:cNvSpPr>
          <p:nvPr>
            <p:ph type="body" idx="3"/>
          </p:nvPr>
        </p:nvSpPr>
        <p:spPr>
          <a:xfrm>
            <a:off x="409200" y="4538923"/>
            <a:ext cx="2736000" cy="18466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Clr>
                <a:srgbClr val="5592FD"/>
              </a:buClr>
              <a:buSzPts val="1200"/>
              <a:buFont typeface="Noto Sans"/>
              <a:buNone/>
              <a:defRPr sz="1200" b="0" i="0">
                <a:solidFill>
                  <a:srgbClr val="5592FD"/>
                </a:solidFill>
                <a:latin typeface="Arial"/>
                <a:ea typeface="Arial"/>
                <a:cs typeface="Arial"/>
                <a:sym typeface="Arial"/>
              </a:defRPr>
            </a:lvl1pPr>
            <a:lvl2pPr marL="914400" lvl="1" indent="-304800" algn="l">
              <a:lnSpc>
                <a:spcPct val="100000"/>
              </a:lnSpc>
              <a:spcBef>
                <a:spcPts val="0"/>
              </a:spcBef>
              <a:spcAft>
                <a:spcPts val="0"/>
              </a:spcAft>
              <a:buClr>
                <a:srgbClr val="5592FD"/>
              </a:buClr>
              <a:buSzPts val="1200"/>
              <a:buFont typeface="Noto Sans"/>
              <a:buChar char="○"/>
              <a:defRPr sz="1200" b="1">
                <a:solidFill>
                  <a:srgbClr val="5592FD"/>
                </a:solidFill>
                <a:latin typeface="Noto Sans"/>
                <a:ea typeface="Noto Sans"/>
                <a:cs typeface="Noto Sans"/>
                <a:sym typeface="Noto Sans"/>
              </a:defRPr>
            </a:lvl2pPr>
            <a:lvl3pPr marL="1371600" lvl="2" indent="-304800" algn="l">
              <a:lnSpc>
                <a:spcPct val="100000"/>
              </a:lnSpc>
              <a:spcBef>
                <a:spcPts val="0"/>
              </a:spcBef>
              <a:spcAft>
                <a:spcPts val="0"/>
              </a:spcAft>
              <a:buClr>
                <a:srgbClr val="5592FD"/>
              </a:buClr>
              <a:buSzPts val="1200"/>
              <a:buFont typeface="Noto Sans"/>
              <a:buChar char="■"/>
              <a:defRPr sz="1200" b="1">
                <a:solidFill>
                  <a:srgbClr val="5592FD"/>
                </a:solidFill>
                <a:latin typeface="Noto Sans"/>
                <a:ea typeface="Noto Sans"/>
                <a:cs typeface="Noto Sans"/>
                <a:sym typeface="Noto Sans"/>
              </a:defRPr>
            </a:lvl3pPr>
            <a:lvl4pPr marL="1828800" lvl="3" indent="-304800" algn="l">
              <a:lnSpc>
                <a:spcPct val="100000"/>
              </a:lnSpc>
              <a:spcBef>
                <a:spcPts val="0"/>
              </a:spcBef>
              <a:spcAft>
                <a:spcPts val="0"/>
              </a:spcAft>
              <a:buClr>
                <a:srgbClr val="5592FD"/>
              </a:buClr>
              <a:buSzPts val="1200"/>
              <a:buFont typeface="Noto Sans"/>
              <a:buChar char="●"/>
              <a:defRPr sz="1200" b="1">
                <a:solidFill>
                  <a:srgbClr val="5592FD"/>
                </a:solidFill>
                <a:latin typeface="Noto Sans"/>
                <a:ea typeface="Noto Sans"/>
                <a:cs typeface="Noto Sans"/>
                <a:sym typeface="Noto Sans"/>
              </a:defRPr>
            </a:lvl4pPr>
            <a:lvl5pPr marL="2286000" lvl="4" indent="-304800" algn="l">
              <a:lnSpc>
                <a:spcPct val="100000"/>
              </a:lnSpc>
              <a:spcBef>
                <a:spcPts val="0"/>
              </a:spcBef>
              <a:spcAft>
                <a:spcPts val="0"/>
              </a:spcAft>
              <a:buClr>
                <a:srgbClr val="5592FD"/>
              </a:buClr>
              <a:buSzPts val="1200"/>
              <a:buFont typeface="Noto Sans"/>
              <a:buChar char="○"/>
              <a:defRPr sz="1200" b="1">
                <a:solidFill>
                  <a:srgbClr val="5592FD"/>
                </a:solidFill>
                <a:latin typeface="Noto Sans"/>
                <a:ea typeface="Noto Sans"/>
                <a:cs typeface="Noto Sans"/>
                <a:sym typeface="Noto Sans"/>
              </a:defRPr>
            </a:lvl5pPr>
            <a:lvl6pPr marL="2743200" lvl="5" indent="-304800" algn="l">
              <a:lnSpc>
                <a:spcPct val="100000"/>
              </a:lnSpc>
              <a:spcBef>
                <a:spcPts val="0"/>
              </a:spcBef>
              <a:spcAft>
                <a:spcPts val="0"/>
              </a:spcAft>
              <a:buClr>
                <a:srgbClr val="5592FD"/>
              </a:buClr>
              <a:buSzPts val="1200"/>
              <a:buFont typeface="Noto Sans"/>
              <a:buChar char="■"/>
              <a:defRPr sz="1200" b="1">
                <a:solidFill>
                  <a:srgbClr val="5592FD"/>
                </a:solidFill>
                <a:latin typeface="Noto Sans"/>
                <a:ea typeface="Noto Sans"/>
                <a:cs typeface="Noto Sans"/>
                <a:sym typeface="Noto Sans"/>
              </a:defRPr>
            </a:lvl6pPr>
            <a:lvl7pPr marL="3200400" lvl="6" indent="-304800" algn="l">
              <a:lnSpc>
                <a:spcPct val="100000"/>
              </a:lnSpc>
              <a:spcBef>
                <a:spcPts val="0"/>
              </a:spcBef>
              <a:spcAft>
                <a:spcPts val="0"/>
              </a:spcAft>
              <a:buClr>
                <a:srgbClr val="5592FD"/>
              </a:buClr>
              <a:buSzPts val="1200"/>
              <a:buFont typeface="Noto Sans"/>
              <a:buChar char="●"/>
              <a:defRPr sz="1200" b="1">
                <a:solidFill>
                  <a:srgbClr val="5592FD"/>
                </a:solidFill>
                <a:latin typeface="Noto Sans"/>
                <a:ea typeface="Noto Sans"/>
                <a:cs typeface="Noto Sans"/>
                <a:sym typeface="Noto Sans"/>
              </a:defRPr>
            </a:lvl7pPr>
            <a:lvl8pPr marL="3657600" lvl="7" indent="-304800" algn="l">
              <a:lnSpc>
                <a:spcPct val="100000"/>
              </a:lnSpc>
              <a:spcBef>
                <a:spcPts val="0"/>
              </a:spcBef>
              <a:spcAft>
                <a:spcPts val="0"/>
              </a:spcAft>
              <a:buClr>
                <a:srgbClr val="5592FD"/>
              </a:buClr>
              <a:buSzPts val="1200"/>
              <a:buFont typeface="Noto Sans"/>
              <a:buChar char="○"/>
              <a:defRPr sz="1200" b="1">
                <a:solidFill>
                  <a:srgbClr val="5592FD"/>
                </a:solidFill>
                <a:latin typeface="Noto Sans"/>
                <a:ea typeface="Noto Sans"/>
                <a:cs typeface="Noto Sans"/>
                <a:sym typeface="Noto Sans"/>
              </a:defRPr>
            </a:lvl8pPr>
            <a:lvl9pPr marL="4114800" lvl="8" indent="-304800" algn="l">
              <a:lnSpc>
                <a:spcPct val="100000"/>
              </a:lnSpc>
              <a:spcBef>
                <a:spcPts val="0"/>
              </a:spcBef>
              <a:spcAft>
                <a:spcPts val="0"/>
              </a:spcAft>
              <a:buClr>
                <a:srgbClr val="5592FD"/>
              </a:buClr>
              <a:buSzPts val="1200"/>
              <a:buFont typeface="Noto Sans"/>
              <a:buChar char="■"/>
              <a:defRPr sz="1200" b="1">
                <a:solidFill>
                  <a:srgbClr val="5592FD"/>
                </a:solidFill>
                <a:latin typeface="Noto Sans"/>
                <a:ea typeface="Noto Sans"/>
                <a:cs typeface="Noto Sans"/>
                <a:sym typeface="Noto Sans"/>
              </a:defRPr>
            </a:lvl9pPr>
          </a:lstStyle>
          <a:p>
            <a:endParaRPr/>
          </a:p>
        </p:txBody>
      </p:sp>
      <p:sp>
        <p:nvSpPr>
          <p:cNvPr id="16" name="Google Shape;16;p36"/>
          <p:cNvSpPr txBox="1">
            <a:spLocks noGrp="1"/>
          </p:cNvSpPr>
          <p:nvPr>
            <p:ph type="body" idx="4"/>
          </p:nvPr>
        </p:nvSpPr>
        <p:spPr>
          <a:xfrm>
            <a:off x="6789550" y="409200"/>
            <a:ext cx="1943100" cy="153888"/>
          </a:xfrm>
          <a:prstGeom prst="rect">
            <a:avLst/>
          </a:prstGeom>
          <a:noFill/>
          <a:ln>
            <a:noFill/>
          </a:ln>
        </p:spPr>
        <p:txBody>
          <a:bodyPr spcFirstLastPara="1" wrap="square" lIns="0" tIns="0" rIns="0" bIns="0" anchor="t" anchorCtr="0">
            <a:spAutoFit/>
          </a:bodyPr>
          <a:lstStyle>
            <a:lvl1pPr marL="457200" lvl="0" indent="-228600" algn="r">
              <a:lnSpc>
                <a:spcPct val="100000"/>
              </a:lnSpc>
              <a:spcBef>
                <a:spcPts val="0"/>
              </a:spcBef>
              <a:spcAft>
                <a:spcPts val="0"/>
              </a:spcAft>
              <a:buClr>
                <a:schemeClr val="lt1"/>
              </a:buClr>
              <a:buSzPts val="1000"/>
              <a:buFont typeface="Noto Sans"/>
              <a:buNone/>
              <a:defRPr sz="1000" b="1" i="0">
                <a:solidFill>
                  <a:schemeClr val="lt1"/>
                </a:solidFill>
                <a:latin typeface="Arial"/>
                <a:ea typeface="Arial"/>
                <a:cs typeface="Arial"/>
                <a:sym typeface="Arial"/>
              </a:defRPr>
            </a:lvl1pPr>
            <a:lvl2pPr marL="914400" lvl="1" indent="-304800" algn="l">
              <a:lnSpc>
                <a:spcPct val="100000"/>
              </a:lnSpc>
              <a:spcBef>
                <a:spcPts val="0"/>
              </a:spcBef>
              <a:spcAft>
                <a:spcPts val="0"/>
              </a:spcAft>
              <a:buClr>
                <a:schemeClr val="lt1"/>
              </a:buClr>
              <a:buSzPts val="1200"/>
              <a:buChar char="○"/>
              <a:defRPr>
                <a:solidFill>
                  <a:schemeClr val="lt1"/>
                </a:solidFill>
              </a:defRPr>
            </a:lvl2pPr>
            <a:lvl3pPr marL="1371600" lvl="2" indent="-304800" algn="l">
              <a:lnSpc>
                <a:spcPct val="100000"/>
              </a:lnSpc>
              <a:spcBef>
                <a:spcPts val="0"/>
              </a:spcBef>
              <a:spcAft>
                <a:spcPts val="0"/>
              </a:spcAft>
              <a:buClr>
                <a:schemeClr val="lt1"/>
              </a:buClr>
              <a:buSzPts val="1200"/>
              <a:buChar char="■"/>
              <a:defRPr>
                <a:solidFill>
                  <a:schemeClr val="lt1"/>
                </a:solidFill>
              </a:defRPr>
            </a:lvl3pPr>
            <a:lvl4pPr marL="1828800" lvl="3" indent="-304800" algn="l">
              <a:lnSpc>
                <a:spcPct val="100000"/>
              </a:lnSpc>
              <a:spcBef>
                <a:spcPts val="0"/>
              </a:spcBef>
              <a:spcAft>
                <a:spcPts val="0"/>
              </a:spcAft>
              <a:buClr>
                <a:schemeClr val="lt1"/>
              </a:buClr>
              <a:buSzPts val="1200"/>
              <a:buChar char="●"/>
              <a:defRPr>
                <a:solidFill>
                  <a:schemeClr val="lt1"/>
                </a:solidFill>
              </a:defRPr>
            </a:lvl4pPr>
            <a:lvl5pPr marL="2286000" lvl="4" indent="-304800" algn="l">
              <a:lnSpc>
                <a:spcPct val="100000"/>
              </a:lnSpc>
              <a:spcBef>
                <a:spcPts val="0"/>
              </a:spcBef>
              <a:spcAft>
                <a:spcPts val="0"/>
              </a:spcAft>
              <a:buClr>
                <a:schemeClr val="lt1"/>
              </a:buClr>
              <a:buSzPts val="1200"/>
              <a:buChar char="○"/>
              <a:defRPr>
                <a:solidFill>
                  <a:schemeClr val="lt1"/>
                </a:solidFill>
              </a:defRPr>
            </a:lvl5pPr>
            <a:lvl6pPr marL="2743200" lvl="5" indent="-304800" algn="l">
              <a:lnSpc>
                <a:spcPct val="100000"/>
              </a:lnSpc>
              <a:spcBef>
                <a:spcPts val="0"/>
              </a:spcBef>
              <a:spcAft>
                <a:spcPts val="0"/>
              </a:spcAft>
              <a:buClr>
                <a:schemeClr val="lt1"/>
              </a:buClr>
              <a:buSzPts val="1200"/>
              <a:buChar char="■"/>
              <a:defRPr>
                <a:solidFill>
                  <a:schemeClr val="lt1"/>
                </a:solidFill>
              </a:defRPr>
            </a:lvl6pPr>
            <a:lvl7pPr marL="3200400" lvl="6" indent="-304800" algn="l">
              <a:lnSpc>
                <a:spcPct val="100000"/>
              </a:lnSpc>
              <a:spcBef>
                <a:spcPts val="0"/>
              </a:spcBef>
              <a:spcAft>
                <a:spcPts val="0"/>
              </a:spcAft>
              <a:buClr>
                <a:schemeClr val="lt1"/>
              </a:buClr>
              <a:buSzPts val="1200"/>
              <a:buChar char="●"/>
              <a:defRPr>
                <a:solidFill>
                  <a:schemeClr val="lt1"/>
                </a:solidFill>
              </a:defRPr>
            </a:lvl7pPr>
            <a:lvl8pPr marL="3657600" lvl="7" indent="-304800" algn="l">
              <a:lnSpc>
                <a:spcPct val="100000"/>
              </a:lnSpc>
              <a:spcBef>
                <a:spcPts val="0"/>
              </a:spcBef>
              <a:spcAft>
                <a:spcPts val="0"/>
              </a:spcAft>
              <a:buClr>
                <a:schemeClr val="lt1"/>
              </a:buClr>
              <a:buSzPts val="1200"/>
              <a:buChar char="○"/>
              <a:defRPr>
                <a:solidFill>
                  <a:schemeClr val="lt1"/>
                </a:solidFill>
              </a:defRPr>
            </a:lvl8pPr>
            <a:lvl9pPr marL="4114800" lvl="8" indent="-304800" algn="l">
              <a:lnSpc>
                <a:spcPct val="100000"/>
              </a:lnSpc>
              <a:spcBef>
                <a:spcPts val="0"/>
              </a:spcBef>
              <a:spcAft>
                <a:spcPts val="0"/>
              </a:spcAft>
              <a:buClr>
                <a:schemeClr val="lt1"/>
              </a:buClr>
              <a:buSzPts val="1200"/>
              <a:buChar char="■"/>
              <a:defRPr>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3 Column">
  <p:cSld name="Blank 3 Column">
    <p:bg>
      <p:bgPr>
        <a:solidFill>
          <a:schemeClr val="lt1"/>
        </a:solidFill>
        <a:effectLst/>
      </p:bgPr>
    </p:bg>
    <p:spTree>
      <p:nvGrpSpPr>
        <p:cNvPr id="1" name="Shape 34"/>
        <p:cNvGrpSpPr/>
        <p:nvPr/>
      </p:nvGrpSpPr>
      <p:grpSpPr>
        <a:xfrm>
          <a:off x="0" y="0"/>
          <a:ext cx="0" cy="0"/>
          <a:chOff x="0" y="0"/>
          <a:chExt cx="0" cy="0"/>
        </a:xfrm>
      </p:grpSpPr>
      <p:sp>
        <p:nvSpPr>
          <p:cNvPr id="35" name="Google Shape;35;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30">
          <p15:clr>
            <a:srgbClr val="E46962"/>
          </p15:clr>
        </p15:guide>
        <p15:guide id="2" pos="2043">
          <p15:clr>
            <a:srgbClr val="E46962"/>
          </p15:clr>
        </p15:guide>
        <p15:guide id="3" pos="3715">
          <p15:clr>
            <a:srgbClr val="E46962"/>
          </p15:clr>
        </p15:guide>
        <p15:guide id="4" pos="3829">
          <p15:clr>
            <a:srgbClr val="E46962"/>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Transition 06 - Gray">
  <p:cSld name="Transition 06 - Gray">
    <p:bg>
      <p:bgPr>
        <a:blipFill>
          <a:blip r:embed="rId2">
            <a:alphaModFix/>
          </a:blip>
          <a:stretch>
            <a:fillRect/>
          </a:stretch>
        </a:blipFill>
        <a:effectLst/>
      </p:bgPr>
    </p:bg>
    <p:spTree>
      <p:nvGrpSpPr>
        <p:cNvPr id="1" name="Shape 262"/>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WHPGJ">
  <p:cSld name="WHPGJ">
    <p:bg>
      <p:bgPr>
        <a:noFill/>
        <a:effectLst/>
      </p:bgPr>
    </p:bg>
    <p:spTree>
      <p:nvGrpSpPr>
        <p:cNvPr id="1" name="Shape 263"/>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Headline and Body">
  <p:cSld name="Headline and Body">
    <p:spTree>
      <p:nvGrpSpPr>
        <p:cNvPr id="1" name="Shape 264"/>
        <p:cNvGrpSpPr/>
        <p:nvPr/>
      </p:nvGrpSpPr>
      <p:grpSpPr>
        <a:xfrm>
          <a:off x="0" y="0"/>
          <a:ext cx="0" cy="0"/>
          <a:chOff x="0" y="0"/>
          <a:chExt cx="0" cy="0"/>
        </a:xfrm>
      </p:grpSpPr>
      <p:sp>
        <p:nvSpPr>
          <p:cNvPr id="265" name="Google Shape;265;p151"/>
          <p:cNvSpPr txBox="1">
            <a:spLocks noGrp="1"/>
          </p:cNvSpPr>
          <p:nvPr>
            <p:ph type="title"/>
          </p:nvPr>
        </p:nvSpPr>
        <p:spPr>
          <a:xfrm>
            <a:off x="457200" y="602028"/>
            <a:ext cx="6318300" cy="3324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Clr>
                <a:srgbClr val="2D2D2D"/>
              </a:buClr>
              <a:buSzPts val="2400"/>
              <a:buNone/>
              <a:defRPr sz="2400" i="0">
                <a:solidFill>
                  <a:srgbClr val="2D2D2D"/>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66" name="Google Shape;266;p151"/>
          <p:cNvSpPr txBox="1">
            <a:spLocks noGrp="1"/>
          </p:cNvSpPr>
          <p:nvPr>
            <p:ph type="body" idx="1"/>
          </p:nvPr>
        </p:nvSpPr>
        <p:spPr>
          <a:xfrm>
            <a:off x="457200" y="888562"/>
            <a:ext cx="6318300" cy="193800"/>
          </a:xfrm>
          <a:prstGeom prst="rect">
            <a:avLst/>
          </a:prstGeom>
          <a:noFill/>
          <a:ln>
            <a:noFill/>
          </a:ln>
        </p:spPr>
        <p:txBody>
          <a:bodyPr spcFirstLastPara="1" wrap="square" lIns="0" tIns="0" rIns="0" bIns="0" anchor="ctr" anchorCtr="0">
            <a:noAutofit/>
          </a:bodyPr>
          <a:lstStyle>
            <a:lvl1pPr marL="457200" marR="0" lvl="0" indent="-228600" algn="l" rtl="0">
              <a:lnSpc>
                <a:spcPct val="115000"/>
              </a:lnSpc>
              <a:spcBef>
                <a:spcPts val="750"/>
              </a:spcBef>
              <a:spcAft>
                <a:spcPts val="0"/>
              </a:spcAft>
              <a:buClr>
                <a:srgbClr val="2D2D2D"/>
              </a:buClr>
              <a:buSzPts val="1400"/>
              <a:buFont typeface="Noto Sans"/>
              <a:buNone/>
              <a:defRPr sz="1400" b="0" i="0" u="none" strike="noStrike" cap="none">
                <a:solidFill>
                  <a:srgbClr val="2D2D2D"/>
                </a:solidFill>
                <a:latin typeface="Noto Sans"/>
                <a:ea typeface="Noto Sans"/>
                <a:cs typeface="Noto Sans"/>
                <a:sym typeface="Noto Sans"/>
              </a:defRPr>
            </a:lvl1pPr>
            <a:lvl2pPr marL="914400" marR="0" lvl="1" indent="-228600" algn="l" rtl="0">
              <a:lnSpc>
                <a:spcPct val="115000"/>
              </a:lnSpc>
              <a:spcBef>
                <a:spcPts val="375"/>
              </a:spcBef>
              <a:spcAft>
                <a:spcPts val="0"/>
              </a:spcAft>
              <a:buClr>
                <a:schemeClr val="dk1"/>
              </a:buClr>
              <a:buSzPts val="1600"/>
              <a:buFont typeface="Noto Sans"/>
              <a:buNone/>
              <a:defRPr sz="1600" b="0" i="0" u="none" strike="noStrike" cap="none">
                <a:solidFill>
                  <a:schemeClr val="dk1"/>
                </a:solidFill>
                <a:latin typeface="Noto Sans"/>
                <a:ea typeface="Noto Sans"/>
                <a:cs typeface="Noto Sans"/>
                <a:sym typeface="Noto Sans"/>
              </a:defRPr>
            </a:lvl2pPr>
            <a:lvl3pPr marL="1371600" marR="0" lvl="2" indent="-228600" algn="l" rtl="0">
              <a:lnSpc>
                <a:spcPct val="115000"/>
              </a:lnSpc>
              <a:spcBef>
                <a:spcPts val="375"/>
              </a:spcBef>
              <a:spcAft>
                <a:spcPts val="0"/>
              </a:spcAft>
              <a:buClr>
                <a:schemeClr val="dk1"/>
              </a:buClr>
              <a:buSzPts val="1400"/>
              <a:buFont typeface="Noto Sans"/>
              <a:buNone/>
              <a:defRPr sz="1400" b="0" i="0" u="none" strike="noStrike" cap="none">
                <a:solidFill>
                  <a:schemeClr val="dk1"/>
                </a:solidFill>
                <a:latin typeface="Noto Sans"/>
                <a:ea typeface="Noto Sans"/>
                <a:cs typeface="Noto Sans"/>
                <a:sym typeface="Noto Sans"/>
              </a:defRPr>
            </a:lvl3pPr>
            <a:lvl4pPr marL="1828800" marR="0" lvl="3" indent="-228600" algn="l" rtl="0">
              <a:lnSpc>
                <a:spcPct val="115000"/>
              </a:lnSpc>
              <a:spcBef>
                <a:spcPts val="375"/>
              </a:spcBef>
              <a:spcAft>
                <a:spcPts val="0"/>
              </a:spcAft>
              <a:buClr>
                <a:schemeClr val="dk1"/>
              </a:buClr>
              <a:buSzPts val="1200"/>
              <a:buFont typeface="Noto Sans"/>
              <a:buNone/>
              <a:defRPr sz="1200" b="0" i="0" u="none" strike="noStrike" cap="none">
                <a:solidFill>
                  <a:schemeClr val="dk1"/>
                </a:solidFill>
                <a:latin typeface="Noto Sans"/>
                <a:ea typeface="Noto Sans"/>
                <a:cs typeface="Noto Sans"/>
                <a:sym typeface="Noto Sans"/>
              </a:defRPr>
            </a:lvl4pPr>
            <a:lvl5pPr marL="2286000" marR="0" lvl="4" indent="-228600" algn="l" rtl="0">
              <a:lnSpc>
                <a:spcPct val="115000"/>
              </a:lnSpc>
              <a:spcBef>
                <a:spcPts val="375"/>
              </a:spcBef>
              <a:spcAft>
                <a:spcPts val="0"/>
              </a:spcAft>
              <a:buClr>
                <a:schemeClr val="dk1"/>
              </a:buClr>
              <a:buSzPts val="1000"/>
              <a:buFont typeface="Noto Sans"/>
              <a:buNone/>
              <a:defRPr sz="1000" b="0" i="0" u="none" strike="noStrike" cap="none">
                <a:solidFill>
                  <a:schemeClr val="dk1"/>
                </a:solidFill>
                <a:latin typeface="Noto Sans"/>
                <a:ea typeface="Noto Sans"/>
                <a:cs typeface="Noto Sans"/>
                <a:sym typeface="Noto Sans"/>
              </a:defRPr>
            </a:lvl5pPr>
            <a:lvl6pPr marL="2743200" marR="0" lvl="5" indent="-314325" algn="l" rtl="0">
              <a:lnSpc>
                <a:spcPct val="115000"/>
              </a:lnSpc>
              <a:spcBef>
                <a:spcPts val="375"/>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6pPr>
            <a:lvl7pPr marL="3200400" marR="0" lvl="6" indent="-314325" algn="l" rtl="0">
              <a:lnSpc>
                <a:spcPct val="115000"/>
              </a:lnSpc>
              <a:spcBef>
                <a:spcPts val="375"/>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7pPr>
            <a:lvl8pPr marL="3657600" marR="0" lvl="7" indent="-314325" algn="l" rtl="0">
              <a:lnSpc>
                <a:spcPct val="115000"/>
              </a:lnSpc>
              <a:spcBef>
                <a:spcPts val="375"/>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8pPr>
            <a:lvl9pPr marL="4114800" marR="0" lvl="8" indent="-314325" algn="l" rtl="0">
              <a:lnSpc>
                <a:spcPct val="115000"/>
              </a:lnSpc>
              <a:spcBef>
                <a:spcPts val="375"/>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9pPr>
          </a:lstStyle>
          <a:p>
            <a:endParaRPr/>
          </a:p>
        </p:txBody>
      </p:sp>
      <p:sp>
        <p:nvSpPr>
          <p:cNvPr id="267" name="Google Shape;267;p151"/>
          <p:cNvSpPr txBox="1">
            <a:spLocks noGrp="1"/>
          </p:cNvSpPr>
          <p:nvPr>
            <p:ph type="body" idx="2"/>
          </p:nvPr>
        </p:nvSpPr>
        <p:spPr>
          <a:xfrm>
            <a:off x="457200" y="1609112"/>
            <a:ext cx="6318300" cy="2296800"/>
          </a:xfrm>
          <a:prstGeom prst="rect">
            <a:avLst/>
          </a:prstGeom>
          <a:noFill/>
          <a:ln>
            <a:noFill/>
          </a:ln>
        </p:spPr>
        <p:txBody>
          <a:bodyPr spcFirstLastPara="1" wrap="square" lIns="0" tIns="0" rIns="0" bIns="0" anchor="t" anchorCtr="0">
            <a:spAutoFit/>
          </a:bodyPr>
          <a:lstStyle>
            <a:lvl1pPr marL="457200" marR="0" lvl="0"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1pPr>
            <a:lvl2pPr marL="914400" marR="0" lvl="1"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2pPr>
            <a:lvl3pPr marL="1371600" marR="0" lvl="2"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3pPr>
            <a:lvl4pPr marL="1828800" marR="0" lvl="3"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4pPr>
            <a:lvl5pPr marL="2286000" marR="0" lvl="4"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5pPr>
            <a:lvl6pPr marL="2743200" marR="0" lvl="5"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6pPr>
            <a:lvl7pPr marL="3200400" marR="0" lvl="6"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7pPr>
            <a:lvl8pPr marL="3657600" marR="0" lvl="7"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8pPr>
            <a:lvl9pPr marL="4114800" marR="0" lvl="8"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ext Only - Large">
  <p:cSld name="Text Only - Large">
    <p:spTree>
      <p:nvGrpSpPr>
        <p:cNvPr id="1" name="Shape 268"/>
        <p:cNvGrpSpPr/>
        <p:nvPr/>
      </p:nvGrpSpPr>
      <p:grpSpPr>
        <a:xfrm>
          <a:off x="0" y="0"/>
          <a:ext cx="0" cy="0"/>
          <a:chOff x="0" y="0"/>
          <a:chExt cx="0" cy="0"/>
        </a:xfrm>
      </p:grpSpPr>
      <p:sp>
        <p:nvSpPr>
          <p:cNvPr id="269" name="Google Shape;269;p152"/>
          <p:cNvSpPr txBox="1">
            <a:spLocks noGrp="1"/>
          </p:cNvSpPr>
          <p:nvPr>
            <p:ph type="title"/>
          </p:nvPr>
        </p:nvSpPr>
        <p:spPr>
          <a:xfrm>
            <a:off x="457200" y="2350151"/>
            <a:ext cx="7620000" cy="4431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SzPts val="3200"/>
              <a:buNone/>
              <a:defRPr sz="3200" i="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with Logo - White">
  <p:cSld name="Blank with Logo - White">
    <p:spTree>
      <p:nvGrpSpPr>
        <p:cNvPr id="1" name="Shape 270"/>
        <p:cNvGrpSpPr/>
        <p:nvPr/>
      </p:nvGrpSpPr>
      <p:grpSpPr>
        <a:xfrm>
          <a:off x="0" y="0"/>
          <a:ext cx="0" cy="0"/>
          <a:chOff x="0" y="0"/>
          <a:chExt cx="0" cy="0"/>
        </a:xfrm>
      </p:grpSpPr>
      <p:sp>
        <p:nvSpPr>
          <p:cNvPr id="271" name="Google Shape;271;p153"/>
          <p:cNvSpPr/>
          <p:nvPr/>
        </p:nvSpPr>
        <p:spPr>
          <a:xfrm>
            <a:off x="7900425" y="4651325"/>
            <a:ext cx="786375" cy="2064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with Logo - Blue">
  <p:cSld name="Blank with Logo - Blue">
    <p:bg>
      <p:bgPr>
        <a:solidFill>
          <a:schemeClr val="lt2"/>
        </a:solidFill>
        <a:effectLst/>
      </p:bgPr>
    </p:bg>
    <p:spTree>
      <p:nvGrpSpPr>
        <p:cNvPr id="1" name="Shape 272"/>
        <p:cNvGrpSpPr/>
        <p:nvPr/>
      </p:nvGrpSpPr>
      <p:grpSpPr>
        <a:xfrm>
          <a:off x="0" y="0"/>
          <a:ext cx="0" cy="0"/>
          <a:chOff x="0" y="0"/>
          <a:chExt cx="0" cy="0"/>
        </a:xfrm>
      </p:grpSpPr>
      <p:pic>
        <p:nvPicPr>
          <p:cNvPr id="273" name="Google Shape;273;p154"/>
          <p:cNvPicPr preferRelativeResize="0"/>
          <p:nvPr/>
        </p:nvPicPr>
        <p:blipFill rotWithShape="1">
          <a:blip r:embed="rId2">
            <a:alphaModFix/>
          </a:blip>
          <a:srcRect t="-870" b="870"/>
          <a:stretch/>
        </p:blipFill>
        <p:spPr>
          <a:xfrm>
            <a:off x="7900425" y="4647650"/>
            <a:ext cx="786375" cy="21010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74"/>
        <p:cNvGrpSpPr/>
        <p:nvPr/>
      </p:nvGrpSpPr>
      <p:grpSpPr>
        <a:xfrm>
          <a:off x="0" y="0"/>
          <a:ext cx="0" cy="0"/>
          <a:chOff x="0" y="0"/>
          <a:chExt cx="0" cy="0"/>
        </a:xfrm>
      </p:grpSpPr>
      <p:sp>
        <p:nvSpPr>
          <p:cNvPr id="275" name="Google Shape;275;p155"/>
          <p:cNvSpPr txBox="1">
            <a:spLocks noGrp="1"/>
          </p:cNvSpPr>
          <p:nvPr>
            <p:ph type="body" idx="1"/>
          </p:nvPr>
        </p:nvSpPr>
        <p:spPr>
          <a:xfrm>
            <a:off x="457200" y="1938550"/>
            <a:ext cx="6152100" cy="609300"/>
          </a:xfrm>
          <a:prstGeom prst="rect">
            <a:avLst/>
          </a:prstGeom>
          <a:noFill/>
          <a:ln>
            <a:noFill/>
          </a:ln>
        </p:spPr>
        <p:txBody>
          <a:bodyPr spcFirstLastPara="1" wrap="square" lIns="0" tIns="0" rIns="0" bIns="0" anchor="ctr" anchorCtr="0">
            <a:spAutoFit/>
          </a:bodyPr>
          <a:lstStyle>
            <a:lvl1pPr marL="457200" marR="0" lvl="0" indent="-228600" algn="l" rtl="0">
              <a:lnSpc>
                <a:spcPct val="115000"/>
              </a:lnSpc>
              <a:spcBef>
                <a:spcPts val="750"/>
              </a:spcBef>
              <a:spcAft>
                <a:spcPts val="0"/>
              </a:spcAft>
              <a:buClr>
                <a:schemeClr val="lt1"/>
              </a:buClr>
              <a:buSzPts val="4400"/>
              <a:buFont typeface="Noto Sans"/>
              <a:buNone/>
              <a:defRPr sz="4400" b="1" i="0" u="none" strike="noStrike" cap="none">
                <a:solidFill>
                  <a:schemeClr val="lt1"/>
                </a:solidFill>
                <a:latin typeface="Noto Sans"/>
                <a:ea typeface="Noto Sans"/>
                <a:cs typeface="Noto Sans"/>
                <a:sym typeface="Noto Sans"/>
              </a:defRPr>
            </a:lvl1pPr>
            <a:lvl2pPr marL="914400" marR="0" lvl="1" indent="-228600" algn="l" rtl="0">
              <a:lnSpc>
                <a:spcPct val="115000"/>
              </a:lnSpc>
              <a:spcBef>
                <a:spcPts val="375"/>
              </a:spcBef>
              <a:spcAft>
                <a:spcPts val="0"/>
              </a:spcAft>
              <a:buClr>
                <a:schemeClr val="lt1"/>
              </a:buClr>
              <a:buSzPts val="1600"/>
              <a:buFont typeface="Noto Sans"/>
              <a:buNone/>
              <a:defRPr sz="1600" b="0" i="0" u="none" strike="noStrike" cap="none">
                <a:solidFill>
                  <a:schemeClr val="lt1"/>
                </a:solidFill>
                <a:latin typeface="Noto Sans"/>
                <a:ea typeface="Noto Sans"/>
                <a:cs typeface="Noto Sans"/>
                <a:sym typeface="Noto Sans"/>
              </a:defRPr>
            </a:lvl2pPr>
            <a:lvl3pPr marL="1371600" marR="0" lvl="2" indent="-228600" algn="l" rtl="0">
              <a:lnSpc>
                <a:spcPct val="115000"/>
              </a:lnSpc>
              <a:spcBef>
                <a:spcPts val="375"/>
              </a:spcBef>
              <a:spcAft>
                <a:spcPts val="0"/>
              </a:spcAft>
              <a:buClr>
                <a:schemeClr val="lt1"/>
              </a:buClr>
              <a:buSzPts val="1400"/>
              <a:buFont typeface="Noto Sans"/>
              <a:buNone/>
              <a:defRPr sz="1400" b="0" i="0" u="none" strike="noStrike" cap="none">
                <a:solidFill>
                  <a:schemeClr val="lt1"/>
                </a:solidFill>
                <a:latin typeface="Noto Sans"/>
                <a:ea typeface="Noto Sans"/>
                <a:cs typeface="Noto Sans"/>
                <a:sym typeface="Noto Sans"/>
              </a:defRPr>
            </a:lvl3pPr>
            <a:lvl4pPr marL="1828800" marR="0" lvl="3" indent="-228600" algn="l" rtl="0">
              <a:lnSpc>
                <a:spcPct val="115000"/>
              </a:lnSpc>
              <a:spcBef>
                <a:spcPts val="375"/>
              </a:spcBef>
              <a:spcAft>
                <a:spcPts val="0"/>
              </a:spcAft>
              <a:buClr>
                <a:schemeClr val="lt1"/>
              </a:buClr>
              <a:buSzPts val="1400"/>
              <a:buFont typeface="Noto Sans"/>
              <a:buNone/>
              <a:defRPr sz="1400" b="0" i="0" u="none" strike="noStrike" cap="none">
                <a:solidFill>
                  <a:schemeClr val="lt1"/>
                </a:solidFill>
                <a:latin typeface="Noto Sans"/>
                <a:ea typeface="Noto Sans"/>
                <a:cs typeface="Noto Sans"/>
                <a:sym typeface="Noto Sans"/>
              </a:defRPr>
            </a:lvl4pPr>
            <a:lvl5pPr marL="2286000" marR="0" lvl="4" indent="-228600" algn="l" rtl="0">
              <a:lnSpc>
                <a:spcPct val="115000"/>
              </a:lnSpc>
              <a:spcBef>
                <a:spcPts val="375"/>
              </a:spcBef>
              <a:spcAft>
                <a:spcPts val="0"/>
              </a:spcAft>
              <a:buClr>
                <a:schemeClr val="lt1"/>
              </a:buClr>
              <a:buSzPts val="1000"/>
              <a:buFont typeface="Noto Sans"/>
              <a:buNone/>
              <a:defRPr sz="1000" b="0" i="0" u="none" strike="noStrike" cap="none">
                <a:solidFill>
                  <a:schemeClr val="lt1"/>
                </a:solidFill>
                <a:latin typeface="Noto Sans"/>
                <a:ea typeface="Noto Sans"/>
                <a:cs typeface="Noto Sans"/>
                <a:sym typeface="Noto Sans"/>
              </a:defRPr>
            </a:lvl5pPr>
            <a:lvl6pPr marL="2743200" marR="0" lvl="5"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6pPr>
            <a:lvl7pPr marL="3200400" marR="0" lvl="6"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7pPr>
            <a:lvl8pPr marL="3657600" marR="0" lvl="7"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8pPr>
            <a:lvl9pPr marL="4114800" marR="0" lvl="8"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9pPr>
          </a:lstStyle>
          <a:p>
            <a:endParaRPr/>
          </a:p>
        </p:txBody>
      </p:sp>
      <p:sp>
        <p:nvSpPr>
          <p:cNvPr id="276" name="Google Shape;276;p155"/>
          <p:cNvSpPr txBox="1">
            <a:spLocks noGrp="1"/>
          </p:cNvSpPr>
          <p:nvPr>
            <p:ph type="body" idx="2"/>
          </p:nvPr>
        </p:nvSpPr>
        <p:spPr>
          <a:xfrm>
            <a:off x="457200" y="4245497"/>
            <a:ext cx="3090300" cy="193800"/>
          </a:xfrm>
          <a:prstGeom prst="rect">
            <a:avLst/>
          </a:prstGeom>
          <a:noFill/>
          <a:ln>
            <a:noFill/>
          </a:ln>
        </p:spPr>
        <p:txBody>
          <a:bodyPr spcFirstLastPara="1" wrap="square" lIns="0" tIns="0" rIns="0" bIns="0" anchor="ctr" anchorCtr="0">
            <a:spAutoFit/>
          </a:bodyPr>
          <a:lstStyle>
            <a:lvl1pPr marL="457200" marR="0" lvl="0" indent="-228600" algn="l" rtl="0">
              <a:lnSpc>
                <a:spcPct val="115000"/>
              </a:lnSpc>
              <a:spcBef>
                <a:spcPts val="750"/>
              </a:spcBef>
              <a:spcAft>
                <a:spcPts val="0"/>
              </a:spcAft>
              <a:buClr>
                <a:schemeClr val="lt1"/>
              </a:buClr>
              <a:buSzPts val="1600"/>
              <a:buFont typeface="Noto Sans"/>
              <a:buNone/>
              <a:defRPr sz="1600" b="1" i="0" u="none" strike="noStrike" cap="none">
                <a:solidFill>
                  <a:schemeClr val="lt1"/>
                </a:solidFill>
                <a:latin typeface="Noto Sans"/>
                <a:ea typeface="Noto Sans"/>
                <a:cs typeface="Noto Sans"/>
                <a:sym typeface="Noto Sans"/>
              </a:defRPr>
            </a:lvl1pPr>
            <a:lvl2pPr marL="914400" marR="0" lvl="1" indent="-228600" algn="l" rtl="0">
              <a:lnSpc>
                <a:spcPct val="115000"/>
              </a:lnSpc>
              <a:spcBef>
                <a:spcPts val="375"/>
              </a:spcBef>
              <a:spcAft>
                <a:spcPts val="0"/>
              </a:spcAft>
              <a:buClr>
                <a:schemeClr val="lt1"/>
              </a:buClr>
              <a:buSzPts val="1600"/>
              <a:buFont typeface="Noto Sans"/>
              <a:buNone/>
              <a:defRPr sz="1600" b="0" i="0" u="none" strike="noStrike" cap="none">
                <a:solidFill>
                  <a:schemeClr val="lt1"/>
                </a:solidFill>
                <a:latin typeface="Noto Sans Light"/>
                <a:ea typeface="Noto Sans Light"/>
                <a:cs typeface="Noto Sans Light"/>
                <a:sym typeface="Noto Sans Light"/>
              </a:defRPr>
            </a:lvl2pPr>
            <a:lvl3pPr marL="1371600" marR="0" lvl="2" indent="-228600" algn="l" rtl="0">
              <a:lnSpc>
                <a:spcPct val="115000"/>
              </a:lnSpc>
              <a:spcBef>
                <a:spcPts val="375"/>
              </a:spcBef>
              <a:spcAft>
                <a:spcPts val="0"/>
              </a:spcAft>
              <a:buClr>
                <a:schemeClr val="lt1"/>
              </a:buClr>
              <a:buSzPts val="1400"/>
              <a:buFont typeface="Noto Sans"/>
              <a:buNone/>
              <a:defRPr sz="1400" b="0" i="0" u="none" strike="noStrike" cap="none">
                <a:solidFill>
                  <a:schemeClr val="lt1"/>
                </a:solidFill>
                <a:latin typeface="Noto Sans Light"/>
                <a:ea typeface="Noto Sans Light"/>
                <a:cs typeface="Noto Sans Light"/>
                <a:sym typeface="Noto Sans Light"/>
              </a:defRPr>
            </a:lvl3pPr>
            <a:lvl4pPr marL="1828800" marR="0" lvl="3" indent="-228600" algn="l" rtl="0">
              <a:lnSpc>
                <a:spcPct val="115000"/>
              </a:lnSpc>
              <a:spcBef>
                <a:spcPts val="375"/>
              </a:spcBef>
              <a:spcAft>
                <a:spcPts val="0"/>
              </a:spcAft>
              <a:buClr>
                <a:schemeClr val="lt1"/>
              </a:buClr>
              <a:buSzPts val="1200"/>
              <a:buFont typeface="Noto Sans"/>
              <a:buNone/>
              <a:defRPr sz="1200" b="0" i="0" u="none" strike="noStrike" cap="none">
                <a:solidFill>
                  <a:schemeClr val="lt1"/>
                </a:solidFill>
                <a:latin typeface="Noto Sans Light"/>
                <a:ea typeface="Noto Sans Light"/>
                <a:cs typeface="Noto Sans Light"/>
                <a:sym typeface="Noto Sans Light"/>
              </a:defRPr>
            </a:lvl4pPr>
            <a:lvl5pPr marL="2286000" marR="0" lvl="4" indent="-228600" algn="l" rtl="0">
              <a:lnSpc>
                <a:spcPct val="115000"/>
              </a:lnSpc>
              <a:spcBef>
                <a:spcPts val="375"/>
              </a:spcBef>
              <a:spcAft>
                <a:spcPts val="0"/>
              </a:spcAft>
              <a:buClr>
                <a:schemeClr val="lt1"/>
              </a:buClr>
              <a:buSzPts val="1000"/>
              <a:buFont typeface="Noto Sans"/>
              <a:buNone/>
              <a:defRPr sz="1000" b="0" i="0" u="none" strike="noStrike" cap="none">
                <a:solidFill>
                  <a:schemeClr val="lt1"/>
                </a:solidFill>
                <a:latin typeface="Noto Sans Light"/>
                <a:ea typeface="Noto Sans Light"/>
                <a:cs typeface="Noto Sans Light"/>
                <a:sym typeface="Noto Sans Light"/>
              </a:defRPr>
            </a:lvl5pPr>
            <a:lvl6pPr marL="2743200" marR="0" lvl="5"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6pPr>
            <a:lvl7pPr marL="3200400" marR="0" lvl="6"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7pPr>
            <a:lvl8pPr marL="3657600" marR="0" lvl="7"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8pPr>
            <a:lvl9pPr marL="4114800" marR="0" lvl="8"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9pPr>
          </a:lstStyle>
          <a:p>
            <a:endParaRPr/>
          </a:p>
        </p:txBody>
      </p:sp>
      <p:pic>
        <p:nvPicPr>
          <p:cNvPr id="277" name="Google Shape;277;p155"/>
          <p:cNvPicPr preferRelativeResize="0"/>
          <p:nvPr/>
        </p:nvPicPr>
        <p:blipFill rotWithShape="1">
          <a:blip r:embed="rId3">
            <a:alphaModFix/>
          </a:blip>
          <a:srcRect t="-868" b="-10"/>
          <a:stretch/>
        </p:blipFill>
        <p:spPr>
          <a:xfrm>
            <a:off x="7626350" y="4533975"/>
            <a:ext cx="1060450" cy="288675"/>
          </a:xfrm>
          <a:prstGeom prst="rect">
            <a:avLst/>
          </a:prstGeom>
          <a:noFill/>
          <a:ln>
            <a:noFill/>
          </a:ln>
        </p:spPr>
      </p:pic>
      <p:sp>
        <p:nvSpPr>
          <p:cNvPr id="278" name="Google Shape;278;p155"/>
          <p:cNvSpPr txBox="1">
            <a:spLocks noGrp="1"/>
          </p:cNvSpPr>
          <p:nvPr>
            <p:ph type="body" idx="3"/>
          </p:nvPr>
        </p:nvSpPr>
        <p:spPr>
          <a:xfrm>
            <a:off x="457200" y="4614434"/>
            <a:ext cx="2853300" cy="193800"/>
          </a:xfrm>
          <a:prstGeom prst="rect">
            <a:avLst/>
          </a:prstGeom>
          <a:noFill/>
          <a:ln>
            <a:noFill/>
          </a:ln>
        </p:spPr>
        <p:txBody>
          <a:bodyPr spcFirstLastPara="1" wrap="square" lIns="0" tIns="0" rIns="0" bIns="0" anchor="ctr" anchorCtr="0">
            <a:spAutoFit/>
          </a:bodyPr>
          <a:lstStyle>
            <a:lvl1pPr marL="457200" marR="0" lvl="0" indent="-228600" algn="l" rtl="0">
              <a:lnSpc>
                <a:spcPct val="115000"/>
              </a:lnSpc>
              <a:spcBef>
                <a:spcPts val="750"/>
              </a:spcBef>
              <a:spcAft>
                <a:spcPts val="0"/>
              </a:spcAft>
              <a:buClr>
                <a:schemeClr val="lt1"/>
              </a:buClr>
              <a:buSzPts val="1600"/>
              <a:buFont typeface="Noto Sans"/>
              <a:buNone/>
              <a:defRPr sz="1600" b="0" i="0" u="none" strike="noStrike" cap="none">
                <a:solidFill>
                  <a:schemeClr val="lt1"/>
                </a:solidFill>
                <a:latin typeface="Noto Sans"/>
                <a:ea typeface="Noto Sans"/>
                <a:cs typeface="Noto Sans"/>
                <a:sym typeface="Noto Sans"/>
              </a:defRPr>
            </a:lvl1pPr>
            <a:lvl2pPr marL="914400" marR="0" lvl="1" indent="-228600" algn="l" rtl="0">
              <a:lnSpc>
                <a:spcPct val="115000"/>
              </a:lnSpc>
              <a:spcBef>
                <a:spcPts val="375"/>
              </a:spcBef>
              <a:spcAft>
                <a:spcPts val="0"/>
              </a:spcAft>
              <a:buClr>
                <a:schemeClr val="lt1"/>
              </a:buClr>
              <a:buSzPts val="1600"/>
              <a:buFont typeface="Noto Sans"/>
              <a:buNone/>
              <a:defRPr sz="1600" b="0" i="0" u="none" strike="noStrike" cap="none">
                <a:solidFill>
                  <a:schemeClr val="lt1"/>
                </a:solidFill>
                <a:latin typeface="Noto Sans"/>
                <a:ea typeface="Noto Sans"/>
                <a:cs typeface="Noto Sans"/>
                <a:sym typeface="Noto Sans"/>
              </a:defRPr>
            </a:lvl2pPr>
            <a:lvl3pPr marL="1371600" marR="0" lvl="2" indent="-228600" algn="l" rtl="0">
              <a:lnSpc>
                <a:spcPct val="115000"/>
              </a:lnSpc>
              <a:spcBef>
                <a:spcPts val="375"/>
              </a:spcBef>
              <a:spcAft>
                <a:spcPts val="0"/>
              </a:spcAft>
              <a:buClr>
                <a:schemeClr val="lt1"/>
              </a:buClr>
              <a:buSzPts val="1400"/>
              <a:buFont typeface="Noto Sans"/>
              <a:buNone/>
              <a:defRPr sz="1400" b="0" i="0" u="none" strike="noStrike" cap="none">
                <a:solidFill>
                  <a:schemeClr val="lt1"/>
                </a:solidFill>
                <a:latin typeface="Noto Sans"/>
                <a:ea typeface="Noto Sans"/>
                <a:cs typeface="Noto Sans"/>
                <a:sym typeface="Noto Sans"/>
              </a:defRPr>
            </a:lvl3pPr>
            <a:lvl4pPr marL="1828800" marR="0" lvl="3" indent="-228600" algn="l" rtl="0">
              <a:lnSpc>
                <a:spcPct val="115000"/>
              </a:lnSpc>
              <a:spcBef>
                <a:spcPts val="375"/>
              </a:spcBef>
              <a:spcAft>
                <a:spcPts val="0"/>
              </a:spcAft>
              <a:buClr>
                <a:schemeClr val="lt1"/>
              </a:buClr>
              <a:buSzPts val="1400"/>
              <a:buFont typeface="Noto Sans"/>
              <a:buNone/>
              <a:defRPr sz="1400" b="0" i="0" u="none" strike="noStrike" cap="none">
                <a:solidFill>
                  <a:schemeClr val="lt1"/>
                </a:solidFill>
                <a:latin typeface="Noto Sans"/>
                <a:ea typeface="Noto Sans"/>
                <a:cs typeface="Noto Sans"/>
                <a:sym typeface="Noto Sans"/>
              </a:defRPr>
            </a:lvl4pPr>
            <a:lvl5pPr marL="2286000" marR="0" lvl="4" indent="-228600" algn="l" rtl="0">
              <a:lnSpc>
                <a:spcPct val="115000"/>
              </a:lnSpc>
              <a:spcBef>
                <a:spcPts val="375"/>
              </a:spcBef>
              <a:spcAft>
                <a:spcPts val="0"/>
              </a:spcAft>
              <a:buClr>
                <a:schemeClr val="lt1"/>
              </a:buClr>
              <a:buSzPts val="1000"/>
              <a:buFont typeface="Noto Sans"/>
              <a:buNone/>
              <a:defRPr sz="1000" b="0" i="0" u="none" strike="noStrike" cap="none">
                <a:solidFill>
                  <a:schemeClr val="lt1"/>
                </a:solidFill>
                <a:latin typeface="Noto Sans"/>
                <a:ea typeface="Noto Sans"/>
                <a:cs typeface="Noto Sans"/>
                <a:sym typeface="Noto Sans"/>
              </a:defRPr>
            </a:lvl5pPr>
            <a:lvl6pPr marL="2743200" marR="0" lvl="5"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6pPr>
            <a:lvl7pPr marL="3200400" marR="0" lvl="6"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7pPr>
            <a:lvl8pPr marL="3657600" marR="0" lvl="7"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8pPr>
            <a:lvl9pPr marL="4114800" marR="0" lvl="8"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White">
  <p:cSld name="White">
    <p:bg>
      <p:bgPr>
        <a:solidFill>
          <a:schemeClr val="lt1"/>
        </a:solidFill>
        <a:effectLst/>
      </p:bgPr>
    </p:bg>
    <p:spTree>
      <p:nvGrpSpPr>
        <p:cNvPr id="1" name="Shape 279"/>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5279">
          <p15:clr>
            <a:srgbClr val="FA7B17"/>
          </p15:clr>
        </p15:guide>
        <p15:guide id="2" orient="horz" pos="2985">
          <p15:clr>
            <a:srgbClr val="FA7B17"/>
          </p15:clr>
        </p15:guide>
        <p15:guide id="3" orient="horz" pos="255">
          <p15:clr>
            <a:srgbClr val="FA7B17"/>
          </p15:clr>
        </p15:guide>
        <p15:guide id="4" pos="480">
          <p15:clr>
            <a:srgbClr val="FA7B17"/>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2">
  <p:cSld name="Blank 2">
    <p:bg>
      <p:bgPr>
        <a:solidFill>
          <a:srgbClr val="000000"/>
        </a:solidFill>
        <a:effectLst/>
      </p:bgPr>
    </p:bg>
    <p:spTree>
      <p:nvGrpSpPr>
        <p:cNvPr id="1" name="Shape 280"/>
        <p:cNvGrpSpPr/>
        <p:nvPr/>
      </p:nvGrpSpPr>
      <p:grpSpPr>
        <a:xfrm>
          <a:off x="0" y="0"/>
          <a:ext cx="0" cy="0"/>
          <a:chOff x="0" y="0"/>
          <a:chExt cx="0" cy="0"/>
        </a:xfrm>
      </p:grpSpPr>
      <p:sp>
        <p:nvSpPr>
          <p:cNvPr id="281" name="Google Shape;281;p157"/>
          <p:cNvSpPr txBox="1">
            <a:spLocks noGrp="1"/>
          </p:cNvSpPr>
          <p:nvPr>
            <p:ph type="title"/>
          </p:nvPr>
        </p:nvSpPr>
        <p:spPr>
          <a:xfrm>
            <a:off x="602625" y="2228100"/>
            <a:ext cx="6908700" cy="687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2400"/>
              <a:buNone/>
              <a:defRPr sz="3200" b="1">
                <a:solidFill>
                  <a:srgbClr val="FFFFFF"/>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32">
          <p15:clr>
            <a:srgbClr val="FA7B17"/>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1 1">
  <p:cSld name="Blank 1 1">
    <p:spTree>
      <p:nvGrpSpPr>
        <p:cNvPr id="1" name="Shape 28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4 Column">
  <p:cSld name="Blank 4 Column">
    <p:bg>
      <p:bgPr>
        <a:solidFill>
          <a:schemeClr val="lt1"/>
        </a:solidFill>
        <a:effectLst/>
      </p:bgPr>
    </p:bg>
    <p:spTree>
      <p:nvGrpSpPr>
        <p:cNvPr id="1" name="Shape 36"/>
        <p:cNvGrpSpPr/>
        <p:nvPr/>
      </p:nvGrpSpPr>
      <p:grpSpPr>
        <a:xfrm>
          <a:off x="0" y="0"/>
          <a:ext cx="0" cy="0"/>
          <a:chOff x="0" y="0"/>
          <a:chExt cx="0" cy="0"/>
        </a:xfrm>
      </p:grpSpPr>
      <p:sp>
        <p:nvSpPr>
          <p:cNvPr id="37" name="Google Shape;37;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3"/>
        <p:cNvGrpSpPr/>
        <p:nvPr/>
      </p:nvGrpSpPr>
      <p:grpSpPr>
        <a:xfrm>
          <a:off x="0" y="0"/>
          <a:ext cx="0" cy="0"/>
          <a:chOff x="0" y="0"/>
          <a:chExt cx="0" cy="0"/>
        </a:xfrm>
      </p:grpSpPr>
      <p:sp>
        <p:nvSpPr>
          <p:cNvPr id="284" name="Google Shape;284;p159"/>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SzPts val="2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85" name="Google Shape;285;p15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86" name="Google Shape;286;p1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WHPGJ 1">
  <p:cSld name="WHPGJ 1">
    <p:bg>
      <p:bgPr>
        <a:noFill/>
        <a:effectLst/>
      </p:bgPr>
    </p:bg>
    <p:spTree>
      <p:nvGrpSpPr>
        <p:cNvPr id="1" name="Shape 287"/>
        <p:cNvGrpSpPr/>
        <p:nvPr/>
      </p:nvGrpSpPr>
      <p:grpSpPr>
        <a:xfrm>
          <a:off x="0" y="0"/>
          <a:ext cx="0" cy="0"/>
          <a:chOff x="0" y="0"/>
          <a:chExt cx="0" cy="0"/>
        </a:xfrm>
      </p:grpSpPr>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288"/>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New Slide">
  <p:cSld name="New Slide">
    <p:spTree>
      <p:nvGrpSpPr>
        <p:cNvPr id="1" name="Shape 289"/>
        <p:cNvGrpSpPr/>
        <p:nvPr/>
      </p:nvGrpSpPr>
      <p:grpSpPr>
        <a:xfrm>
          <a:off x="0" y="0"/>
          <a:ext cx="0" cy="0"/>
          <a:chOff x="0" y="0"/>
          <a:chExt cx="0" cy="0"/>
        </a:xfrm>
      </p:grpSpPr>
      <p:sp>
        <p:nvSpPr>
          <p:cNvPr id="290" name="Google Shape;290;p162"/>
          <p:cNvSpPr txBox="1">
            <a:spLocks noGrp="1"/>
          </p:cNvSpPr>
          <p:nvPr>
            <p:ph type="title"/>
          </p:nvPr>
        </p:nvSpPr>
        <p:spPr>
          <a:xfrm>
            <a:off x="628650" y="607421"/>
            <a:ext cx="7886700" cy="366900"/>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0"/>
              </a:spcBef>
              <a:spcAft>
                <a:spcPts val="0"/>
              </a:spcAft>
              <a:buClr>
                <a:srgbClr val="000000"/>
              </a:buClr>
              <a:buSzPts val="1400"/>
              <a:buFont typeface="Arial"/>
              <a:buNone/>
              <a:defRPr sz="1800" b="1" i="0" u="none" strike="noStrike" cap="none">
                <a:solidFill>
                  <a:srgbClr val="2D2D2D"/>
                </a:solidFill>
                <a:latin typeface="Roboto"/>
                <a:ea typeface="Roboto"/>
                <a:cs typeface="Roboto"/>
                <a:sym typeface="Roboto"/>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1" name="Google Shape;291;p162"/>
          <p:cNvSpPr txBox="1">
            <a:spLocks noGrp="1"/>
          </p:cNvSpPr>
          <p:nvPr>
            <p:ph type="body" idx="1"/>
          </p:nvPr>
        </p:nvSpPr>
        <p:spPr>
          <a:xfrm>
            <a:off x="628650" y="880414"/>
            <a:ext cx="7886700" cy="366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2D2D2D"/>
                </a:solidFill>
                <a:latin typeface="Roboto"/>
                <a:ea typeface="Roboto"/>
                <a:cs typeface="Roboto"/>
                <a:sym typeface="Roboto"/>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2" name="Google Shape;292;p162"/>
          <p:cNvSpPr txBox="1">
            <a:spLocks noGrp="1"/>
          </p:cNvSpPr>
          <p:nvPr>
            <p:ph type="body" idx="2"/>
          </p:nvPr>
        </p:nvSpPr>
        <p:spPr>
          <a:xfrm>
            <a:off x="628650" y="1520346"/>
            <a:ext cx="7886700" cy="366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2D2D2D"/>
                </a:solidFill>
                <a:latin typeface="Roboto"/>
                <a:ea typeface="Roboto"/>
                <a:cs typeface="Roboto"/>
                <a:sym typeface="Roboto"/>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3" name="Google Shape;293;p162"/>
          <p:cNvSpPr txBox="1">
            <a:spLocks noGrp="1"/>
          </p:cNvSpPr>
          <p:nvPr>
            <p:ph type="body" idx="3"/>
          </p:nvPr>
        </p:nvSpPr>
        <p:spPr>
          <a:xfrm>
            <a:off x="453379" y="4756108"/>
            <a:ext cx="4819800" cy="215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800" b="0" i="0" u="none" strike="noStrike" cap="none">
                <a:solidFill>
                  <a:srgbClr val="2D2D2D"/>
                </a:solidFill>
                <a:latin typeface="Roboto"/>
                <a:ea typeface="Roboto"/>
                <a:cs typeface="Roboto"/>
                <a:sym typeface="Roboto"/>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2 1">
  <p:cSld name="Blank 2 1">
    <p:spTree>
      <p:nvGrpSpPr>
        <p:cNvPr id="1" name="Shape 294"/>
        <p:cNvGrpSpPr/>
        <p:nvPr/>
      </p:nvGrpSpPr>
      <p:grpSpPr>
        <a:xfrm>
          <a:off x="0" y="0"/>
          <a:ext cx="0" cy="0"/>
          <a:chOff x="0" y="0"/>
          <a:chExt cx="0" cy="0"/>
        </a:xfrm>
      </p:grpSpPr>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295"/>
        <p:cNvGrpSpPr/>
        <p:nvPr/>
      </p:nvGrpSpPr>
      <p:grpSpPr>
        <a:xfrm>
          <a:off x="0" y="0"/>
          <a:ext cx="0" cy="0"/>
          <a:chOff x="0" y="0"/>
          <a:chExt cx="0" cy="0"/>
        </a:xfrm>
      </p:grpSpPr>
      <p:sp>
        <p:nvSpPr>
          <p:cNvPr id="296" name="Google Shape;296;p164"/>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SzPts val="2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97" name="Google Shape;297;p16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98" name="Google Shape;298;p1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Image Left bar ">
  <p:cSld name="Image Left bar ">
    <p:bg>
      <p:bgPr>
        <a:solidFill>
          <a:schemeClr val="lt1"/>
        </a:solidFill>
        <a:effectLst/>
      </p:bgPr>
    </p:bg>
    <p:spTree>
      <p:nvGrpSpPr>
        <p:cNvPr id="1" name="Shape 299"/>
        <p:cNvGrpSpPr/>
        <p:nvPr/>
      </p:nvGrpSpPr>
      <p:grpSpPr>
        <a:xfrm>
          <a:off x="0" y="0"/>
          <a:ext cx="0" cy="0"/>
          <a:chOff x="0" y="0"/>
          <a:chExt cx="0" cy="0"/>
        </a:xfrm>
      </p:grpSpPr>
      <p:pic>
        <p:nvPicPr>
          <p:cNvPr id="300" name="Google Shape;300;p165"/>
          <p:cNvPicPr preferRelativeResize="0"/>
          <p:nvPr/>
        </p:nvPicPr>
        <p:blipFill rotWithShape="1">
          <a:blip r:embed="rId2">
            <a:alphaModFix/>
          </a:blip>
          <a:srcRect t="15017"/>
          <a:stretch/>
        </p:blipFill>
        <p:spPr>
          <a:xfrm>
            <a:off x="0" y="2"/>
            <a:ext cx="2636074" cy="5143501"/>
          </a:xfrm>
          <a:prstGeom prst="rect">
            <a:avLst/>
          </a:prstGeom>
          <a:noFill/>
          <a:ln>
            <a:noFill/>
          </a:ln>
        </p:spPr>
      </p:pic>
      <p:sp>
        <p:nvSpPr>
          <p:cNvPr id="301" name="Google Shape;301;p165"/>
          <p:cNvSpPr txBox="1"/>
          <p:nvPr/>
        </p:nvSpPr>
        <p:spPr>
          <a:xfrm>
            <a:off x="4068124" y="4739417"/>
            <a:ext cx="4683900" cy="2928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 sz="700" b="0" i="0" u="none" strike="noStrike" cap="none">
                <a:solidFill>
                  <a:schemeClr val="lt1"/>
                </a:solidFill>
                <a:latin typeface="Roboto Light"/>
                <a:ea typeface="Roboto Light"/>
                <a:cs typeface="Roboto Light"/>
                <a:sym typeface="Roboto Light"/>
              </a:rPr>
              <a:t>CONFIDENTIAL: ©2022 Indeed</a:t>
            </a:r>
            <a:endParaRPr sz="700" b="0" i="0" u="none" strike="noStrike" cap="none">
              <a:solidFill>
                <a:schemeClr val="lt1"/>
              </a:solidFill>
              <a:latin typeface="Roboto Light"/>
              <a:ea typeface="Roboto Light"/>
              <a:cs typeface="Roboto Light"/>
              <a:sym typeface="Roboto Light"/>
            </a:endParaRPr>
          </a:p>
        </p:txBody>
      </p:sp>
      <p:sp>
        <p:nvSpPr>
          <p:cNvPr id="302" name="Google Shape;302;p165"/>
          <p:cNvSpPr txBox="1"/>
          <p:nvPr/>
        </p:nvSpPr>
        <p:spPr>
          <a:xfrm>
            <a:off x="8442934" y="4739426"/>
            <a:ext cx="548700" cy="393600"/>
          </a:xfrm>
          <a:prstGeom prst="rect">
            <a:avLst/>
          </a:prstGeom>
          <a:noFill/>
          <a:ln>
            <a:noFill/>
          </a:ln>
        </p:spPr>
        <p:txBody>
          <a:bodyPr spcFirstLastPara="1" wrap="square" lIns="91425" tIns="91425" rIns="91425" bIns="91425" anchor="t" anchorCtr="0">
            <a:norm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Roboto Black"/>
                <a:ea typeface="Roboto Black"/>
                <a:cs typeface="Roboto Black"/>
                <a:sym typeface="Roboto Black"/>
              </a:rPr>
              <a:t>‹#›</a:t>
            </a:fld>
            <a:endParaRPr sz="700" b="0" i="0" u="none" strike="noStrike" cap="none">
              <a:solidFill>
                <a:schemeClr val="lt1"/>
              </a:solidFill>
              <a:latin typeface="Roboto Black"/>
              <a:ea typeface="Roboto Black"/>
              <a:cs typeface="Roboto Black"/>
              <a:sym typeface="Roboto Black"/>
            </a:endParaRPr>
          </a:p>
        </p:txBody>
      </p:sp>
      <p:sp>
        <p:nvSpPr>
          <p:cNvPr id="303" name="Google Shape;303;p165"/>
          <p:cNvSpPr/>
          <p:nvPr/>
        </p:nvSpPr>
        <p:spPr>
          <a:xfrm rot="5400000">
            <a:off x="8655088" y="2429886"/>
            <a:ext cx="477599" cy="2837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5"/>
          <p:cNvSpPr/>
          <p:nvPr/>
        </p:nvSpPr>
        <p:spPr>
          <a:xfrm rot="5400000">
            <a:off x="8651337" y="2535138"/>
            <a:ext cx="504402" cy="2837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481">
          <p15:clr>
            <a:srgbClr val="FA7B17"/>
          </p15:clr>
        </p15:guide>
        <p15:guide id="2" pos="5279">
          <p15:clr>
            <a:srgbClr val="FA7B17"/>
          </p15:clr>
        </p15:guide>
        <p15:guide id="3" orient="horz" pos="255">
          <p15:clr>
            <a:srgbClr val="FA7B17"/>
          </p15:clr>
        </p15:guide>
        <p15:guide id="4" orient="horz" pos="2982">
          <p15:clr>
            <a:srgbClr val="FA7B17"/>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9">
  <p:cSld name="Blank 9">
    <p:bg>
      <p:bgPr>
        <a:solidFill>
          <a:schemeClr val="lt1"/>
        </a:solidFill>
        <a:effectLst/>
      </p:bgPr>
    </p:bg>
    <p:spTree>
      <p:nvGrpSpPr>
        <p:cNvPr id="1" name="Shape 305"/>
        <p:cNvGrpSpPr/>
        <p:nvPr/>
      </p:nvGrpSpPr>
      <p:grpSpPr>
        <a:xfrm>
          <a:off x="0" y="0"/>
          <a:ext cx="0" cy="0"/>
          <a:chOff x="0" y="0"/>
          <a:chExt cx="0" cy="0"/>
        </a:xfrm>
      </p:grpSpPr>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306"/>
        <p:cNvGrpSpPr/>
        <p:nvPr/>
      </p:nvGrpSpPr>
      <p:grpSpPr>
        <a:xfrm>
          <a:off x="0" y="0"/>
          <a:ext cx="0" cy="0"/>
          <a:chOff x="0" y="0"/>
          <a:chExt cx="0" cy="0"/>
        </a:xfrm>
      </p:grpSpPr>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5">
  <p:cSld name="Blank 5">
    <p:spTree>
      <p:nvGrpSpPr>
        <p:cNvPr id="1" name="Shape 30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6 Column">
  <p:cSld name="Blank 6 Column">
    <p:bg>
      <p:bgPr>
        <a:solidFill>
          <a:schemeClr val="lt1"/>
        </a:solidFill>
        <a:effectLst/>
      </p:bgPr>
    </p:bg>
    <p:spTree>
      <p:nvGrpSpPr>
        <p:cNvPr id="1" name="Shape 38"/>
        <p:cNvGrpSpPr/>
        <p:nvPr/>
      </p:nvGrpSpPr>
      <p:grpSpPr>
        <a:xfrm>
          <a:off x="0" y="0"/>
          <a:ext cx="0" cy="0"/>
          <a:chOff x="0" y="0"/>
          <a:chExt cx="0" cy="0"/>
        </a:xfrm>
      </p:grpSpPr>
      <p:sp>
        <p:nvSpPr>
          <p:cNvPr id="39" name="Google Shape;39;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037">
          <p15:clr>
            <a:srgbClr val="E46962"/>
          </p15:clr>
        </p15:guide>
        <p15:guide id="2" pos="1151">
          <p15:clr>
            <a:srgbClr val="E46962"/>
          </p15:clr>
        </p15:guide>
        <p15:guide id="3" pos="1930">
          <p15:clr>
            <a:srgbClr val="E46962"/>
          </p15:clr>
        </p15:guide>
        <p15:guide id="4" pos="2043">
          <p15:clr>
            <a:srgbClr val="E46962"/>
          </p15:clr>
        </p15:guide>
        <p15:guide id="5" pos="2822">
          <p15:clr>
            <a:srgbClr val="E46962"/>
          </p15:clr>
        </p15:guide>
        <p15:guide id="6" pos="2936">
          <p15:clr>
            <a:srgbClr val="E46962"/>
          </p15:clr>
        </p15:guide>
        <p15:guide id="7" pos="3715">
          <p15:clr>
            <a:srgbClr val="E46962"/>
          </p15:clr>
        </p15:guide>
        <p15:guide id="8" pos="3829">
          <p15:clr>
            <a:srgbClr val="E46962"/>
          </p15:clr>
        </p15:guide>
        <p15:guide id="9" pos="4608">
          <p15:clr>
            <a:srgbClr val="E46962"/>
          </p15:clr>
        </p15:guide>
        <p15:guide id="10" pos="4722">
          <p15:clr>
            <a:srgbClr val="E46962"/>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ank 1 2">
  <p:cSld name="Blank 1 2">
    <p:spTree>
      <p:nvGrpSpPr>
        <p:cNvPr id="1" name="Shape 308"/>
        <p:cNvGrpSpPr/>
        <p:nvPr/>
      </p:nvGrpSpPr>
      <p:grpSpPr>
        <a:xfrm>
          <a:off x="0" y="0"/>
          <a:ext cx="0" cy="0"/>
          <a:chOff x="0" y="0"/>
          <a:chExt cx="0" cy="0"/>
        </a:xfrm>
      </p:grpSpPr>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1 3">
  <p:cSld name="Blank 1 3">
    <p:bg>
      <p:bgPr>
        <a:solidFill>
          <a:schemeClr val="lt1"/>
        </a:solidFill>
        <a:effectLst/>
      </p:bgPr>
    </p:bg>
    <p:spTree>
      <p:nvGrpSpPr>
        <p:cNvPr id="1" name="Shape 309"/>
        <p:cNvGrpSpPr/>
        <p:nvPr/>
      </p:nvGrpSpPr>
      <p:grpSpPr>
        <a:xfrm>
          <a:off x="0" y="0"/>
          <a:ext cx="0" cy="0"/>
          <a:chOff x="0" y="0"/>
          <a:chExt cx="0" cy="0"/>
        </a:xfrm>
      </p:grpSpPr>
      <p:sp>
        <p:nvSpPr>
          <p:cNvPr id="310" name="Google Shape;310;p1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White 1">
  <p:cSld name="White 1">
    <p:bg>
      <p:bgPr>
        <a:solidFill>
          <a:schemeClr val="lt1"/>
        </a:solidFill>
        <a:effectLst/>
      </p:bgPr>
    </p:bg>
    <p:spTree>
      <p:nvGrpSpPr>
        <p:cNvPr id="1" name="Shape 311"/>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3959">
          <p15:clr>
            <a:srgbClr val="FA7B17"/>
          </p15:clr>
        </p15:guide>
        <p15:guide id="2" orient="horz" pos="2239">
          <p15:clr>
            <a:srgbClr val="FA7B17"/>
          </p15:clr>
        </p15:guide>
        <p15:guide id="3" orient="horz" pos="191">
          <p15:clr>
            <a:srgbClr val="FA7B17"/>
          </p15:clr>
        </p15:guide>
        <p15:guide id="4" pos="360">
          <p15:clr>
            <a:srgbClr val="FA7B17"/>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2"/>
        <p:cNvGrpSpPr/>
        <p:nvPr/>
      </p:nvGrpSpPr>
      <p:grpSpPr>
        <a:xfrm>
          <a:off x="0" y="0"/>
          <a:ext cx="0" cy="0"/>
          <a:chOff x="0" y="0"/>
          <a:chExt cx="0" cy="0"/>
        </a:xfrm>
      </p:grpSpPr>
      <p:sp>
        <p:nvSpPr>
          <p:cNvPr id="313" name="Google Shape;313;p17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4" name="Google Shape;314;p17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315" name="Google Shape;315;p17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16" name="Google Shape;316;p17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17" name="Google Shape;317;p17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ransition 02 - Ink Blue 1">
  <p:cSld name="Transition 02 - Ink Blue 1">
    <p:bg>
      <p:bgPr>
        <a:noFill/>
        <a:effectLst/>
      </p:bgPr>
    </p:bg>
    <p:spTree>
      <p:nvGrpSpPr>
        <p:cNvPr id="1" name="Shape 318"/>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Blank Blue 1">
  <p:cSld name="Blank Blue 1">
    <p:bg>
      <p:bgPr>
        <a:solidFill>
          <a:srgbClr val="003A9B"/>
        </a:solidFill>
        <a:effectLst/>
      </p:bgPr>
    </p:bg>
    <p:spTree>
      <p:nvGrpSpPr>
        <p:cNvPr id="1" name="Shape 319"/>
        <p:cNvGrpSpPr/>
        <p:nvPr/>
      </p:nvGrpSpPr>
      <p:grpSpPr>
        <a:xfrm>
          <a:off x="0" y="0"/>
          <a:ext cx="0" cy="0"/>
          <a:chOff x="0" y="0"/>
          <a:chExt cx="0" cy="0"/>
        </a:xfrm>
      </p:grpSpPr>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20"/>
        <p:cNvGrpSpPr/>
        <p:nvPr/>
      </p:nvGrpSpPr>
      <p:grpSpPr>
        <a:xfrm>
          <a:off x="0" y="0"/>
          <a:ext cx="0" cy="0"/>
          <a:chOff x="0" y="0"/>
          <a:chExt cx="0" cy="0"/>
        </a:xfrm>
      </p:grpSpPr>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20">
  <p:cSld name="Blank 20">
    <p:bg>
      <p:bgPr>
        <a:solidFill>
          <a:schemeClr val="lt1"/>
        </a:solidFill>
        <a:effectLst/>
      </p:bgPr>
    </p:bg>
    <p:spTree>
      <p:nvGrpSpPr>
        <p:cNvPr id="1" name="Shape 321"/>
        <p:cNvGrpSpPr/>
        <p:nvPr/>
      </p:nvGrpSpPr>
      <p:grpSpPr>
        <a:xfrm>
          <a:off x="0" y="0"/>
          <a:ext cx="0" cy="0"/>
          <a:chOff x="0" y="0"/>
          <a:chExt cx="0" cy="0"/>
        </a:xfrm>
      </p:grpSpPr>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322"/>
        <p:cNvGrpSpPr/>
        <p:nvPr/>
      </p:nvGrpSpPr>
      <p:grpSpPr>
        <a:xfrm>
          <a:off x="0" y="0"/>
          <a:ext cx="0" cy="0"/>
          <a:chOff x="0" y="0"/>
          <a:chExt cx="0" cy="0"/>
        </a:xfrm>
      </p:grpSpPr>
      <p:sp>
        <p:nvSpPr>
          <p:cNvPr id="323" name="Google Shape;323;p177"/>
          <p:cNvSpPr txBox="1">
            <a:spLocks noGrp="1"/>
          </p:cNvSpPr>
          <p:nvPr>
            <p:ph type="ctrTitle"/>
          </p:nvPr>
        </p:nvSpPr>
        <p:spPr>
          <a:xfrm>
            <a:off x="311708" y="744575"/>
            <a:ext cx="8520600" cy="2052600"/>
          </a:xfrm>
          <a:prstGeom prst="rect">
            <a:avLst/>
          </a:prstGeom>
          <a:noFill/>
          <a:ln>
            <a:noFill/>
          </a:ln>
        </p:spPr>
        <p:txBody>
          <a:bodyPr spcFirstLastPara="1" wrap="square" lIns="0" tIns="0" rIns="0" bIns="0" anchor="b" anchorCtr="0">
            <a:noAutofit/>
          </a:bodyPr>
          <a:lstStyle>
            <a:lvl1pPr lvl="0" algn="ctr">
              <a:lnSpc>
                <a:spcPct val="115000"/>
              </a:lnSpc>
              <a:spcBef>
                <a:spcPts val="0"/>
              </a:spcBef>
              <a:spcAft>
                <a:spcPts val="0"/>
              </a:spcAft>
              <a:buSzPts val="5200"/>
              <a:buNone/>
              <a:defRPr sz="5200"/>
            </a:lvl1pPr>
            <a:lvl2pPr lvl="1" algn="ctr">
              <a:lnSpc>
                <a:spcPct val="115000"/>
              </a:lnSpc>
              <a:spcBef>
                <a:spcPts val="0"/>
              </a:spcBef>
              <a:spcAft>
                <a:spcPts val="0"/>
              </a:spcAft>
              <a:buSzPts val="5200"/>
              <a:buNone/>
              <a:defRPr sz="5200"/>
            </a:lvl2pPr>
            <a:lvl3pPr lvl="2" algn="ctr">
              <a:lnSpc>
                <a:spcPct val="115000"/>
              </a:lnSpc>
              <a:spcBef>
                <a:spcPts val="0"/>
              </a:spcBef>
              <a:spcAft>
                <a:spcPts val="0"/>
              </a:spcAft>
              <a:buSzPts val="5200"/>
              <a:buNone/>
              <a:defRPr sz="5200"/>
            </a:lvl3pPr>
            <a:lvl4pPr lvl="3" algn="ctr">
              <a:lnSpc>
                <a:spcPct val="115000"/>
              </a:lnSpc>
              <a:spcBef>
                <a:spcPts val="0"/>
              </a:spcBef>
              <a:spcAft>
                <a:spcPts val="0"/>
              </a:spcAft>
              <a:buSzPts val="5200"/>
              <a:buNone/>
              <a:defRPr sz="5200"/>
            </a:lvl4pPr>
            <a:lvl5pPr lvl="4" algn="ctr">
              <a:lnSpc>
                <a:spcPct val="115000"/>
              </a:lnSpc>
              <a:spcBef>
                <a:spcPts val="0"/>
              </a:spcBef>
              <a:spcAft>
                <a:spcPts val="0"/>
              </a:spcAft>
              <a:buSzPts val="5200"/>
              <a:buNone/>
              <a:defRPr sz="5200"/>
            </a:lvl5pPr>
            <a:lvl6pPr lvl="5" algn="ctr">
              <a:lnSpc>
                <a:spcPct val="115000"/>
              </a:lnSpc>
              <a:spcBef>
                <a:spcPts val="0"/>
              </a:spcBef>
              <a:spcAft>
                <a:spcPts val="0"/>
              </a:spcAft>
              <a:buSzPts val="5200"/>
              <a:buNone/>
              <a:defRPr sz="5200"/>
            </a:lvl6pPr>
            <a:lvl7pPr lvl="6" algn="ctr">
              <a:lnSpc>
                <a:spcPct val="115000"/>
              </a:lnSpc>
              <a:spcBef>
                <a:spcPts val="0"/>
              </a:spcBef>
              <a:spcAft>
                <a:spcPts val="0"/>
              </a:spcAft>
              <a:buSzPts val="5200"/>
              <a:buNone/>
              <a:defRPr sz="5200"/>
            </a:lvl7pPr>
            <a:lvl8pPr lvl="7" algn="ctr">
              <a:lnSpc>
                <a:spcPct val="115000"/>
              </a:lnSpc>
              <a:spcBef>
                <a:spcPts val="0"/>
              </a:spcBef>
              <a:spcAft>
                <a:spcPts val="0"/>
              </a:spcAft>
              <a:buSzPts val="5200"/>
              <a:buNone/>
              <a:defRPr sz="5200"/>
            </a:lvl8pPr>
            <a:lvl9pPr lvl="8" algn="ctr">
              <a:lnSpc>
                <a:spcPct val="115000"/>
              </a:lnSpc>
              <a:spcBef>
                <a:spcPts val="0"/>
              </a:spcBef>
              <a:spcAft>
                <a:spcPts val="0"/>
              </a:spcAft>
              <a:buSzPts val="5200"/>
              <a:buNone/>
              <a:defRPr sz="5200"/>
            </a:lvl9pPr>
          </a:lstStyle>
          <a:p>
            <a:endParaRPr/>
          </a:p>
        </p:txBody>
      </p:sp>
      <p:sp>
        <p:nvSpPr>
          <p:cNvPr id="324" name="Google Shape;324;p17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325" name="Google Shape;325;p1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body 1 1">
  <p:cSld name="Title and body 1 1">
    <p:spTree>
      <p:nvGrpSpPr>
        <p:cNvPr id="1" name="Shape 326"/>
        <p:cNvGrpSpPr/>
        <p:nvPr/>
      </p:nvGrpSpPr>
      <p:grpSpPr>
        <a:xfrm>
          <a:off x="0" y="0"/>
          <a:ext cx="0" cy="0"/>
          <a:chOff x="0" y="0"/>
          <a:chExt cx="0" cy="0"/>
        </a:xfrm>
      </p:grpSpPr>
      <p:sp>
        <p:nvSpPr>
          <p:cNvPr id="327" name="Google Shape;327;p1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2 Column">
  <p:cSld name="Blank 12 Column">
    <p:bg>
      <p:bgPr>
        <a:solidFill>
          <a:schemeClr val="lt1"/>
        </a:solidFill>
        <a:effectLst/>
      </p:bgPr>
    </p:bg>
    <p:spTree>
      <p:nvGrpSpPr>
        <p:cNvPr id="1" name="Shape 40"/>
        <p:cNvGrpSpPr/>
        <p:nvPr/>
      </p:nvGrpSpPr>
      <p:grpSpPr>
        <a:xfrm>
          <a:off x="0" y="0"/>
          <a:ext cx="0" cy="0"/>
          <a:chOff x="0" y="0"/>
          <a:chExt cx="0" cy="0"/>
        </a:xfrm>
      </p:grpSpPr>
      <p:sp>
        <p:nvSpPr>
          <p:cNvPr id="41" name="Google Shape;41;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037">
          <p15:clr>
            <a:srgbClr val="E46962"/>
          </p15:clr>
        </p15:guide>
        <p15:guide id="2" pos="1152">
          <p15:clr>
            <a:srgbClr val="E46962"/>
          </p15:clr>
        </p15:guide>
        <p15:guide id="3" pos="1930">
          <p15:clr>
            <a:srgbClr val="E46962"/>
          </p15:clr>
        </p15:guide>
        <p15:guide id="4" pos="2043">
          <p15:clr>
            <a:srgbClr val="E46962"/>
          </p15:clr>
        </p15:guide>
        <p15:guide id="5" pos="2822">
          <p15:clr>
            <a:srgbClr val="E46962"/>
          </p15:clr>
        </p15:guide>
        <p15:guide id="6" pos="2936">
          <p15:clr>
            <a:srgbClr val="E46962"/>
          </p15:clr>
        </p15:guide>
        <p15:guide id="7" pos="3715">
          <p15:clr>
            <a:srgbClr val="E46962"/>
          </p15:clr>
        </p15:guide>
        <p15:guide id="8" pos="3829">
          <p15:clr>
            <a:srgbClr val="E46962"/>
          </p15:clr>
        </p15:guide>
        <p15:guide id="9" pos="4608">
          <p15:clr>
            <a:srgbClr val="E46962"/>
          </p15:clr>
        </p15:guide>
        <p15:guide id="10" pos="4722">
          <p15:clr>
            <a:srgbClr val="E46962"/>
          </p15:clr>
        </p15:guide>
        <p15:guide id="11" pos="590">
          <p15:clr>
            <a:srgbClr val="E46962"/>
          </p15:clr>
        </p15:guide>
        <p15:guide id="12" pos="706">
          <p15:clr>
            <a:srgbClr val="E46962"/>
          </p15:clr>
        </p15:guide>
        <p15:guide id="13" pos="1483">
          <p15:clr>
            <a:srgbClr val="E46962"/>
          </p15:clr>
        </p15:guide>
        <p15:guide id="14" pos="1598">
          <p15:clr>
            <a:srgbClr val="E46962"/>
          </p15:clr>
        </p15:guide>
        <p15:guide id="15" pos="2376">
          <p15:clr>
            <a:srgbClr val="E46962"/>
          </p15:clr>
        </p15:guide>
        <p15:guide id="16" pos="2491">
          <p15:clr>
            <a:srgbClr val="E46962"/>
          </p15:clr>
        </p15:guide>
        <p15:guide id="17" pos="3269">
          <p15:clr>
            <a:srgbClr val="E46962"/>
          </p15:clr>
        </p15:guide>
        <p15:guide id="18" pos="3384">
          <p15:clr>
            <a:srgbClr val="E46962"/>
          </p15:clr>
        </p15:guide>
        <p15:guide id="19" pos="4157">
          <p15:clr>
            <a:srgbClr val="E46962"/>
          </p15:clr>
        </p15:guide>
        <p15:guide id="20" pos="4277">
          <p15:clr>
            <a:srgbClr val="E46962"/>
          </p15:clr>
        </p15:guide>
        <p15:guide id="21" pos="5054">
          <p15:clr>
            <a:srgbClr val="E46962"/>
          </p15:clr>
        </p15:guide>
        <p15:guide id="22" pos="5170">
          <p15:clr>
            <a:srgbClr val="E46962"/>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slide 3 1 1">
  <p:cSld name="Title slide 3 1 1">
    <p:bg>
      <p:bgPr>
        <a:blipFill>
          <a:blip r:embed="rId2">
            <a:alphaModFix/>
          </a:blip>
          <a:stretch>
            <a:fillRect/>
          </a:stretch>
        </a:blipFill>
        <a:effectLst/>
      </p:bgPr>
    </p:bg>
    <p:spTree>
      <p:nvGrpSpPr>
        <p:cNvPr id="1" name="Shape 328"/>
        <p:cNvGrpSpPr/>
        <p:nvPr/>
      </p:nvGrpSpPr>
      <p:grpSpPr>
        <a:xfrm>
          <a:off x="0" y="0"/>
          <a:ext cx="0" cy="0"/>
          <a:chOff x="0" y="0"/>
          <a:chExt cx="0" cy="0"/>
        </a:xfrm>
      </p:grpSpPr>
      <p:sp>
        <p:nvSpPr>
          <p:cNvPr id="329" name="Google Shape;329;p1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330"/>
        <p:cNvGrpSpPr/>
        <p:nvPr/>
      </p:nvGrpSpPr>
      <p:grpSpPr>
        <a:xfrm>
          <a:off x="0" y="0"/>
          <a:ext cx="0" cy="0"/>
          <a:chOff x="0" y="0"/>
          <a:chExt cx="0" cy="0"/>
        </a:xfrm>
      </p:grpSpPr>
      <p:sp>
        <p:nvSpPr>
          <p:cNvPr id="331" name="Google Shape;331;p180"/>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SzPts val="2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332" name="Google Shape;332;p18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33" name="Google Shape;333;p1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1 5">
  <p:cSld name="Blank 1 5">
    <p:spTree>
      <p:nvGrpSpPr>
        <p:cNvPr id="1" name="Shape 334"/>
        <p:cNvGrpSpPr/>
        <p:nvPr/>
      </p:nvGrpSpPr>
      <p:grpSpPr>
        <a:xfrm>
          <a:off x="0" y="0"/>
          <a:ext cx="0" cy="0"/>
          <a:chOff x="0" y="0"/>
          <a:chExt cx="0" cy="0"/>
        </a:xfrm>
      </p:grpSpPr>
      <p:sp>
        <p:nvSpPr>
          <p:cNvPr id="335" name="Google Shape;335;p1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336" name="Google Shape;336;p181"/>
          <p:cNvSpPr txBox="1">
            <a:spLocks noGrp="1"/>
          </p:cNvSpPr>
          <p:nvPr>
            <p:ph type="ctrTitle"/>
          </p:nvPr>
        </p:nvSpPr>
        <p:spPr>
          <a:xfrm>
            <a:off x="311708" y="744575"/>
            <a:ext cx="8520600" cy="2052600"/>
          </a:xfrm>
          <a:prstGeom prst="rect">
            <a:avLst/>
          </a:prstGeom>
          <a:noFill/>
          <a:ln>
            <a:noFill/>
          </a:ln>
        </p:spPr>
        <p:txBody>
          <a:bodyPr spcFirstLastPara="1" wrap="square" lIns="0" tIns="0" rIns="0" bIns="0" anchor="b" anchorCtr="0">
            <a:noAutofit/>
          </a:bodyPr>
          <a:lstStyle>
            <a:lvl1pPr lvl="0" algn="ctr">
              <a:lnSpc>
                <a:spcPct val="115000"/>
              </a:lnSpc>
              <a:spcBef>
                <a:spcPts val="0"/>
              </a:spcBef>
              <a:spcAft>
                <a:spcPts val="0"/>
              </a:spcAft>
              <a:buClr>
                <a:srgbClr val="FFFFFF"/>
              </a:buClr>
              <a:buSzPts val="5200"/>
              <a:buNone/>
              <a:defRPr sz="5200">
                <a:solidFill>
                  <a:srgbClr val="FFFFFF"/>
                </a:solidFill>
              </a:defRPr>
            </a:lvl1pPr>
            <a:lvl2pPr lvl="1" algn="ctr">
              <a:lnSpc>
                <a:spcPct val="115000"/>
              </a:lnSpc>
              <a:spcBef>
                <a:spcPts val="0"/>
              </a:spcBef>
              <a:spcAft>
                <a:spcPts val="0"/>
              </a:spcAft>
              <a:buSzPts val="5200"/>
              <a:buNone/>
              <a:defRPr sz="5200"/>
            </a:lvl2pPr>
            <a:lvl3pPr lvl="2" algn="ctr">
              <a:lnSpc>
                <a:spcPct val="115000"/>
              </a:lnSpc>
              <a:spcBef>
                <a:spcPts val="0"/>
              </a:spcBef>
              <a:spcAft>
                <a:spcPts val="0"/>
              </a:spcAft>
              <a:buSzPts val="5200"/>
              <a:buNone/>
              <a:defRPr sz="5200"/>
            </a:lvl3pPr>
            <a:lvl4pPr lvl="3" algn="ctr">
              <a:lnSpc>
                <a:spcPct val="115000"/>
              </a:lnSpc>
              <a:spcBef>
                <a:spcPts val="0"/>
              </a:spcBef>
              <a:spcAft>
                <a:spcPts val="0"/>
              </a:spcAft>
              <a:buSzPts val="5200"/>
              <a:buNone/>
              <a:defRPr sz="5200"/>
            </a:lvl4pPr>
            <a:lvl5pPr lvl="4" algn="ctr">
              <a:lnSpc>
                <a:spcPct val="115000"/>
              </a:lnSpc>
              <a:spcBef>
                <a:spcPts val="0"/>
              </a:spcBef>
              <a:spcAft>
                <a:spcPts val="0"/>
              </a:spcAft>
              <a:buSzPts val="5200"/>
              <a:buNone/>
              <a:defRPr sz="5200"/>
            </a:lvl5pPr>
            <a:lvl6pPr lvl="5" algn="ctr">
              <a:lnSpc>
                <a:spcPct val="115000"/>
              </a:lnSpc>
              <a:spcBef>
                <a:spcPts val="0"/>
              </a:spcBef>
              <a:spcAft>
                <a:spcPts val="0"/>
              </a:spcAft>
              <a:buSzPts val="5200"/>
              <a:buNone/>
              <a:defRPr sz="5200"/>
            </a:lvl6pPr>
            <a:lvl7pPr lvl="6" algn="ctr">
              <a:lnSpc>
                <a:spcPct val="115000"/>
              </a:lnSpc>
              <a:spcBef>
                <a:spcPts val="0"/>
              </a:spcBef>
              <a:spcAft>
                <a:spcPts val="0"/>
              </a:spcAft>
              <a:buSzPts val="5200"/>
              <a:buNone/>
              <a:defRPr sz="5200"/>
            </a:lvl7pPr>
            <a:lvl8pPr lvl="7" algn="ctr">
              <a:lnSpc>
                <a:spcPct val="115000"/>
              </a:lnSpc>
              <a:spcBef>
                <a:spcPts val="0"/>
              </a:spcBef>
              <a:spcAft>
                <a:spcPts val="0"/>
              </a:spcAft>
              <a:buSzPts val="5200"/>
              <a:buNone/>
              <a:defRPr sz="5200"/>
            </a:lvl8pPr>
            <a:lvl9pPr lvl="8" algn="ctr">
              <a:lnSpc>
                <a:spcPct val="115000"/>
              </a:lnSpc>
              <a:spcBef>
                <a:spcPts val="0"/>
              </a:spcBef>
              <a:spcAft>
                <a:spcPts val="0"/>
              </a:spcAft>
              <a:buSzPts val="5200"/>
              <a:buNone/>
              <a:defRPr sz="5200"/>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337"/>
        <p:cNvGrpSpPr/>
        <p:nvPr/>
      </p:nvGrpSpPr>
      <p:grpSpPr>
        <a:xfrm>
          <a:off x="0" y="0"/>
          <a:ext cx="0" cy="0"/>
          <a:chOff x="0" y="0"/>
          <a:chExt cx="0" cy="0"/>
        </a:xfrm>
      </p:grpSpPr>
      <p:sp>
        <p:nvSpPr>
          <p:cNvPr id="338" name="Google Shape;338;p182"/>
          <p:cNvSpPr txBox="1">
            <a:spLocks noGrp="1"/>
          </p:cNvSpPr>
          <p:nvPr>
            <p:ph type="title"/>
          </p:nvPr>
        </p:nvSpPr>
        <p:spPr>
          <a:xfrm>
            <a:off x="855925" y="515150"/>
            <a:ext cx="2209800" cy="142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900"/>
              <a:buNone/>
              <a:defRPr sz="900"/>
            </a:lvl1pPr>
            <a:lvl2pPr lvl="1" algn="l">
              <a:lnSpc>
                <a:spcPct val="115000"/>
              </a:lnSpc>
              <a:spcBef>
                <a:spcPts val="0"/>
              </a:spcBef>
              <a:spcAft>
                <a:spcPts val="0"/>
              </a:spcAft>
              <a:buSzPts val="900"/>
              <a:buNone/>
              <a:defRPr sz="900"/>
            </a:lvl2pPr>
            <a:lvl3pPr lvl="2" algn="l">
              <a:lnSpc>
                <a:spcPct val="115000"/>
              </a:lnSpc>
              <a:spcBef>
                <a:spcPts val="0"/>
              </a:spcBef>
              <a:spcAft>
                <a:spcPts val="0"/>
              </a:spcAft>
              <a:buSzPts val="900"/>
              <a:buNone/>
              <a:defRPr sz="900"/>
            </a:lvl3pPr>
            <a:lvl4pPr lvl="3" algn="l">
              <a:lnSpc>
                <a:spcPct val="115000"/>
              </a:lnSpc>
              <a:spcBef>
                <a:spcPts val="0"/>
              </a:spcBef>
              <a:spcAft>
                <a:spcPts val="0"/>
              </a:spcAft>
              <a:buSzPts val="900"/>
              <a:buNone/>
              <a:defRPr sz="900"/>
            </a:lvl4pPr>
            <a:lvl5pPr lvl="4" algn="l">
              <a:lnSpc>
                <a:spcPct val="115000"/>
              </a:lnSpc>
              <a:spcBef>
                <a:spcPts val="0"/>
              </a:spcBef>
              <a:spcAft>
                <a:spcPts val="0"/>
              </a:spcAft>
              <a:buSzPts val="900"/>
              <a:buNone/>
              <a:defRPr sz="900"/>
            </a:lvl5pPr>
            <a:lvl6pPr lvl="5" algn="l">
              <a:lnSpc>
                <a:spcPct val="115000"/>
              </a:lnSpc>
              <a:spcBef>
                <a:spcPts val="0"/>
              </a:spcBef>
              <a:spcAft>
                <a:spcPts val="0"/>
              </a:spcAft>
              <a:buSzPts val="900"/>
              <a:buNone/>
              <a:defRPr sz="900"/>
            </a:lvl6pPr>
            <a:lvl7pPr lvl="6" algn="l">
              <a:lnSpc>
                <a:spcPct val="115000"/>
              </a:lnSpc>
              <a:spcBef>
                <a:spcPts val="0"/>
              </a:spcBef>
              <a:spcAft>
                <a:spcPts val="0"/>
              </a:spcAft>
              <a:buSzPts val="900"/>
              <a:buNone/>
              <a:defRPr sz="900"/>
            </a:lvl7pPr>
            <a:lvl8pPr lvl="7" algn="l">
              <a:lnSpc>
                <a:spcPct val="115000"/>
              </a:lnSpc>
              <a:spcBef>
                <a:spcPts val="0"/>
              </a:spcBef>
              <a:spcAft>
                <a:spcPts val="0"/>
              </a:spcAft>
              <a:buSzPts val="900"/>
              <a:buNone/>
              <a:defRPr sz="900"/>
            </a:lvl8pPr>
            <a:lvl9pPr lvl="8" algn="l">
              <a:lnSpc>
                <a:spcPct val="115000"/>
              </a:lnSpc>
              <a:spcBef>
                <a:spcPts val="0"/>
              </a:spcBef>
              <a:spcAft>
                <a:spcPts val="0"/>
              </a:spcAft>
              <a:buSzPts val="900"/>
              <a:buNone/>
              <a:defRPr sz="900"/>
            </a:lvl9pPr>
          </a:lstStyle>
          <a:p>
            <a:endParaRPr/>
          </a:p>
        </p:txBody>
      </p:sp>
      <p:sp>
        <p:nvSpPr>
          <p:cNvPr id="339" name="Google Shape;339;p182"/>
          <p:cNvSpPr txBox="1">
            <a:spLocks noGrp="1"/>
          </p:cNvSpPr>
          <p:nvPr>
            <p:ph type="title" idx="2"/>
          </p:nvPr>
        </p:nvSpPr>
        <p:spPr>
          <a:xfrm>
            <a:off x="855925" y="744975"/>
            <a:ext cx="2209800" cy="142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1100"/>
              <a:buNone/>
              <a:defRPr sz="1100">
                <a:solidFill>
                  <a:schemeClr val="accent1"/>
                </a:solidFill>
              </a:defRPr>
            </a:lvl1pPr>
            <a:lvl2pPr lvl="1" algn="l">
              <a:lnSpc>
                <a:spcPct val="115000"/>
              </a:lnSpc>
              <a:spcBef>
                <a:spcPts val="0"/>
              </a:spcBef>
              <a:spcAft>
                <a:spcPts val="0"/>
              </a:spcAft>
              <a:buClr>
                <a:schemeClr val="accent1"/>
              </a:buClr>
              <a:buSzPts val="1100"/>
              <a:buNone/>
              <a:defRPr sz="1100">
                <a:solidFill>
                  <a:schemeClr val="accent1"/>
                </a:solidFill>
              </a:defRPr>
            </a:lvl2pPr>
            <a:lvl3pPr lvl="2" algn="l">
              <a:lnSpc>
                <a:spcPct val="115000"/>
              </a:lnSpc>
              <a:spcBef>
                <a:spcPts val="0"/>
              </a:spcBef>
              <a:spcAft>
                <a:spcPts val="0"/>
              </a:spcAft>
              <a:buClr>
                <a:schemeClr val="accent1"/>
              </a:buClr>
              <a:buSzPts val="1100"/>
              <a:buNone/>
              <a:defRPr sz="1100">
                <a:solidFill>
                  <a:schemeClr val="accent1"/>
                </a:solidFill>
              </a:defRPr>
            </a:lvl3pPr>
            <a:lvl4pPr lvl="3" algn="l">
              <a:lnSpc>
                <a:spcPct val="115000"/>
              </a:lnSpc>
              <a:spcBef>
                <a:spcPts val="0"/>
              </a:spcBef>
              <a:spcAft>
                <a:spcPts val="0"/>
              </a:spcAft>
              <a:buClr>
                <a:schemeClr val="accent1"/>
              </a:buClr>
              <a:buSzPts val="1100"/>
              <a:buNone/>
              <a:defRPr sz="1100">
                <a:solidFill>
                  <a:schemeClr val="accent1"/>
                </a:solidFill>
              </a:defRPr>
            </a:lvl4pPr>
            <a:lvl5pPr lvl="4" algn="l">
              <a:lnSpc>
                <a:spcPct val="115000"/>
              </a:lnSpc>
              <a:spcBef>
                <a:spcPts val="0"/>
              </a:spcBef>
              <a:spcAft>
                <a:spcPts val="0"/>
              </a:spcAft>
              <a:buClr>
                <a:schemeClr val="accent1"/>
              </a:buClr>
              <a:buSzPts val="1100"/>
              <a:buNone/>
              <a:defRPr sz="1100">
                <a:solidFill>
                  <a:schemeClr val="accent1"/>
                </a:solidFill>
              </a:defRPr>
            </a:lvl5pPr>
            <a:lvl6pPr lvl="5" algn="l">
              <a:lnSpc>
                <a:spcPct val="115000"/>
              </a:lnSpc>
              <a:spcBef>
                <a:spcPts val="0"/>
              </a:spcBef>
              <a:spcAft>
                <a:spcPts val="0"/>
              </a:spcAft>
              <a:buClr>
                <a:schemeClr val="accent1"/>
              </a:buClr>
              <a:buSzPts val="1100"/>
              <a:buNone/>
              <a:defRPr sz="1100">
                <a:solidFill>
                  <a:schemeClr val="accent1"/>
                </a:solidFill>
              </a:defRPr>
            </a:lvl6pPr>
            <a:lvl7pPr lvl="6" algn="l">
              <a:lnSpc>
                <a:spcPct val="115000"/>
              </a:lnSpc>
              <a:spcBef>
                <a:spcPts val="0"/>
              </a:spcBef>
              <a:spcAft>
                <a:spcPts val="0"/>
              </a:spcAft>
              <a:buClr>
                <a:schemeClr val="accent1"/>
              </a:buClr>
              <a:buSzPts val="1100"/>
              <a:buNone/>
              <a:defRPr sz="1100">
                <a:solidFill>
                  <a:schemeClr val="accent1"/>
                </a:solidFill>
              </a:defRPr>
            </a:lvl7pPr>
            <a:lvl8pPr lvl="7" algn="l">
              <a:lnSpc>
                <a:spcPct val="115000"/>
              </a:lnSpc>
              <a:spcBef>
                <a:spcPts val="0"/>
              </a:spcBef>
              <a:spcAft>
                <a:spcPts val="0"/>
              </a:spcAft>
              <a:buClr>
                <a:schemeClr val="accent1"/>
              </a:buClr>
              <a:buSzPts val="1100"/>
              <a:buNone/>
              <a:defRPr sz="1100">
                <a:solidFill>
                  <a:schemeClr val="accent1"/>
                </a:solidFill>
              </a:defRPr>
            </a:lvl8pPr>
            <a:lvl9pPr lvl="8" algn="l">
              <a:lnSpc>
                <a:spcPct val="115000"/>
              </a:lnSpc>
              <a:spcBef>
                <a:spcPts val="0"/>
              </a:spcBef>
              <a:spcAft>
                <a:spcPts val="0"/>
              </a:spcAft>
              <a:buClr>
                <a:schemeClr val="accent1"/>
              </a:buClr>
              <a:buSzPts val="1100"/>
              <a:buNone/>
              <a:defRPr sz="1100">
                <a:solidFill>
                  <a:schemeClr val="accent1"/>
                </a:solidFill>
              </a:defRPr>
            </a:lvl9pPr>
          </a:lstStyle>
          <a:p>
            <a:endParaRPr/>
          </a:p>
        </p:txBody>
      </p:sp>
      <p:sp>
        <p:nvSpPr>
          <p:cNvPr id="340" name="Google Shape;340;p182"/>
          <p:cNvSpPr txBox="1">
            <a:spLocks noGrp="1"/>
          </p:cNvSpPr>
          <p:nvPr>
            <p:ph type="body" idx="1"/>
          </p:nvPr>
        </p:nvSpPr>
        <p:spPr>
          <a:xfrm>
            <a:off x="847725" y="1228725"/>
            <a:ext cx="2209800" cy="3533700"/>
          </a:xfrm>
          <a:prstGeom prst="rect">
            <a:avLst/>
          </a:prstGeom>
          <a:noFill/>
          <a:ln>
            <a:noFill/>
          </a:ln>
        </p:spPr>
        <p:txBody>
          <a:bodyPr spcFirstLastPara="1" wrap="square" lIns="0" tIns="0" rIns="91425" bIns="91425" anchor="t" anchorCtr="0">
            <a:noAutofit/>
          </a:bodyPr>
          <a:lstStyle>
            <a:lvl1pPr marL="457200" marR="0" lvl="0"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1pPr>
            <a:lvl2pPr marL="914400" marR="0" lvl="1"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2pPr>
            <a:lvl3pPr marL="1371600" marR="0" lvl="2"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3pPr>
            <a:lvl4pPr marL="1828800" marR="0" lvl="3"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4pPr>
            <a:lvl5pPr marL="2286000" marR="0" lvl="4"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5pPr>
            <a:lvl6pPr marL="2743200" marR="0" lvl="5"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6pPr>
            <a:lvl7pPr marL="3200400" marR="0" lvl="6"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7pPr>
            <a:lvl8pPr marL="3657600" marR="0" lvl="7"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8pPr>
            <a:lvl9pPr marL="4114800" marR="0" lvl="8"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9pPr>
          </a:lstStyle>
          <a:p>
            <a:endParaRPr/>
          </a:p>
        </p:txBody>
      </p:sp>
      <p:sp>
        <p:nvSpPr>
          <p:cNvPr id="341" name="Google Shape;341;p182"/>
          <p:cNvSpPr txBox="1">
            <a:spLocks noGrp="1"/>
          </p:cNvSpPr>
          <p:nvPr>
            <p:ph type="title" idx="3"/>
          </p:nvPr>
        </p:nvSpPr>
        <p:spPr>
          <a:xfrm>
            <a:off x="3829275" y="515150"/>
            <a:ext cx="3304800" cy="372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100"/>
              <a:buFont typeface="Roboto"/>
              <a:buNone/>
              <a:defRPr sz="1100" b="1">
                <a:latin typeface="Roboto"/>
                <a:ea typeface="Roboto"/>
                <a:cs typeface="Roboto"/>
                <a:sym typeface="Roboto"/>
              </a:defRPr>
            </a:lvl1pPr>
            <a:lvl2pPr lvl="1" algn="l">
              <a:lnSpc>
                <a:spcPct val="115000"/>
              </a:lnSpc>
              <a:spcBef>
                <a:spcPts val="0"/>
              </a:spcBef>
              <a:spcAft>
                <a:spcPts val="0"/>
              </a:spcAft>
              <a:buSzPts val="1400"/>
              <a:buFont typeface="Roboto"/>
              <a:buNone/>
              <a:defRPr b="1">
                <a:latin typeface="Roboto"/>
                <a:ea typeface="Roboto"/>
                <a:cs typeface="Roboto"/>
                <a:sym typeface="Roboto"/>
              </a:defRPr>
            </a:lvl2pPr>
            <a:lvl3pPr lvl="2" algn="l">
              <a:lnSpc>
                <a:spcPct val="115000"/>
              </a:lnSpc>
              <a:spcBef>
                <a:spcPts val="0"/>
              </a:spcBef>
              <a:spcAft>
                <a:spcPts val="0"/>
              </a:spcAft>
              <a:buSzPts val="1400"/>
              <a:buFont typeface="Roboto"/>
              <a:buNone/>
              <a:defRPr b="1">
                <a:latin typeface="Roboto"/>
                <a:ea typeface="Roboto"/>
                <a:cs typeface="Roboto"/>
                <a:sym typeface="Roboto"/>
              </a:defRPr>
            </a:lvl3pPr>
            <a:lvl4pPr lvl="3" algn="l">
              <a:lnSpc>
                <a:spcPct val="115000"/>
              </a:lnSpc>
              <a:spcBef>
                <a:spcPts val="0"/>
              </a:spcBef>
              <a:spcAft>
                <a:spcPts val="0"/>
              </a:spcAft>
              <a:buSzPts val="1400"/>
              <a:buFont typeface="Roboto"/>
              <a:buNone/>
              <a:defRPr b="1">
                <a:latin typeface="Roboto"/>
                <a:ea typeface="Roboto"/>
                <a:cs typeface="Roboto"/>
                <a:sym typeface="Roboto"/>
              </a:defRPr>
            </a:lvl4pPr>
            <a:lvl5pPr lvl="4" algn="l">
              <a:lnSpc>
                <a:spcPct val="115000"/>
              </a:lnSpc>
              <a:spcBef>
                <a:spcPts val="0"/>
              </a:spcBef>
              <a:spcAft>
                <a:spcPts val="0"/>
              </a:spcAft>
              <a:buSzPts val="1400"/>
              <a:buFont typeface="Roboto"/>
              <a:buNone/>
              <a:defRPr b="1">
                <a:latin typeface="Roboto"/>
                <a:ea typeface="Roboto"/>
                <a:cs typeface="Roboto"/>
                <a:sym typeface="Roboto"/>
              </a:defRPr>
            </a:lvl5pPr>
            <a:lvl6pPr lvl="5" algn="l">
              <a:lnSpc>
                <a:spcPct val="115000"/>
              </a:lnSpc>
              <a:spcBef>
                <a:spcPts val="0"/>
              </a:spcBef>
              <a:spcAft>
                <a:spcPts val="0"/>
              </a:spcAft>
              <a:buSzPts val="1400"/>
              <a:buFont typeface="Roboto"/>
              <a:buNone/>
              <a:defRPr b="1">
                <a:latin typeface="Roboto"/>
                <a:ea typeface="Roboto"/>
                <a:cs typeface="Roboto"/>
                <a:sym typeface="Roboto"/>
              </a:defRPr>
            </a:lvl6pPr>
            <a:lvl7pPr lvl="6" algn="l">
              <a:lnSpc>
                <a:spcPct val="115000"/>
              </a:lnSpc>
              <a:spcBef>
                <a:spcPts val="0"/>
              </a:spcBef>
              <a:spcAft>
                <a:spcPts val="0"/>
              </a:spcAft>
              <a:buSzPts val="1400"/>
              <a:buFont typeface="Roboto"/>
              <a:buNone/>
              <a:defRPr b="1">
                <a:latin typeface="Roboto"/>
                <a:ea typeface="Roboto"/>
                <a:cs typeface="Roboto"/>
                <a:sym typeface="Roboto"/>
              </a:defRPr>
            </a:lvl7pPr>
            <a:lvl8pPr lvl="7" algn="l">
              <a:lnSpc>
                <a:spcPct val="115000"/>
              </a:lnSpc>
              <a:spcBef>
                <a:spcPts val="0"/>
              </a:spcBef>
              <a:spcAft>
                <a:spcPts val="0"/>
              </a:spcAft>
              <a:buSzPts val="1400"/>
              <a:buFont typeface="Roboto"/>
              <a:buNone/>
              <a:defRPr b="1">
                <a:latin typeface="Roboto"/>
                <a:ea typeface="Roboto"/>
                <a:cs typeface="Roboto"/>
                <a:sym typeface="Roboto"/>
              </a:defRPr>
            </a:lvl8pPr>
            <a:lvl9pPr lvl="8" algn="l">
              <a:lnSpc>
                <a:spcPct val="115000"/>
              </a:lnSpc>
              <a:spcBef>
                <a:spcPts val="0"/>
              </a:spcBef>
              <a:spcAft>
                <a:spcPts val="0"/>
              </a:spcAft>
              <a:buSzPts val="1400"/>
              <a:buFont typeface="Roboto"/>
              <a:buNone/>
              <a:defRPr b="1">
                <a:latin typeface="Roboto"/>
                <a:ea typeface="Roboto"/>
                <a:cs typeface="Roboto"/>
                <a:sym typeface="Roboto"/>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body 11 1">
  <p:cSld name="Title and body 11 1">
    <p:spTree>
      <p:nvGrpSpPr>
        <p:cNvPr id="1" name="Shape 342"/>
        <p:cNvGrpSpPr/>
        <p:nvPr/>
      </p:nvGrpSpPr>
      <p:grpSpPr>
        <a:xfrm>
          <a:off x="0" y="0"/>
          <a:ext cx="0" cy="0"/>
          <a:chOff x="0" y="0"/>
          <a:chExt cx="0" cy="0"/>
        </a:xfrm>
      </p:grpSpPr>
      <p:sp>
        <p:nvSpPr>
          <p:cNvPr id="343" name="Google Shape;343;p183"/>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SzPts val="2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344" name="Google Shape;344;p18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45" name="Google Shape;345;p1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lank 1 1 1">
  <p:cSld name="Blank 1 1 1">
    <p:spTree>
      <p:nvGrpSpPr>
        <p:cNvPr id="1" name="Shape 346"/>
        <p:cNvGrpSpPr/>
        <p:nvPr/>
      </p:nvGrpSpPr>
      <p:grpSpPr>
        <a:xfrm>
          <a:off x="0" y="0"/>
          <a:ext cx="0" cy="0"/>
          <a:chOff x="0" y="0"/>
          <a:chExt cx="0" cy="0"/>
        </a:xfrm>
      </p:grpSpPr>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347"/>
        <p:cNvGrpSpPr/>
        <p:nvPr/>
      </p:nvGrpSpPr>
      <p:grpSpPr>
        <a:xfrm>
          <a:off x="0" y="0"/>
          <a:ext cx="0" cy="0"/>
          <a:chOff x="0" y="0"/>
          <a:chExt cx="0" cy="0"/>
        </a:xfrm>
      </p:grpSpPr>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1_Blank 1">
  <p:cSld name="1_Blank 1">
    <p:spTree>
      <p:nvGrpSpPr>
        <p:cNvPr id="1" name="Shape 348"/>
        <p:cNvGrpSpPr/>
        <p:nvPr/>
      </p:nvGrpSpPr>
      <p:grpSpPr>
        <a:xfrm>
          <a:off x="0" y="0"/>
          <a:ext cx="0" cy="0"/>
          <a:chOff x="0" y="0"/>
          <a:chExt cx="0" cy="0"/>
        </a:xfrm>
      </p:grpSpPr>
      <p:sp>
        <p:nvSpPr>
          <p:cNvPr id="349" name="Google Shape;349;p186"/>
          <p:cNvSpPr txBox="1">
            <a:spLocks noGrp="1"/>
          </p:cNvSpPr>
          <p:nvPr>
            <p:ph type="dt" idx="10"/>
          </p:nvPr>
        </p:nvSpPr>
        <p:spPr>
          <a:xfrm>
            <a:off x="457200" y="4783455"/>
            <a:ext cx="2103000" cy="161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0" name="Google Shape;350;p186"/>
          <p:cNvSpPr txBox="1">
            <a:spLocks noGrp="1"/>
          </p:cNvSpPr>
          <p:nvPr>
            <p:ph type="ftr" idx="11"/>
          </p:nvPr>
        </p:nvSpPr>
        <p:spPr>
          <a:xfrm>
            <a:off x="3108960" y="4783455"/>
            <a:ext cx="2926200" cy="1617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1" name="Google Shape;351;p186"/>
          <p:cNvSpPr txBox="1">
            <a:spLocks noGrp="1"/>
          </p:cNvSpPr>
          <p:nvPr>
            <p:ph type="sldNum" idx="12"/>
          </p:nvPr>
        </p:nvSpPr>
        <p:spPr>
          <a:xfrm>
            <a:off x="6583680" y="4783455"/>
            <a:ext cx="2103000" cy="1617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352"/>
        <p:cNvGrpSpPr/>
        <p:nvPr/>
      </p:nvGrpSpPr>
      <p:grpSpPr>
        <a:xfrm>
          <a:off x="0" y="0"/>
          <a:ext cx="0" cy="0"/>
          <a:chOff x="0" y="0"/>
          <a:chExt cx="0" cy="0"/>
        </a:xfrm>
      </p:grpSpPr>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allout 3">
  <p:cSld name="Callout 3">
    <p:spTree>
      <p:nvGrpSpPr>
        <p:cNvPr id="1" name="Shape 353"/>
        <p:cNvGrpSpPr/>
        <p:nvPr/>
      </p:nvGrpSpPr>
      <p:grpSpPr>
        <a:xfrm>
          <a:off x="0" y="0"/>
          <a:ext cx="0" cy="0"/>
          <a:chOff x="0" y="0"/>
          <a:chExt cx="0" cy="0"/>
        </a:xfrm>
      </p:grpSpPr>
      <p:sp>
        <p:nvSpPr>
          <p:cNvPr id="354" name="Google Shape;354;p188"/>
          <p:cNvSpPr txBox="1">
            <a:spLocks noGrp="1"/>
          </p:cNvSpPr>
          <p:nvPr>
            <p:ph type="title"/>
          </p:nvPr>
        </p:nvSpPr>
        <p:spPr>
          <a:xfrm>
            <a:off x="311700" y="1326850"/>
            <a:ext cx="8520600" cy="5727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2400"/>
              <a:buNone/>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pic>
        <p:nvPicPr>
          <p:cNvPr id="355" name="Google Shape;355;p188"/>
          <p:cNvPicPr preferRelativeResize="0"/>
          <p:nvPr/>
        </p:nvPicPr>
        <p:blipFill rotWithShape="1">
          <a:blip r:embed="rId2">
            <a:alphaModFix/>
          </a:blip>
          <a:srcRect/>
          <a:stretch/>
        </p:blipFill>
        <p:spPr>
          <a:xfrm>
            <a:off x="3973900" y="-3377942"/>
            <a:ext cx="1196200" cy="4575000"/>
          </a:xfrm>
          <a:prstGeom prst="rect">
            <a:avLst/>
          </a:prstGeom>
          <a:noFill/>
          <a:ln>
            <a:noFill/>
          </a:ln>
        </p:spPr>
      </p:pic>
      <p:sp>
        <p:nvSpPr>
          <p:cNvPr id="356" name="Google Shape;356;p188"/>
          <p:cNvSpPr/>
          <p:nvPr/>
        </p:nvSpPr>
        <p:spPr>
          <a:xfrm>
            <a:off x="365750" y="2347775"/>
            <a:ext cx="2587800" cy="2240400"/>
          </a:xfrm>
          <a:prstGeom prst="rect">
            <a:avLst/>
          </a:prstGeom>
          <a:noFill/>
          <a:ln w="19050" cap="flat" cmpd="sng">
            <a:solidFill>
              <a:srgbClr val="003A9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a:ea typeface="Noto Sans"/>
              <a:cs typeface="Noto Sans"/>
              <a:sym typeface="Noto Sans"/>
            </a:endParaRPr>
          </a:p>
        </p:txBody>
      </p:sp>
      <p:sp>
        <p:nvSpPr>
          <p:cNvPr id="357" name="Google Shape;357;p188"/>
          <p:cNvSpPr/>
          <p:nvPr/>
        </p:nvSpPr>
        <p:spPr>
          <a:xfrm>
            <a:off x="3199275" y="2347775"/>
            <a:ext cx="2587800" cy="2240400"/>
          </a:xfrm>
          <a:prstGeom prst="rect">
            <a:avLst/>
          </a:prstGeom>
          <a:noFill/>
          <a:ln w="19050" cap="flat" cmpd="sng">
            <a:solidFill>
              <a:srgbClr val="003A9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a:ea typeface="Noto Sans"/>
              <a:cs typeface="Noto Sans"/>
              <a:sym typeface="Noto Sans"/>
            </a:endParaRPr>
          </a:p>
        </p:txBody>
      </p:sp>
      <p:sp>
        <p:nvSpPr>
          <p:cNvPr id="358" name="Google Shape;358;p188"/>
          <p:cNvSpPr/>
          <p:nvPr/>
        </p:nvSpPr>
        <p:spPr>
          <a:xfrm>
            <a:off x="6032800" y="2347775"/>
            <a:ext cx="2587800" cy="2240400"/>
          </a:xfrm>
          <a:prstGeom prst="rect">
            <a:avLst/>
          </a:prstGeom>
          <a:noFill/>
          <a:ln w="19050" cap="flat" cmpd="sng">
            <a:solidFill>
              <a:srgbClr val="003A9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a:ea typeface="Noto Sans"/>
              <a:cs typeface="Noto Sans"/>
              <a:sym typeface="Noto Sans"/>
            </a:endParaRPr>
          </a:p>
        </p:txBody>
      </p:sp>
      <p:sp>
        <p:nvSpPr>
          <p:cNvPr id="359" name="Google Shape;359;p188"/>
          <p:cNvSpPr txBox="1">
            <a:spLocks noGrp="1"/>
          </p:cNvSpPr>
          <p:nvPr>
            <p:ph type="subTitle" idx="1"/>
          </p:nvPr>
        </p:nvSpPr>
        <p:spPr>
          <a:xfrm>
            <a:off x="515300" y="2485175"/>
            <a:ext cx="2288700" cy="1965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0" name="Google Shape;360;p188"/>
          <p:cNvSpPr txBox="1">
            <a:spLocks noGrp="1"/>
          </p:cNvSpPr>
          <p:nvPr>
            <p:ph type="subTitle" idx="2"/>
          </p:nvPr>
        </p:nvSpPr>
        <p:spPr>
          <a:xfrm>
            <a:off x="3348825" y="2485175"/>
            <a:ext cx="2288700" cy="1965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1" name="Google Shape;361;p188"/>
          <p:cNvSpPr txBox="1">
            <a:spLocks noGrp="1"/>
          </p:cNvSpPr>
          <p:nvPr>
            <p:ph type="subTitle" idx="3"/>
          </p:nvPr>
        </p:nvSpPr>
        <p:spPr>
          <a:xfrm>
            <a:off x="6182350" y="2485175"/>
            <a:ext cx="2288700" cy="1965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p:cSld name="Title">
    <p:bg>
      <p:bgPr>
        <a:blipFill>
          <a:blip r:embed="rId2">
            <a:alphaModFix/>
          </a:blip>
          <a:stretch>
            <a:fillRect/>
          </a:stretch>
        </a:blipFill>
        <a:effectLst/>
      </p:bgPr>
    </p:bg>
    <p:spTree>
      <p:nvGrpSpPr>
        <p:cNvPr id="1" name="Shape 42"/>
        <p:cNvGrpSpPr/>
        <p:nvPr/>
      </p:nvGrpSpPr>
      <p:grpSpPr>
        <a:xfrm>
          <a:off x="0" y="0"/>
          <a:ext cx="0" cy="0"/>
          <a:chOff x="0" y="0"/>
          <a:chExt cx="0" cy="0"/>
        </a:xfrm>
      </p:grpSpPr>
      <p:pic>
        <p:nvPicPr>
          <p:cNvPr id="43" name="Google Shape;43;p65"/>
          <p:cNvPicPr preferRelativeResize="0"/>
          <p:nvPr/>
        </p:nvPicPr>
        <p:blipFill rotWithShape="1">
          <a:blip r:embed="rId3">
            <a:alphaModFix/>
          </a:blip>
          <a:srcRect/>
          <a:stretch/>
        </p:blipFill>
        <p:spPr>
          <a:xfrm>
            <a:off x="7791500" y="4480300"/>
            <a:ext cx="941036" cy="249825"/>
          </a:xfrm>
          <a:prstGeom prst="rect">
            <a:avLst/>
          </a:prstGeom>
          <a:noFill/>
          <a:ln>
            <a:noFill/>
          </a:ln>
        </p:spPr>
      </p:pic>
      <p:sp>
        <p:nvSpPr>
          <p:cNvPr id="44" name="Google Shape;44;p65"/>
          <p:cNvSpPr txBox="1">
            <a:spLocks noGrp="1"/>
          </p:cNvSpPr>
          <p:nvPr>
            <p:ph type="title"/>
          </p:nvPr>
        </p:nvSpPr>
        <p:spPr>
          <a:xfrm>
            <a:off x="409200" y="1583200"/>
            <a:ext cx="8323200" cy="328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4800"/>
              <a:buFont typeface="Noto Sans Light"/>
              <a:buNone/>
              <a:defRPr sz="4800">
                <a:solidFill>
                  <a:schemeClr val="lt1"/>
                </a:solidFill>
                <a:latin typeface="Noto Sans Light"/>
                <a:ea typeface="Noto Sans Light"/>
                <a:cs typeface="Noto Sans Light"/>
                <a:sym typeface="Noto Sans Light"/>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5" name="Google Shape;45;p65"/>
          <p:cNvSpPr txBox="1">
            <a:spLocks noGrp="1"/>
          </p:cNvSpPr>
          <p:nvPr>
            <p:ph type="subTitle" idx="1"/>
          </p:nvPr>
        </p:nvSpPr>
        <p:spPr>
          <a:xfrm>
            <a:off x="409200" y="2413050"/>
            <a:ext cx="6197400" cy="402600"/>
          </a:xfrm>
          <a:prstGeom prst="rect">
            <a:avLst/>
          </a:prstGeom>
          <a:noFill/>
          <a:ln>
            <a:noFill/>
          </a:ln>
        </p:spPr>
        <p:txBody>
          <a:bodyPr spcFirstLastPara="1" wrap="square" lIns="0" tIns="0" rIns="0" bIns="0" anchor="t" anchorCtr="0">
            <a:spAutoFit/>
          </a:bodyPr>
          <a:lstStyle>
            <a:lvl1pPr lvl="0" algn="l">
              <a:lnSpc>
                <a:spcPct val="150000"/>
              </a:lnSpc>
              <a:spcBef>
                <a:spcPts val="0"/>
              </a:spcBef>
              <a:spcAft>
                <a:spcPts val="0"/>
              </a:spcAft>
              <a:buClr>
                <a:schemeClr val="lt1"/>
              </a:buClr>
              <a:buSzPts val="1600"/>
              <a:buFont typeface="Noto Sans"/>
              <a:buNone/>
              <a:defRPr sz="1600">
                <a:solidFill>
                  <a:schemeClr val="lt1"/>
                </a:solidFill>
                <a:latin typeface="Noto Sans"/>
                <a:ea typeface="Noto Sans"/>
                <a:cs typeface="Noto Sans"/>
                <a:sym typeface="No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5"/>
          <p:cNvSpPr txBox="1">
            <a:spLocks noGrp="1"/>
          </p:cNvSpPr>
          <p:nvPr>
            <p:ph type="body" idx="2"/>
          </p:nvPr>
        </p:nvSpPr>
        <p:spPr>
          <a:xfrm>
            <a:off x="409200" y="4297056"/>
            <a:ext cx="2736000" cy="328200"/>
          </a:xfrm>
          <a:prstGeom prst="rect">
            <a:avLst/>
          </a:prstGeom>
          <a:noFill/>
          <a:ln>
            <a:noFill/>
          </a:ln>
        </p:spPr>
        <p:txBody>
          <a:bodyPr spcFirstLastPara="1" wrap="square" lIns="0" tIns="0" rIns="0" bIns="0" anchor="t" anchorCtr="0">
            <a:spAutoFit/>
          </a:bodyPr>
          <a:lstStyle>
            <a:lvl1pPr marL="457200" lvl="0" indent="-317500" algn="l">
              <a:lnSpc>
                <a:spcPct val="100000"/>
              </a:lnSpc>
              <a:spcBef>
                <a:spcPts val="0"/>
              </a:spcBef>
              <a:spcAft>
                <a:spcPts val="0"/>
              </a:spcAft>
              <a:buClr>
                <a:srgbClr val="F39E78"/>
              </a:buClr>
              <a:buSzPts val="1400"/>
              <a:buFont typeface="Noto Sans"/>
              <a:buChar char="●"/>
              <a:defRPr b="1">
                <a:solidFill>
                  <a:srgbClr val="F39E78"/>
                </a:solidFill>
                <a:latin typeface="Noto Sans"/>
                <a:ea typeface="Noto Sans"/>
                <a:cs typeface="Noto Sans"/>
                <a:sym typeface="Noto Sans"/>
              </a:defRPr>
            </a:lvl1pPr>
            <a:lvl2pPr marL="914400" lvl="1" indent="-304800" algn="l">
              <a:lnSpc>
                <a:spcPct val="100000"/>
              </a:lnSpc>
              <a:spcBef>
                <a:spcPts val="0"/>
              </a:spcBef>
              <a:spcAft>
                <a:spcPts val="0"/>
              </a:spcAft>
              <a:buClr>
                <a:srgbClr val="F39E78"/>
              </a:buClr>
              <a:buSzPts val="1200"/>
              <a:buFont typeface="Noto Sans"/>
              <a:buChar char="○"/>
              <a:defRPr sz="1200" b="1">
                <a:solidFill>
                  <a:srgbClr val="F39E78"/>
                </a:solidFill>
                <a:latin typeface="Noto Sans"/>
                <a:ea typeface="Noto Sans"/>
                <a:cs typeface="Noto Sans"/>
                <a:sym typeface="Noto Sans"/>
              </a:defRPr>
            </a:lvl2pPr>
            <a:lvl3pPr marL="1371600" lvl="2" indent="-304800" algn="l">
              <a:lnSpc>
                <a:spcPct val="100000"/>
              </a:lnSpc>
              <a:spcBef>
                <a:spcPts val="0"/>
              </a:spcBef>
              <a:spcAft>
                <a:spcPts val="0"/>
              </a:spcAft>
              <a:buClr>
                <a:srgbClr val="F39E78"/>
              </a:buClr>
              <a:buSzPts val="1200"/>
              <a:buFont typeface="Noto Sans"/>
              <a:buChar char="■"/>
              <a:defRPr sz="1200" b="1">
                <a:solidFill>
                  <a:srgbClr val="F39E78"/>
                </a:solidFill>
                <a:latin typeface="Noto Sans"/>
                <a:ea typeface="Noto Sans"/>
                <a:cs typeface="Noto Sans"/>
                <a:sym typeface="Noto Sans"/>
              </a:defRPr>
            </a:lvl3pPr>
            <a:lvl4pPr marL="1828800" lvl="3" indent="-304800" algn="l">
              <a:lnSpc>
                <a:spcPct val="100000"/>
              </a:lnSpc>
              <a:spcBef>
                <a:spcPts val="0"/>
              </a:spcBef>
              <a:spcAft>
                <a:spcPts val="0"/>
              </a:spcAft>
              <a:buClr>
                <a:srgbClr val="F39E78"/>
              </a:buClr>
              <a:buSzPts val="1200"/>
              <a:buFont typeface="Noto Sans"/>
              <a:buChar char="●"/>
              <a:defRPr sz="1200" b="1">
                <a:solidFill>
                  <a:srgbClr val="F39E78"/>
                </a:solidFill>
                <a:latin typeface="Noto Sans"/>
                <a:ea typeface="Noto Sans"/>
                <a:cs typeface="Noto Sans"/>
                <a:sym typeface="Noto Sans"/>
              </a:defRPr>
            </a:lvl4pPr>
            <a:lvl5pPr marL="2286000" lvl="4" indent="-304800" algn="l">
              <a:lnSpc>
                <a:spcPct val="100000"/>
              </a:lnSpc>
              <a:spcBef>
                <a:spcPts val="0"/>
              </a:spcBef>
              <a:spcAft>
                <a:spcPts val="0"/>
              </a:spcAft>
              <a:buClr>
                <a:srgbClr val="F39E78"/>
              </a:buClr>
              <a:buSzPts val="1200"/>
              <a:buFont typeface="Noto Sans"/>
              <a:buChar char="○"/>
              <a:defRPr sz="1200" b="1">
                <a:solidFill>
                  <a:srgbClr val="F39E78"/>
                </a:solidFill>
                <a:latin typeface="Noto Sans"/>
                <a:ea typeface="Noto Sans"/>
                <a:cs typeface="Noto Sans"/>
                <a:sym typeface="Noto Sans"/>
              </a:defRPr>
            </a:lvl5pPr>
            <a:lvl6pPr marL="2743200" lvl="5" indent="-304800" algn="l">
              <a:lnSpc>
                <a:spcPct val="100000"/>
              </a:lnSpc>
              <a:spcBef>
                <a:spcPts val="0"/>
              </a:spcBef>
              <a:spcAft>
                <a:spcPts val="0"/>
              </a:spcAft>
              <a:buClr>
                <a:srgbClr val="F39E78"/>
              </a:buClr>
              <a:buSzPts val="1200"/>
              <a:buFont typeface="Noto Sans"/>
              <a:buChar char="■"/>
              <a:defRPr sz="1200" b="1">
                <a:solidFill>
                  <a:srgbClr val="F39E78"/>
                </a:solidFill>
                <a:latin typeface="Noto Sans"/>
                <a:ea typeface="Noto Sans"/>
                <a:cs typeface="Noto Sans"/>
                <a:sym typeface="Noto Sans"/>
              </a:defRPr>
            </a:lvl6pPr>
            <a:lvl7pPr marL="3200400" lvl="6" indent="-304800" algn="l">
              <a:lnSpc>
                <a:spcPct val="100000"/>
              </a:lnSpc>
              <a:spcBef>
                <a:spcPts val="0"/>
              </a:spcBef>
              <a:spcAft>
                <a:spcPts val="0"/>
              </a:spcAft>
              <a:buClr>
                <a:srgbClr val="F39E78"/>
              </a:buClr>
              <a:buSzPts val="1200"/>
              <a:buFont typeface="Noto Sans"/>
              <a:buChar char="●"/>
              <a:defRPr sz="1200" b="1">
                <a:solidFill>
                  <a:srgbClr val="F39E78"/>
                </a:solidFill>
                <a:latin typeface="Noto Sans"/>
                <a:ea typeface="Noto Sans"/>
                <a:cs typeface="Noto Sans"/>
                <a:sym typeface="Noto Sans"/>
              </a:defRPr>
            </a:lvl7pPr>
            <a:lvl8pPr marL="3657600" lvl="7" indent="-304800" algn="l">
              <a:lnSpc>
                <a:spcPct val="100000"/>
              </a:lnSpc>
              <a:spcBef>
                <a:spcPts val="0"/>
              </a:spcBef>
              <a:spcAft>
                <a:spcPts val="0"/>
              </a:spcAft>
              <a:buClr>
                <a:srgbClr val="F39E78"/>
              </a:buClr>
              <a:buSzPts val="1200"/>
              <a:buFont typeface="Noto Sans"/>
              <a:buChar char="○"/>
              <a:defRPr sz="1200" b="1">
                <a:solidFill>
                  <a:srgbClr val="F39E78"/>
                </a:solidFill>
                <a:latin typeface="Noto Sans"/>
                <a:ea typeface="Noto Sans"/>
                <a:cs typeface="Noto Sans"/>
                <a:sym typeface="Noto Sans"/>
              </a:defRPr>
            </a:lvl8pPr>
            <a:lvl9pPr marL="4114800" lvl="8" indent="-304800" algn="l">
              <a:lnSpc>
                <a:spcPct val="100000"/>
              </a:lnSpc>
              <a:spcBef>
                <a:spcPts val="0"/>
              </a:spcBef>
              <a:spcAft>
                <a:spcPts val="0"/>
              </a:spcAft>
              <a:buClr>
                <a:srgbClr val="F39E78"/>
              </a:buClr>
              <a:buSzPts val="1200"/>
              <a:buFont typeface="Noto Sans"/>
              <a:buChar char="■"/>
              <a:defRPr sz="1200" b="1">
                <a:solidFill>
                  <a:srgbClr val="F39E78"/>
                </a:solidFill>
                <a:latin typeface="Noto Sans"/>
                <a:ea typeface="Noto Sans"/>
                <a:cs typeface="Noto Sans"/>
                <a:sym typeface="Noto Sans"/>
              </a:defRPr>
            </a:lvl9pPr>
          </a:lstStyle>
          <a:p>
            <a:endParaRPr/>
          </a:p>
        </p:txBody>
      </p:sp>
      <p:sp>
        <p:nvSpPr>
          <p:cNvPr id="47" name="Google Shape;47;p65"/>
          <p:cNvSpPr txBox="1">
            <a:spLocks noGrp="1"/>
          </p:cNvSpPr>
          <p:nvPr>
            <p:ph type="body" idx="3"/>
          </p:nvPr>
        </p:nvSpPr>
        <p:spPr>
          <a:xfrm>
            <a:off x="409200" y="4538923"/>
            <a:ext cx="2736000" cy="328200"/>
          </a:xfrm>
          <a:prstGeom prst="rect">
            <a:avLst/>
          </a:prstGeom>
          <a:noFill/>
          <a:ln>
            <a:noFill/>
          </a:ln>
        </p:spPr>
        <p:txBody>
          <a:bodyPr spcFirstLastPara="1" wrap="square" lIns="0" tIns="0" rIns="0" bIns="0" anchor="t" anchorCtr="0">
            <a:spAutoFit/>
          </a:bodyPr>
          <a:lstStyle>
            <a:lvl1pPr marL="457200" lvl="0" indent="-304800" algn="l">
              <a:lnSpc>
                <a:spcPct val="100000"/>
              </a:lnSpc>
              <a:spcBef>
                <a:spcPts val="0"/>
              </a:spcBef>
              <a:spcAft>
                <a:spcPts val="0"/>
              </a:spcAft>
              <a:buClr>
                <a:srgbClr val="5592FD"/>
              </a:buClr>
              <a:buSzPts val="1200"/>
              <a:buFont typeface="Noto Sans"/>
              <a:buChar char="●"/>
              <a:defRPr sz="1200">
                <a:solidFill>
                  <a:srgbClr val="5592FD"/>
                </a:solidFill>
                <a:latin typeface="Noto Sans"/>
                <a:ea typeface="Noto Sans"/>
                <a:cs typeface="Noto Sans"/>
                <a:sym typeface="Noto Sans"/>
              </a:defRPr>
            </a:lvl1pPr>
            <a:lvl2pPr marL="914400" lvl="1" indent="-304800" algn="l">
              <a:lnSpc>
                <a:spcPct val="100000"/>
              </a:lnSpc>
              <a:spcBef>
                <a:spcPts val="0"/>
              </a:spcBef>
              <a:spcAft>
                <a:spcPts val="0"/>
              </a:spcAft>
              <a:buClr>
                <a:srgbClr val="5592FD"/>
              </a:buClr>
              <a:buSzPts val="1200"/>
              <a:buFont typeface="Noto Sans"/>
              <a:buChar char="○"/>
              <a:defRPr sz="1200" b="1">
                <a:solidFill>
                  <a:srgbClr val="5592FD"/>
                </a:solidFill>
                <a:latin typeface="Noto Sans"/>
                <a:ea typeface="Noto Sans"/>
                <a:cs typeface="Noto Sans"/>
                <a:sym typeface="Noto Sans"/>
              </a:defRPr>
            </a:lvl2pPr>
            <a:lvl3pPr marL="1371600" lvl="2" indent="-304800" algn="l">
              <a:lnSpc>
                <a:spcPct val="100000"/>
              </a:lnSpc>
              <a:spcBef>
                <a:spcPts val="0"/>
              </a:spcBef>
              <a:spcAft>
                <a:spcPts val="0"/>
              </a:spcAft>
              <a:buClr>
                <a:srgbClr val="5592FD"/>
              </a:buClr>
              <a:buSzPts val="1200"/>
              <a:buFont typeface="Noto Sans"/>
              <a:buChar char="■"/>
              <a:defRPr sz="1200" b="1">
                <a:solidFill>
                  <a:srgbClr val="5592FD"/>
                </a:solidFill>
                <a:latin typeface="Noto Sans"/>
                <a:ea typeface="Noto Sans"/>
                <a:cs typeface="Noto Sans"/>
                <a:sym typeface="Noto Sans"/>
              </a:defRPr>
            </a:lvl3pPr>
            <a:lvl4pPr marL="1828800" lvl="3" indent="-304800" algn="l">
              <a:lnSpc>
                <a:spcPct val="100000"/>
              </a:lnSpc>
              <a:spcBef>
                <a:spcPts val="0"/>
              </a:spcBef>
              <a:spcAft>
                <a:spcPts val="0"/>
              </a:spcAft>
              <a:buClr>
                <a:srgbClr val="5592FD"/>
              </a:buClr>
              <a:buSzPts val="1200"/>
              <a:buFont typeface="Noto Sans"/>
              <a:buChar char="●"/>
              <a:defRPr sz="1200" b="1">
                <a:solidFill>
                  <a:srgbClr val="5592FD"/>
                </a:solidFill>
                <a:latin typeface="Noto Sans"/>
                <a:ea typeface="Noto Sans"/>
                <a:cs typeface="Noto Sans"/>
                <a:sym typeface="Noto Sans"/>
              </a:defRPr>
            </a:lvl4pPr>
            <a:lvl5pPr marL="2286000" lvl="4" indent="-304800" algn="l">
              <a:lnSpc>
                <a:spcPct val="100000"/>
              </a:lnSpc>
              <a:spcBef>
                <a:spcPts val="0"/>
              </a:spcBef>
              <a:spcAft>
                <a:spcPts val="0"/>
              </a:spcAft>
              <a:buClr>
                <a:srgbClr val="5592FD"/>
              </a:buClr>
              <a:buSzPts val="1200"/>
              <a:buFont typeface="Noto Sans"/>
              <a:buChar char="○"/>
              <a:defRPr sz="1200" b="1">
                <a:solidFill>
                  <a:srgbClr val="5592FD"/>
                </a:solidFill>
                <a:latin typeface="Noto Sans"/>
                <a:ea typeface="Noto Sans"/>
                <a:cs typeface="Noto Sans"/>
                <a:sym typeface="Noto Sans"/>
              </a:defRPr>
            </a:lvl5pPr>
            <a:lvl6pPr marL="2743200" lvl="5" indent="-304800" algn="l">
              <a:lnSpc>
                <a:spcPct val="100000"/>
              </a:lnSpc>
              <a:spcBef>
                <a:spcPts val="0"/>
              </a:spcBef>
              <a:spcAft>
                <a:spcPts val="0"/>
              </a:spcAft>
              <a:buClr>
                <a:srgbClr val="5592FD"/>
              </a:buClr>
              <a:buSzPts val="1200"/>
              <a:buFont typeface="Noto Sans"/>
              <a:buChar char="■"/>
              <a:defRPr sz="1200" b="1">
                <a:solidFill>
                  <a:srgbClr val="5592FD"/>
                </a:solidFill>
                <a:latin typeface="Noto Sans"/>
                <a:ea typeface="Noto Sans"/>
                <a:cs typeface="Noto Sans"/>
                <a:sym typeface="Noto Sans"/>
              </a:defRPr>
            </a:lvl6pPr>
            <a:lvl7pPr marL="3200400" lvl="6" indent="-304800" algn="l">
              <a:lnSpc>
                <a:spcPct val="100000"/>
              </a:lnSpc>
              <a:spcBef>
                <a:spcPts val="0"/>
              </a:spcBef>
              <a:spcAft>
                <a:spcPts val="0"/>
              </a:spcAft>
              <a:buClr>
                <a:srgbClr val="5592FD"/>
              </a:buClr>
              <a:buSzPts val="1200"/>
              <a:buFont typeface="Noto Sans"/>
              <a:buChar char="●"/>
              <a:defRPr sz="1200" b="1">
                <a:solidFill>
                  <a:srgbClr val="5592FD"/>
                </a:solidFill>
                <a:latin typeface="Noto Sans"/>
                <a:ea typeface="Noto Sans"/>
                <a:cs typeface="Noto Sans"/>
                <a:sym typeface="Noto Sans"/>
              </a:defRPr>
            </a:lvl7pPr>
            <a:lvl8pPr marL="3657600" lvl="7" indent="-304800" algn="l">
              <a:lnSpc>
                <a:spcPct val="100000"/>
              </a:lnSpc>
              <a:spcBef>
                <a:spcPts val="0"/>
              </a:spcBef>
              <a:spcAft>
                <a:spcPts val="0"/>
              </a:spcAft>
              <a:buClr>
                <a:srgbClr val="5592FD"/>
              </a:buClr>
              <a:buSzPts val="1200"/>
              <a:buFont typeface="Noto Sans"/>
              <a:buChar char="○"/>
              <a:defRPr sz="1200" b="1">
                <a:solidFill>
                  <a:srgbClr val="5592FD"/>
                </a:solidFill>
                <a:latin typeface="Noto Sans"/>
                <a:ea typeface="Noto Sans"/>
                <a:cs typeface="Noto Sans"/>
                <a:sym typeface="Noto Sans"/>
              </a:defRPr>
            </a:lvl8pPr>
            <a:lvl9pPr marL="4114800" lvl="8" indent="-304800" algn="l">
              <a:lnSpc>
                <a:spcPct val="100000"/>
              </a:lnSpc>
              <a:spcBef>
                <a:spcPts val="0"/>
              </a:spcBef>
              <a:spcAft>
                <a:spcPts val="0"/>
              </a:spcAft>
              <a:buClr>
                <a:srgbClr val="5592FD"/>
              </a:buClr>
              <a:buSzPts val="1200"/>
              <a:buFont typeface="Noto Sans"/>
              <a:buChar char="■"/>
              <a:defRPr sz="1200" b="1">
                <a:solidFill>
                  <a:srgbClr val="5592FD"/>
                </a:solidFill>
                <a:latin typeface="Noto Sans"/>
                <a:ea typeface="Noto Sans"/>
                <a:cs typeface="Noto Sans"/>
                <a:sym typeface="Noto Sans"/>
              </a:defRPr>
            </a:lvl9pPr>
          </a:lstStyle>
          <a:p>
            <a:endParaRPr/>
          </a:p>
        </p:txBody>
      </p:sp>
      <p:sp>
        <p:nvSpPr>
          <p:cNvPr id="48" name="Google Shape;48;p65"/>
          <p:cNvSpPr txBox="1">
            <a:spLocks noGrp="1"/>
          </p:cNvSpPr>
          <p:nvPr>
            <p:ph type="body" idx="4"/>
          </p:nvPr>
        </p:nvSpPr>
        <p:spPr>
          <a:xfrm>
            <a:off x="6789550" y="409200"/>
            <a:ext cx="1943100" cy="249900"/>
          </a:xfrm>
          <a:prstGeom prst="rect">
            <a:avLst/>
          </a:prstGeom>
          <a:noFill/>
          <a:ln>
            <a:noFill/>
          </a:ln>
        </p:spPr>
        <p:txBody>
          <a:bodyPr spcFirstLastPara="1" wrap="square" lIns="0" tIns="0" rIns="0" bIns="0" anchor="t" anchorCtr="0">
            <a:spAutoFit/>
          </a:bodyPr>
          <a:lstStyle>
            <a:lvl1pPr marL="457200" lvl="0" indent="-292100" algn="r">
              <a:lnSpc>
                <a:spcPct val="100000"/>
              </a:lnSpc>
              <a:spcBef>
                <a:spcPts val="0"/>
              </a:spcBef>
              <a:spcAft>
                <a:spcPts val="0"/>
              </a:spcAft>
              <a:buClr>
                <a:schemeClr val="lt1"/>
              </a:buClr>
              <a:buSzPts val="1000"/>
              <a:buFont typeface="Noto Sans"/>
              <a:buChar char="●"/>
              <a:defRPr sz="1000">
                <a:solidFill>
                  <a:schemeClr val="lt1"/>
                </a:solidFill>
                <a:latin typeface="Noto Sans"/>
                <a:ea typeface="Noto Sans"/>
                <a:cs typeface="Noto Sans"/>
                <a:sym typeface="Noto Sans"/>
              </a:defRPr>
            </a:lvl1pPr>
            <a:lvl2pPr marL="914400" lvl="1" indent="-304800" algn="l">
              <a:lnSpc>
                <a:spcPct val="100000"/>
              </a:lnSpc>
              <a:spcBef>
                <a:spcPts val="0"/>
              </a:spcBef>
              <a:spcAft>
                <a:spcPts val="0"/>
              </a:spcAft>
              <a:buClr>
                <a:schemeClr val="lt1"/>
              </a:buClr>
              <a:buSzPts val="1200"/>
              <a:buChar char="○"/>
              <a:defRPr>
                <a:solidFill>
                  <a:schemeClr val="lt1"/>
                </a:solidFill>
              </a:defRPr>
            </a:lvl2pPr>
            <a:lvl3pPr marL="1371600" lvl="2" indent="-304800" algn="l">
              <a:lnSpc>
                <a:spcPct val="100000"/>
              </a:lnSpc>
              <a:spcBef>
                <a:spcPts val="0"/>
              </a:spcBef>
              <a:spcAft>
                <a:spcPts val="0"/>
              </a:spcAft>
              <a:buClr>
                <a:schemeClr val="lt1"/>
              </a:buClr>
              <a:buSzPts val="1200"/>
              <a:buChar char="■"/>
              <a:defRPr>
                <a:solidFill>
                  <a:schemeClr val="lt1"/>
                </a:solidFill>
              </a:defRPr>
            </a:lvl3pPr>
            <a:lvl4pPr marL="1828800" lvl="3" indent="-304800" algn="l">
              <a:lnSpc>
                <a:spcPct val="100000"/>
              </a:lnSpc>
              <a:spcBef>
                <a:spcPts val="0"/>
              </a:spcBef>
              <a:spcAft>
                <a:spcPts val="0"/>
              </a:spcAft>
              <a:buClr>
                <a:schemeClr val="lt1"/>
              </a:buClr>
              <a:buSzPts val="1200"/>
              <a:buChar char="●"/>
              <a:defRPr>
                <a:solidFill>
                  <a:schemeClr val="lt1"/>
                </a:solidFill>
              </a:defRPr>
            </a:lvl4pPr>
            <a:lvl5pPr marL="2286000" lvl="4" indent="-304800" algn="l">
              <a:lnSpc>
                <a:spcPct val="100000"/>
              </a:lnSpc>
              <a:spcBef>
                <a:spcPts val="0"/>
              </a:spcBef>
              <a:spcAft>
                <a:spcPts val="0"/>
              </a:spcAft>
              <a:buClr>
                <a:schemeClr val="lt1"/>
              </a:buClr>
              <a:buSzPts val="1200"/>
              <a:buChar char="○"/>
              <a:defRPr>
                <a:solidFill>
                  <a:schemeClr val="lt1"/>
                </a:solidFill>
              </a:defRPr>
            </a:lvl5pPr>
            <a:lvl6pPr marL="2743200" lvl="5" indent="-304800" algn="l">
              <a:lnSpc>
                <a:spcPct val="100000"/>
              </a:lnSpc>
              <a:spcBef>
                <a:spcPts val="0"/>
              </a:spcBef>
              <a:spcAft>
                <a:spcPts val="0"/>
              </a:spcAft>
              <a:buClr>
                <a:schemeClr val="lt1"/>
              </a:buClr>
              <a:buSzPts val="1200"/>
              <a:buChar char="■"/>
              <a:defRPr>
                <a:solidFill>
                  <a:schemeClr val="lt1"/>
                </a:solidFill>
              </a:defRPr>
            </a:lvl6pPr>
            <a:lvl7pPr marL="3200400" lvl="6" indent="-304800" algn="l">
              <a:lnSpc>
                <a:spcPct val="100000"/>
              </a:lnSpc>
              <a:spcBef>
                <a:spcPts val="0"/>
              </a:spcBef>
              <a:spcAft>
                <a:spcPts val="0"/>
              </a:spcAft>
              <a:buClr>
                <a:schemeClr val="lt1"/>
              </a:buClr>
              <a:buSzPts val="1200"/>
              <a:buChar char="●"/>
              <a:defRPr>
                <a:solidFill>
                  <a:schemeClr val="lt1"/>
                </a:solidFill>
              </a:defRPr>
            </a:lvl7pPr>
            <a:lvl8pPr marL="3657600" lvl="7" indent="-304800" algn="l">
              <a:lnSpc>
                <a:spcPct val="100000"/>
              </a:lnSpc>
              <a:spcBef>
                <a:spcPts val="0"/>
              </a:spcBef>
              <a:spcAft>
                <a:spcPts val="0"/>
              </a:spcAft>
              <a:buClr>
                <a:schemeClr val="lt1"/>
              </a:buClr>
              <a:buSzPts val="1200"/>
              <a:buChar char="○"/>
              <a:defRPr>
                <a:solidFill>
                  <a:schemeClr val="lt1"/>
                </a:solidFill>
              </a:defRPr>
            </a:lvl8pPr>
            <a:lvl9pPr marL="4114800" lvl="8" indent="-304800" algn="l">
              <a:lnSpc>
                <a:spcPct val="100000"/>
              </a:lnSpc>
              <a:spcBef>
                <a:spcPts val="0"/>
              </a:spcBef>
              <a:spcAft>
                <a:spcPts val="0"/>
              </a:spcAft>
              <a:buClr>
                <a:schemeClr val="lt1"/>
              </a:buClr>
              <a:buSzPts val="1200"/>
              <a:buChar char="■"/>
              <a:defRPr>
                <a:solidFill>
                  <a:schemeClr val="lt1"/>
                </a:solidFill>
              </a:defRPr>
            </a:lvl9pPr>
          </a:lstStyle>
          <a:p>
            <a:endParaRPr/>
          </a:p>
        </p:txBody>
      </p:sp>
      <p:sp>
        <p:nvSpPr>
          <p:cNvPr id="49" name="Google Shape;49;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GTM:C Background 3 - Dark Blue">
  <p:cSld name="GTM:C Background 3 - Dark Blue">
    <p:bg>
      <p:bgPr>
        <a:solidFill>
          <a:schemeClr val="accent2"/>
        </a:solidFill>
        <a:effectLst/>
      </p:bgPr>
    </p:bg>
    <p:spTree>
      <p:nvGrpSpPr>
        <p:cNvPr id="1" name="Shape 362"/>
        <p:cNvGrpSpPr/>
        <p:nvPr/>
      </p:nvGrpSpPr>
      <p:grpSpPr>
        <a:xfrm>
          <a:off x="0" y="0"/>
          <a:ext cx="0" cy="0"/>
          <a:chOff x="0" y="0"/>
          <a:chExt cx="0" cy="0"/>
        </a:xfrm>
      </p:grpSpPr>
      <p:sp>
        <p:nvSpPr>
          <p:cNvPr id="363" name="Google Shape;363;p189"/>
          <p:cNvSpPr/>
          <p:nvPr/>
        </p:nvSpPr>
        <p:spPr>
          <a:xfrm>
            <a:off x="6870700" y="0"/>
            <a:ext cx="2273299" cy="51434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9"/>
          <p:cNvSpPr/>
          <p:nvPr/>
        </p:nvSpPr>
        <p:spPr>
          <a:xfrm>
            <a:off x="2752725" y="428625"/>
            <a:ext cx="5740400" cy="47148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365"/>
        <p:cNvGrpSpPr/>
        <p:nvPr/>
      </p:nvGrpSpPr>
      <p:grpSpPr>
        <a:xfrm>
          <a:off x="0" y="0"/>
          <a:ext cx="0" cy="0"/>
          <a:chOff x="0" y="0"/>
          <a:chExt cx="0" cy="0"/>
        </a:xfrm>
      </p:grpSpPr>
      <p:sp>
        <p:nvSpPr>
          <p:cNvPr id="366" name="Google Shape;366;p190"/>
          <p:cNvSpPr txBox="1">
            <a:spLocks noGrp="1"/>
          </p:cNvSpPr>
          <p:nvPr>
            <p:ph type="ctrTitle"/>
          </p:nvPr>
        </p:nvSpPr>
        <p:spPr>
          <a:xfrm>
            <a:off x="311708" y="744575"/>
            <a:ext cx="8520600" cy="2052600"/>
          </a:xfrm>
          <a:prstGeom prst="rect">
            <a:avLst/>
          </a:prstGeom>
          <a:noFill/>
          <a:ln>
            <a:noFill/>
          </a:ln>
        </p:spPr>
        <p:txBody>
          <a:bodyPr spcFirstLastPara="1" wrap="square" lIns="0" tIns="0" rIns="0" bIns="0" anchor="b" anchorCtr="0">
            <a:noAutofit/>
          </a:bodyPr>
          <a:lstStyle>
            <a:lvl1pPr lvl="0" algn="ctr">
              <a:lnSpc>
                <a:spcPct val="115000"/>
              </a:lnSpc>
              <a:spcBef>
                <a:spcPts val="0"/>
              </a:spcBef>
              <a:spcAft>
                <a:spcPts val="0"/>
              </a:spcAft>
              <a:buSzPts val="5200"/>
              <a:buNone/>
              <a:defRPr sz="5200"/>
            </a:lvl1pPr>
            <a:lvl2pPr lvl="1" algn="ctr">
              <a:lnSpc>
                <a:spcPct val="115000"/>
              </a:lnSpc>
              <a:spcBef>
                <a:spcPts val="0"/>
              </a:spcBef>
              <a:spcAft>
                <a:spcPts val="0"/>
              </a:spcAft>
              <a:buSzPts val="5200"/>
              <a:buNone/>
              <a:defRPr sz="5200"/>
            </a:lvl2pPr>
            <a:lvl3pPr lvl="2" algn="ctr">
              <a:lnSpc>
                <a:spcPct val="115000"/>
              </a:lnSpc>
              <a:spcBef>
                <a:spcPts val="0"/>
              </a:spcBef>
              <a:spcAft>
                <a:spcPts val="0"/>
              </a:spcAft>
              <a:buSzPts val="5200"/>
              <a:buNone/>
              <a:defRPr sz="5200"/>
            </a:lvl3pPr>
            <a:lvl4pPr lvl="3" algn="ctr">
              <a:lnSpc>
                <a:spcPct val="115000"/>
              </a:lnSpc>
              <a:spcBef>
                <a:spcPts val="0"/>
              </a:spcBef>
              <a:spcAft>
                <a:spcPts val="0"/>
              </a:spcAft>
              <a:buSzPts val="5200"/>
              <a:buNone/>
              <a:defRPr sz="5200"/>
            </a:lvl4pPr>
            <a:lvl5pPr lvl="4" algn="ctr">
              <a:lnSpc>
                <a:spcPct val="115000"/>
              </a:lnSpc>
              <a:spcBef>
                <a:spcPts val="0"/>
              </a:spcBef>
              <a:spcAft>
                <a:spcPts val="0"/>
              </a:spcAft>
              <a:buSzPts val="5200"/>
              <a:buNone/>
              <a:defRPr sz="5200"/>
            </a:lvl5pPr>
            <a:lvl6pPr lvl="5" algn="ctr">
              <a:lnSpc>
                <a:spcPct val="115000"/>
              </a:lnSpc>
              <a:spcBef>
                <a:spcPts val="0"/>
              </a:spcBef>
              <a:spcAft>
                <a:spcPts val="0"/>
              </a:spcAft>
              <a:buSzPts val="5200"/>
              <a:buNone/>
              <a:defRPr sz="5200"/>
            </a:lvl6pPr>
            <a:lvl7pPr lvl="6" algn="ctr">
              <a:lnSpc>
                <a:spcPct val="115000"/>
              </a:lnSpc>
              <a:spcBef>
                <a:spcPts val="0"/>
              </a:spcBef>
              <a:spcAft>
                <a:spcPts val="0"/>
              </a:spcAft>
              <a:buSzPts val="5200"/>
              <a:buNone/>
              <a:defRPr sz="5200"/>
            </a:lvl7pPr>
            <a:lvl8pPr lvl="7" algn="ctr">
              <a:lnSpc>
                <a:spcPct val="115000"/>
              </a:lnSpc>
              <a:spcBef>
                <a:spcPts val="0"/>
              </a:spcBef>
              <a:spcAft>
                <a:spcPts val="0"/>
              </a:spcAft>
              <a:buSzPts val="5200"/>
              <a:buNone/>
              <a:defRPr sz="5200"/>
            </a:lvl8pPr>
            <a:lvl9pPr lvl="8" algn="ctr">
              <a:lnSpc>
                <a:spcPct val="115000"/>
              </a:lnSpc>
              <a:spcBef>
                <a:spcPts val="0"/>
              </a:spcBef>
              <a:spcAft>
                <a:spcPts val="0"/>
              </a:spcAft>
              <a:buSzPts val="5200"/>
              <a:buNone/>
              <a:defRPr sz="5200"/>
            </a:lvl9pPr>
          </a:lstStyle>
          <a:p>
            <a:endParaRPr/>
          </a:p>
        </p:txBody>
      </p:sp>
      <p:sp>
        <p:nvSpPr>
          <p:cNvPr id="367" name="Google Shape;367;p19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368" name="Google Shape;368;p1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_5_1">
  <p:cSld name="TITLE_5_1">
    <p:spTree>
      <p:nvGrpSpPr>
        <p:cNvPr id="1" name="Shape 369"/>
        <p:cNvGrpSpPr/>
        <p:nvPr/>
      </p:nvGrpSpPr>
      <p:grpSpPr>
        <a:xfrm>
          <a:off x="0" y="0"/>
          <a:ext cx="0" cy="0"/>
          <a:chOff x="0" y="0"/>
          <a:chExt cx="0" cy="0"/>
        </a:xfrm>
      </p:grpSpPr>
      <p:sp>
        <p:nvSpPr>
          <p:cNvPr id="370" name="Google Shape;370;p191"/>
          <p:cNvSpPr txBox="1">
            <a:spLocks noGrp="1"/>
          </p:cNvSpPr>
          <p:nvPr>
            <p:ph type="ctrTitle"/>
          </p:nvPr>
        </p:nvSpPr>
        <p:spPr>
          <a:xfrm>
            <a:off x="311708" y="744575"/>
            <a:ext cx="8520600" cy="2052600"/>
          </a:xfrm>
          <a:prstGeom prst="rect">
            <a:avLst/>
          </a:prstGeom>
          <a:noFill/>
          <a:ln>
            <a:noFill/>
          </a:ln>
        </p:spPr>
        <p:txBody>
          <a:bodyPr spcFirstLastPara="1" wrap="square" lIns="0" tIns="0" rIns="0" bIns="0" anchor="b" anchorCtr="0">
            <a:noAutofit/>
          </a:bodyPr>
          <a:lstStyle>
            <a:lvl1pPr lvl="0" algn="ctr">
              <a:lnSpc>
                <a:spcPct val="115000"/>
              </a:lnSpc>
              <a:spcBef>
                <a:spcPts val="0"/>
              </a:spcBef>
              <a:spcAft>
                <a:spcPts val="0"/>
              </a:spcAft>
              <a:buSzPts val="5200"/>
              <a:buNone/>
              <a:defRPr sz="5200"/>
            </a:lvl1pPr>
            <a:lvl2pPr lvl="1" algn="ctr">
              <a:lnSpc>
                <a:spcPct val="115000"/>
              </a:lnSpc>
              <a:spcBef>
                <a:spcPts val="0"/>
              </a:spcBef>
              <a:spcAft>
                <a:spcPts val="0"/>
              </a:spcAft>
              <a:buSzPts val="5200"/>
              <a:buNone/>
              <a:defRPr sz="5200"/>
            </a:lvl2pPr>
            <a:lvl3pPr lvl="2" algn="ctr">
              <a:lnSpc>
                <a:spcPct val="115000"/>
              </a:lnSpc>
              <a:spcBef>
                <a:spcPts val="0"/>
              </a:spcBef>
              <a:spcAft>
                <a:spcPts val="0"/>
              </a:spcAft>
              <a:buSzPts val="5200"/>
              <a:buNone/>
              <a:defRPr sz="5200"/>
            </a:lvl3pPr>
            <a:lvl4pPr lvl="3" algn="ctr">
              <a:lnSpc>
                <a:spcPct val="115000"/>
              </a:lnSpc>
              <a:spcBef>
                <a:spcPts val="0"/>
              </a:spcBef>
              <a:spcAft>
                <a:spcPts val="0"/>
              </a:spcAft>
              <a:buSzPts val="5200"/>
              <a:buNone/>
              <a:defRPr sz="5200"/>
            </a:lvl4pPr>
            <a:lvl5pPr lvl="4" algn="ctr">
              <a:lnSpc>
                <a:spcPct val="115000"/>
              </a:lnSpc>
              <a:spcBef>
                <a:spcPts val="0"/>
              </a:spcBef>
              <a:spcAft>
                <a:spcPts val="0"/>
              </a:spcAft>
              <a:buSzPts val="5200"/>
              <a:buNone/>
              <a:defRPr sz="5200"/>
            </a:lvl5pPr>
            <a:lvl6pPr lvl="5" algn="ctr">
              <a:lnSpc>
                <a:spcPct val="115000"/>
              </a:lnSpc>
              <a:spcBef>
                <a:spcPts val="0"/>
              </a:spcBef>
              <a:spcAft>
                <a:spcPts val="0"/>
              </a:spcAft>
              <a:buSzPts val="5200"/>
              <a:buNone/>
              <a:defRPr sz="5200"/>
            </a:lvl6pPr>
            <a:lvl7pPr lvl="6" algn="ctr">
              <a:lnSpc>
                <a:spcPct val="115000"/>
              </a:lnSpc>
              <a:spcBef>
                <a:spcPts val="0"/>
              </a:spcBef>
              <a:spcAft>
                <a:spcPts val="0"/>
              </a:spcAft>
              <a:buSzPts val="5200"/>
              <a:buNone/>
              <a:defRPr sz="5200"/>
            </a:lvl7pPr>
            <a:lvl8pPr lvl="7" algn="ctr">
              <a:lnSpc>
                <a:spcPct val="115000"/>
              </a:lnSpc>
              <a:spcBef>
                <a:spcPts val="0"/>
              </a:spcBef>
              <a:spcAft>
                <a:spcPts val="0"/>
              </a:spcAft>
              <a:buSzPts val="5200"/>
              <a:buNone/>
              <a:defRPr sz="5200"/>
            </a:lvl8pPr>
            <a:lvl9pPr lvl="8" algn="ctr">
              <a:lnSpc>
                <a:spcPct val="115000"/>
              </a:lnSpc>
              <a:spcBef>
                <a:spcPts val="0"/>
              </a:spcBef>
              <a:spcAft>
                <a:spcPts val="0"/>
              </a:spcAft>
              <a:buSzPts val="5200"/>
              <a:buNone/>
              <a:defRPr sz="5200"/>
            </a:lvl9pPr>
          </a:lstStyle>
          <a:p>
            <a:endParaRPr/>
          </a:p>
        </p:txBody>
      </p:sp>
      <p:sp>
        <p:nvSpPr>
          <p:cNvPr id="371" name="Google Shape;371;p19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4 1">
  <p:cSld name="Blank 4 1">
    <p:spTree>
      <p:nvGrpSpPr>
        <p:cNvPr id="1" name="Shape 372"/>
        <p:cNvGrpSpPr/>
        <p:nvPr/>
      </p:nvGrpSpPr>
      <p:grpSpPr>
        <a:xfrm>
          <a:off x="0" y="0"/>
          <a:ext cx="0" cy="0"/>
          <a:chOff x="0" y="0"/>
          <a:chExt cx="0" cy="0"/>
        </a:xfrm>
      </p:grpSpPr>
      <p:sp>
        <p:nvSpPr>
          <p:cNvPr id="373" name="Google Shape;373;p1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FutureWorks 2024_DarkInk">
  <p:cSld name="FutureWorks 2024_DarkInk">
    <p:bg>
      <p:bgPr>
        <a:solidFill>
          <a:srgbClr val="001C40"/>
        </a:solidFill>
        <a:effectLst/>
      </p:bgPr>
    </p:bg>
    <p:spTree>
      <p:nvGrpSpPr>
        <p:cNvPr id="1" name="Shape 374"/>
        <p:cNvGrpSpPr/>
        <p:nvPr/>
      </p:nvGrpSpPr>
      <p:grpSpPr>
        <a:xfrm>
          <a:off x="0" y="0"/>
          <a:ext cx="0" cy="0"/>
          <a:chOff x="0" y="0"/>
          <a:chExt cx="0" cy="0"/>
        </a:xfrm>
      </p:grpSpPr>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Header Only - Light 2 3 2">
  <p:cSld name="Header Only - Light 2 3 2">
    <p:bg>
      <p:bgPr>
        <a:solidFill>
          <a:schemeClr val="dk1"/>
        </a:solidFill>
        <a:effectLst/>
      </p:bgPr>
    </p:bg>
    <p:spTree>
      <p:nvGrpSpPr>
        <p:cNvPr id="1" name="Shape 375"/>
        <p:cNvGrpSpPr/>
        <p:nvPr/>
      </p:nvGrpSpPr>
      <p:grpSpPr>
        <a:xfrm>
          <a:off x="0" y="0"/>
          <a:ext cx="0" cy="0"/>
          <a:chOff x="0" y="0"/>
          <a:chExt cx="0" cy="0"/>
        </a:xfrm>
      </p:grpSpPr>
      <p:sp>
        <p:nvSpPr>
          <p:cNvPr id="376" name="Google Shape;376;p194"/>
          <p:cNvSpPr/>
          <p:nvPr/>
        </p:nvSpPr>
        <p:spPr>
          <a:xfrm>
            <a:off x="0" y="1137150"/>
            <a:ext cx="9144000" cy="4006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a:ea typeface="Noto Sans"/>
              <a:cs typeface="Noto Sans"/>
              <a:sym typeface="Noto Sans"/>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Header Only - Light 2 3">
  <p:cSld name="Header Only - Light 2 3">
    <p:bg>
      <p:bgPr>
        <a:solidFill>
          <a:schemeClr val="lt1"/>
        </a:solidFill>
        <a:effectLst/>
      </p:bgPr>
    </p:bg>
    <p:spTree>
      <p:nvGrpSpPr>
        <p:cNvPr id="1" name="Shape 377"/>
        <p:cNvGrpSpPr/>
        <p:nvPr/>
      </p:nvGrpSpPr>
      <p:grpSpPr>
        <a:xfrm>
          <a:off x="0" y="0"/>
          <a:ext cx="0" cy="0"/>
          <a:chOff x="0" y="0"/>
          <a:chExt cx="0" cy="0"/>
        </a:xfrm>
      </p:grpSpPr>
      <p:sp>
        <p:nvSpPr>
          <p:cNvPr id="378" name="Google Shape;378;p195"/>
          <p:cNvSpPr/>
          <p:nvPr/>
        </p:nvSpPr>
        <p:spPr>
          <a:xfrm>
            <a:off x="-55150" y="-38550"/>
            <a:ext cx="3250500" cy="5220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a:ea typeface="Noto Sans"/>
              <a:cs typeface="Noto Sans"/>
              <a:sym typeface="Noto Sans"/>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lank 1 4">
  <p:cSld name="Blank 1 4">
    <p:spTree>
      <p:nvGrpSpPr>
        <p:cNvPr id="1" name="Shape 379"/>
        <p:cNvGrpSpPr/>
        <p:nvPr/>
      </p:nvGrpSpPr>
      <p:grpSpPr>
        <a:xfrm>
          <a:off x="0" y="0"/>
          <a:ext cx="0" cy="0"/>
          <a:chOff x="0" y="0"/>
          <a:chExt cx="0" cy="0"/>
        </a:xfrm>
      </p:grpSpPr>
      <p:sp>
        <p:nvSpPr>
          <p:cNvPr id="380" name="Google Shape;380;p196"/>
          <p:cNvSpPr txBox="1">
            <a:spLocks noGrp="1"/>
          </p:cNvSpPr>
          <p:nvPr>
            <p:ph type="sldNum" idx="12"/>
          </p:nvPr>
        </p:nvSpPr>
        <p:spPr>
          <a:xfrm>
            <a:off x="8472458" y="4663217"/>
            <a:ext cx="548700" cy="338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lank 1 5 1">
  <p:cSld name="Blank 1 5 1">
    <p:spTree>
      <p:nvGrpSpPr>
        <p:cNvPr id="1" name="Shape 381"/>
        <p:cNvGrpSpPr/>
        <p:nvPr/>
      </p:nvGrpSpPr>
      <p:grpSpPr>
        <a:xfrm>
          <a:off x="0" y="0"/>
          <a:ext cx="0" cy="0"/>
          <a:chOff x="0" y="0"/>
          <a:chExt cx="0" cy="0"/>
        </a:xfrm>
      </p:grpSpPr>
      <p:sp>
        <p:nvSpPr>
          <p:cNvPr id="382" name="Google Shape;382;p1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383" name="Google Shape;383;p197"/>
          <p:cNvSpPr txBox="1">
            <a:spLocks noGrp="1"/>
          </p:cNvSpPr>
          <p:nvPr>
            <p:ph type="ctrTitle"/>
          </p:nvPr>
        </p:nvSpPr>
        <p:spPr>
          <a:xfrm>
            <a:off x="311708" y="744575"/>
            <a:ext cx="8520600" cy="2052600"/>
          </a:xfrm>
          <a:prstGeom prst="rect">
            <a:avLst/>
          </a:prstGeom>
          <a:noFill/>
          <a:ln>
            <a:noFill/>
          </a:ln>
        </p:spPr>
        <p:txBody>
          <a:bodyPr spcFirstLastPara="1" wrap="square" lIns="0" tIns="0" rIns="0" bIns="0" anchor="b" anchorCtr="0">
            <a:noAutofit/>
          </a:bodyPr>
          <a:lstStyle>
            <a:lvl1pPr lvl="0" algn="ctr">
              <a:lnSpc>
                <a:spcPct val="115000"/>
              </a:lnSpc>
              <a:spcBef>
                <a:spcPts val="0"/>
              </a:spcBef>
              <a:spcAft>
                <a:spcPts val="0"/>
              </a:spcAft>
              <a:buClr>
                <a:srgbClr val="FFFFFF"/>
              </a:buClr>
              <a:buSzPts val="5200"/>
              <a:buNone/>
              <a:defRPr sz="5200">
                <a:solidFill>
                  <a:srgbClr val="FFFFFF"/>
                </a:solidFill>
              </a:defRPr>
            </a:lvl1pPr>
            <a:lvl2pPr lvl="1" algn="ctr">
              <a:lnSpc>
                <a:spcPct val="115000"/>
              </a:lnSpc>
              <a:spcBef>
                <a:spcPts val="0"/>
              </a:spcBef>
              <a:spcAft>
                <a:spcPts val="0"/>
              </a:spcAft>
              <a:buSzPts val="5200"/>
              <a:buNone/>
              <a:defRPr sz="5200"/>
            </a:lvl2pPr>
            <a:lvl3pPr lvl="2" algn="ctr">
              <a:lnSpc>
                <a:spcPct val="115000"/>
              </a:lnSpc>
              <a:spcBef>
                <a:spcPts val="0"/>
              </a:spcBef>
              <a:spcAft>
                <a:spcPts val="0"/>
              </a:spcAft>
              <a:buSzPts val="5200"/>
              <a:buNone/>
              <a:defRPr sz="5200"/>
            </a:lvl3pPr>
            <a:lvl4pPr lvl="3" algn="ctr">
              <a:lnSpc>
                <a:spcPct val="115000"/>
              </a:lnSpc>
              <a:spcBef>
                <a:spcPts val="0"/>
              </a:spcBef>
              <a:spcAft>
                <a:spcPts val="0"/>
              </a:spcAft>
              <a:buSzPts val="5200"/>
              <a:buNone/>
              <a:defRPr sz="5200"/>
            </a:lvl4pPr>
            <a:lvl5pPr lvl="4" algn="ctr">
              <a:lnSpc>
                <a:spcPct val="115000"/>
              </a:lnSpc>
              <a:spcBef>
                <a:spcPts val="0"/>
              </a:spcBef>
              <a:spcAft>
                <a:spcPts val="0"/>
              </a:spcAft>
              <a:buSzPts val="5200"/>
              <a:buNone/>
              <a:defRPr sz="5200"/>
            </a:lvl5pPr>
            <a:lvl6pPr lvl="5" algn="ctr">
              <a:lnSpc>
                <a:spcPct val="115000"/>
              </a:lnSpc>
              <a:spcBef>
                <a:spcPts val="0"/>
              </a:spcBef>
              <a:spcAft>
                <a:spcPts val="0"/>
              </a:spcAft>
              <a:buSzPts val="5200"/>
              <a:buNone/>
              <a:defRPr sz="5200"/>
            </a:lvl6pPr>
            <a:lvl7pPr lvl="6" algn="ctr">
              <a:lnSpc>
                <a:spcPct val="115000"/>
              </a:lnSpc>
              <a:spcBef>
                <a:spcPts val="0"/>
              </a:spcBef>
              <a:spcAft>
                <a:spcPts val="0"/>
              </a:spcAft>
              <a:buSzPts val="5200"/>
              <a:buNone/>
              <a:defRPr sz="5200"/>
            </a:lvl7pPr>
            <a:lvl8pPr lvl="7" algn="ctr">
              <a:lnSpc>
                <a:spcPct val="115000"/>
              </a:lnSpc>
              <a:spcBef>
                <a:spcPts val="0"/>
              </a:spcBef>
              <a:spcAft>
                <a:spcPts val="0"/>
              </a:spcAft>
              <a:buSzPts val="5200"/>
              <a:buNone/>
              <a:defRPr sz="5200"/>
            </a:lvl8pPr>
            <a:lvl9pPr lvl="8" algn="ctr">
              <a:lnSpc>
                <a:spcPct val="115000"/>
              </a:lnSpc>
              <a:spcBef>
                <a:spcPts val="0"/>
              </a:spcBef>
              <a:spcAft>
                <a:spcPts val="0"/>
              </a:spcAft>
              <a:buSzPts val="5200"/>
              <a:buNone/>
              <a:defRPr sz="5200"/>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Headline and Body 1">
  <p:cSld name="Headline and Body 1">
    <p:bg>
      <p:bgPr>
        <a:solidFill>
          <a:schemeClr val="lt1"/>
        </a:solidFill>
        <a:effectLst/>
      </p:bgPr>
    </p:bg>
    <p:spTree>
      <p:nvGrpSpPr>
        <p:cNvPr id="1" name="Shape 384"/>
        <p:cNvGrpSpPr/>
        <p:nvPr/>
      </p:nvGrpSpPr>
      <p:grpSpPr>
        <a:xfrm>
          <a:off x="0" y="0"/>
          <a:ext cx="0" cy="0"/>
          <a:chOff x="0" y="0"/>
          <a:chExt cx="0" cy="0"/>
        </a:xfrm>
      </p:grpSpPr>
      <p:sp>
        <p:nvSpPr>
          <p:cNvPr id="385" name="Google Shape;385;p198"/>
          <p:cNvSpPr txBox="1">
            <a:spLocks noGrp="1"/>
          </p:cNvSpPr>
          <p:nvPr>
            <p:ph type="body" idx="1"/>
          </p:nvPr>
        </p:nvSpPr>
        <p:spPr>
          <a:xfrm>
            <a:off x="409200" y="787200"/>
            <a:ext cx="8323200" cy="193800"/>
          </a:xfrm>
          <a:prstGeom prst="rect">
            <a:avLst/>
          </a:prstGeom>
          <a:noFill/>
          <a:ln>
            <a:noFill/>
          </a:ln>
        </p:spPr>
        <p:txBody>
          <a:bodyPr spcFirstLastPara="1" wrap="square" lIns="0" tIns="0" rIns="0" bIns="0" anchor="t" anchorCtr="0">
            <a:spAutoFit/>
          </a:bodyPr>
          <a:lstStyle>
            <a:lvl1pPr marL="457200" marR="0" lvl="0" indent="-228600" algn="l" rtl="0">
              <a:lnSpc>
                <a:spcPct val="150000"/>
              </a:lnSpc>
              <a:spcBef>
                <a:spcPts val="750"/>
              </a:spcBef>
              <a:spcAft>
                <a:spcPts val="0"/>
              </a:spcAft>
              <a:buClr>
                <a:schemeClr val="dk1"/>
              </a:buClr>
              <a:buSzPts val="1400"/>
              <a:buFont typeface="Noto Sans"/>
              <a:buNone/>
              <a:defRPr sz="1400" b="0" i="0" u="none" strike="noStrike" cap="none">
                <a:solidFill>
                  <a:schemeClr val="dk1"/>
                </a:solidFill>
                <a:latin typeface="Noto Sans"/>
                <a:ea typeface="Noto Sans"/>
                <a:cs typeface="Noto Sans"/>
                <a:sym typeface="Noto Sans"/>
              </a:defRPr>
            </a:lvl1pPr>
            <a:lvl2pPr marL="914400" marR="0" lvl="1" indent="-228600" algn="l" rtl="0">
              <a:lnSpc>
                <a:spcPct val="150000"/>
              </a:lnSpc>
              <a:spcBef>
                <a:spcPts val="1000"/>
              </a:spcBef>
              <a:spcAft>
                <a:spcPts val="0"/>
              </a:spcAft>
              <a:buClr>
                <a:schemeClr val="dk1"/>
              </a:buClr>
              <a:buSzPts val="1600"/>
              <a:buFont typeface="Noto Sans"/>
              <a:buNone/>
              <a:defRPr sz="1600" b="0" i="0" u="none" strike="noStrike" cap="none">
                <a:solidFill>
                  <a:schemeClr val="dk1"/>
                </a:solidFill>
                <a:latin typeface="Noto Sans"/>
                <a:ea typeface="Noto Sans"/>
                <a:cs typeface="Noto Sans"/>
                <a:sym typeface="Noto Sans"/>
              </a:defRPr>
            </a:lvl2pPr>
            <a:lvl3pPr marL="1371600" marR="0" lvl="2" indent="-228600" algn="l" rtl="0">
              <a:lnSpc>
                <a:spcPct val="150000"/>
              </a:lnSpc>
              <a:spcBef>
                <a:spcPts val="1000"/>
              </a:spcBef>
              <a:spcAft>
                <a:spcPts val="0"/>
              </a:spcAft>
              <a:buClr>
                <a:schemeClr val="dk1"/>
              </a:buClr>
              <a:buSzPts val="1400"/>
              <a:buFont typeface="Noto Sans"/>
              <a:buNone/>
              <a:defRPr sz="1400" b="0" i="0" u="none" strike="noStrike" cap="none">
                <a:solidFill>
                  <a:schemeClr val="dk1"/>
                </a:solidFill>
                <a:latin typeface="Noto Sans"/>
                <a:ea typeface="Noto Sans"/>
                <a:cs typeface="Noto Sans"/>
                <a:sym typeface="Noto Sans"/>
              </a:defRPr>
            </a:lvl3pPr>
            <a:lvl4pPr marL="1828800" marR="0" lvl="3" indent="-228600" algn="l" rtl="0">
              <a:lnSpc>
                <a:spcPct val="150000"/>
              </a:lnSpc>
              <a:spcBef>
                <a:spcPts val="1000"/>
              </a:spcBef>
              <a:spcAft>
                <a:spcPts val="0"/>
              </a:spcAft>
              <a:buClr>
                <a:schemeClr val="dk1"/>
              </a:buClr>
              <a:buSzPts val="1200"/>
              <a:buFont typeface="Noto Sans"/>
              <a:buNone/>
              <a:defRPr sz="1200" b="0" i="0" u="none" strike="noStrike" cap="none">
                <a:solidFill>
                  <a:schemeClr val="dk1"/>
                </a:solidFill>
                <a:latin typeface="Noto Sans"/>
                <a:ea typeface="Noto Sans"/>
                <a:cs typeface="Noto Sans"/>
                <a:sym typeface="Noto Sans"/>
              </a:defRPr>
            </a:lvl4pPr>
            <a:lvl5pPr marL="2286000" marR="0" lvl="4" indent="-228600" algn="l" rtl="0">
              <a:lnSpc>
                <a:spcPct val="150000"/>
              </a:lnSpc>
              <a:spcBef>
                <a:spcPts val="1000"/>
              </a:spcBef>
              <a:spcAft>
                <a:spcPts val="0"/>
              </a:spcAft>
              <a:buClr>
                <a:schemeClr val="dk1"/>
              </a:buClr>
              <a:buSzPts val="1000"/>
              <a:buFont typeface="Noto Sans"/>
              <a:buNone/>
              <a:defRPr sz="1000" b="0" i="0" u="none" strike="noStrike" cap="none">
                <a:solidFill>
                  <a:schemeClr val="dk1"/>
                </a:solidFill>
                <a:latin typeface="Noto Sans"/>
                <a:ea typeface="Noto Sans"/>
                <a:cs typeface="Noto Sans"/>
                <a:sym typeface="Noto Sans"/>
              </a:defRPr>
            </a:lvl5pPr>
            <a:lvl6pPr marL="2743200" marR="0" lvl="5"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6pPr>
            <a:lvl7pPr marL="3200400" marR="0" lvl="6"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7pPr>
            <a:lvl8pPr marL="3657600" marR="0" lvl="7"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8pPr>
            <a:lvl9pPr marL="4114800" marR="0" lvl="8" indent="-314325" algn="l" rtl="0">
              <a:lnSpc>
                <a:spcPct val="150000"/>
              </a:lnSpc>
              <a:spcBef>
                <a:spcPts val="1000"/>
              </a:spcBef>
              <a:spcAft>
                <a:spcPts val="100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9pPr>
          </a:lstStyle>
          <a:p>
            <a:endParaRPr/>
          </a:p>
        </p:txBody>
      </p:sp>
      <p:sp>
        <p:nvSpPr>
          <p:cNvPr id="386" name="Google Shape;386;p198"/>
          <p:cNvSpPr txBox="1">
            <a:spLocks noGrp="1"/>
          </p:cNvSpPr>
          <p:nvPr>
            <p:ph type="body" idx="2"/>
          </p:nvPr>
        </p:nvSpPr>
        <p:spPr>
          <a:xfrm>
            <a:off x="409200" y="1583200"/>
            <a:ext cx="6197400" cy="2296800"/>
          </a:xfrm>
          <a:prstGeom prst="rect">
            <a:avLst/>
          </a:prstGeom>
          <a:noFill/>
          <a:ln>
            <a:noFill/>
          </a:ln>
        </p:spPr>
        <p:txBody>
          <a:bodyPr spcFirstLastPara="1" wrap="square" lIns="0" tIns="0" rIns="0" bIns="0" anchor="t" anchorCtr="0">
            <a:spAutoFit/>
          </a:bodyPr>
          <a:lstStyle>
            <a:lvl1pPr marL="457200" marR="0" lvl="0" indent="-304800" algn="l" rtl="0">
              <a:lnSpc>
                <a:spcPct val="150000"/>
              </a:lnSpc>
              <a:spcBef>
                <a:spcPts val="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1pPr>
            <a:lvl2pPr marL="914400" marR="0" lvl="1"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2pPr>
            <a:lvl3pPr marL="1371600" marR="0" lvl="2"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3pPr>
            <a:lvl4pPr marL="1828800" marR="0" lvl="3"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4pPr>
            <a:lvl5pPr marL="2286000" marR="0" lvl="4"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5pPr>
            <a:lvl6pPr marL="2743200" marR="0" lvl="5"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6pPr>
            <a:lvl7pPr marL="3200400" marR="0" lvl="6"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7pPr>
            <a:lvl8pPr marL="3657600" marR="0" lvl="7"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8pPr>
            <a:lvl9pPr marL="4114800" marR="0" lvl="8" indent="-304800" algn="l" rtl="0">
              <a:lnSpc>
                <a:spcPct val="150000"/>
              </a:lnSpc>
              <a:spcBef>
                <a:spcPts val="1000"/>
              </a:spcBef>
              <a:spcAft>
                <a:spcPts val="100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9pPr>
          </a:lstStyle>
          <a:p>
            <a:endParaRPr/>
          </a:p>
        </p:txBody>
      </p:sp>
      <p:sp>
        <p:nvSpPr>
          <p:cNvPr id="387" name="Google Shape;387;p198"/>
          <p:cNvSpPr txBox="1">
            <a:spLocks noGrp="1"/>
          </p:cNvSpPr>
          <p:nvPr>
            <p:ph type="title"/>
          </p:nvPr>
        </p:nvSpPr>
        <p:spPr>
          <a:xfrm>
            <a:off x="409200" y="409200"/>
            <a:ext cx="8323200" cy="332400"/>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Clr>
                <a:schemeClr val="dk1"/>
              </a:buClr>
              <a:buSzPts val="2400"/>
              <a:buFont typeface="Noto Sans"/>
              <a:buNone/>
              <a:defRPr sz="2400" i="0">
                <a:solidFill>
                  <a:schemeClr val="dk1"/>
                </a:solidFill>
                <a:latin typeface="Noto Sans"/>
                <a:ea typeface="Noto Sans"/>
                <a:cs typeface="Noto Sans"/>
                <a:sym typeface="Noto Sans"/>
              </a:defRPr>
            </a:lvl1pPr>
            <a:lvl2pPr lvl="1" algn="l">
              <a:lnSpc>
                <a:spcPct val="115000"/>
              </a:lnSpc>
              <a:spcBef>
                <a:spcPts val="0"/>
              </a:spcBef>
              <a:spcAft>
                <a:spcPts val="0"/>
              </a:spcAft>
              <a:buClr>
                <a:schemeClr val="dk1"/>
              </a:buClr>
              <a:buSzPts val="4800"/>
              <a:buNone/>
              <a:defRPr>
                <a:solidFill>
                  <a:schemeClr val="dk1"/>
                </a:solidFill>
              </a:defRPr>
            </a:lvl2pPr>
            <a:lvl3pPr lvl="2" algn="l">
              <a:lnSpc>
                <a:spcPct val="115000"/>
              </a:lnSpc>
              <a:spcBef>
                <a:spcPts val="0"/>
              </a:spcBef>
              <a:spcAft>
                <a:spcPts val="0"/>
              </a:spcAft>
              <a:buClr>
                <a:schemeClr val="dk1"/>
              </a:buClr>
              <a:buSzPts val="4800"/>
              <a:buNone/>
              <a:defRPr>
                <a:solidFill>
                  <a:schemeClr val="dk1"/>
                </a:solidFill>
              </a:defRPr>
            </a:lvl3pPr>
            <a:lvl4pPr lvl="3" algn="l">
              <a:lnSpc>
                <a:spcPct val="115000"/>
              </a:lnSpc>
              <a:spcBef>
                <a:spcPts val="0"/>
              </a:spcBef>
              <a:spcAft>
                <a:spcPts val="0"/>
              </a:spcAft>
              <a:buClr>
                <a:schemeClr val="dk1"/>
              </a:buClr>
              <a:buSzPts val="4800"/>
              <a:buNone/>
              <a:defRPr>
                <a:solidFill>
                  <a:schemeClr val="dk1"/>
                </a:solidFill>
              </a:defRPr>
            </a:lvl4pPr>
            <a:lvl5pPr lvl="4" algn="l">
              <a:lnSpc>
                <a:spcPct val="115000"/>
              </a:lnSpc>
              <a:spcBef>
                <a:spcPts val="0"/>
              </a:spcBef>
              <a:spcAft>
                <a:spcPts val="0"/>
              </a:spcAft>
              <a:buClr>
                <a:schemeClr val="dk1"/>
              </a:buClr>
              <a:buSzPts val="4800"/>
              <a:buNone/>
              <a:defRPr>
                <a:solidFill>
                  <a:schemeClr val="dk1"/>
                </a:solidFill>
              </a:defRPr>
            </a:lvl5pPr>
            <a:lvl6pPr lvl="5" algn="l">
              <a:lnSpc>
                <a:spcPct val="115000"/>
              </a:lnSpc>
              <a:spcBef>
                <a:spcPts val="0"/>
              </a:spcBef>
              <a:spcAft>
                <a:spcPts val="0"/>
              </a:spcAft>
              <a:buClr>
                <a:schemeClr val="dk1"/>
              </a:buClr>
              <a:buSzPts val="4800"/>
              <a:buNone/>
              <a:defRPr>
                <a:solidFill>
                  <a:schemeClr val="dk1"/>
                </a:solidFill>
              </a:defRPr>
            </a:lvl6pPr>
            <a:lvl7pPr lvl="6" algn="l">
              <a:lnSpc>
                <a:spcPct val="115000"/>
              </a:lnSpc>
              <a:spcBef>
                <a:spcPts val="0"/>
              </a:spcBef>
              <a:spcAft>
                <a:spcPts val="0"/>
              </a:spcAft>
              <a:buClr>
                <a:schemeClr val="dk1"/>
              </a:buClr>
              <a:buSzPts val="4800"/>
              <a:buNone/>
              <a:defRPr>
                <a:solidFill>
                  <a:schemeClr val="dk1"/>
                </a:solidFill>
              </a:defRPr>
            </a:lvl7pPr>
            <a:lvl8pPr lvl="7" algn="l">
              <a:lnSpc>
                <a:spcPct val="115000"/>
              </a:lnSpc>
              <a:spcBef>
                <a:spcPts val="0"/>
              </a:spcBef>
              <a:spcAft>
                <a:spcPts val="0"/>
              </a:spcAft>
              <a:buClr>
                <a:schemeClr val="dk1"/>
              </a:buClr>
              <a:buSzPts val="4800"/>
              <a:buNone/>
              <a:defRPr>
                <a:solidFill>
                  <a:schemeClr val="dk1"/>
                </a:solidFill>
              </a:defRPr>
            </a:lvl8pPr>
            <a:lvl9pPr lvl="8" algn="l">
              <a:lnSpc>
                <a:spcPct val="115000"/>
              </a:lnSpc>
              <a:spcBef>
                <a:spcPts val="0"/>
              </a:spcBef>
              <a:spcAft>
                <a:spcPts val="0"/>
              </a:spcAft>
              <a:buClr>
                <a:schemeClr val="dk1"/>
              </a:buClr>
              <a:buSzPts val="4800"/>
              <a:buNone/>
              <a:defRPr>
                <a:solidFill>
                  <a:schemeClr val="dk1"/>
                </a:solidFill>
              </a:defRPr>
            </a:lvl9pPr>
          </a:lstStyle>
          <a:p>
            <a:endParaRPr/>
          </a:p>
        </p:txBody>
      </p:sp>
      <p:sp>
        <p:nvSpPr>
          <p:cNvPr id="388" name="Google Shape;388;p198"/>
          <p:cNvSpPr txBox="1">
            <a:spLocks noGrp="1"/>
          </p:cNvSpPr>
          <p:nvPr>
            <p:ph type="body" idx="3"/>
          </p:nvPr>
        </p:nvSpPr>
        <p:spPr>
          <a:xfrm>
            <a:off x="409200" y="4536325"/>
            <a:ext cx="8323200" cy="193800"/>
          </a:xfrm>
          <a:prstGeom prst="rect">
            <a:avLst/>
          </a:prstGeom>
          <a:noFill/>
          <a:ln>
            <a:noFill/>
          </a:ln>
        </p:spPr>
        <p:txBody>
          <a:bodyPr spcFirstLastPara="1" wrap="square" lIns="0" tIns="0" rIns="0" bIns="0" anchor="b" anchorCtr="0">
            <a:noAutofit/>
          </a:bodyPr>
          <a:lstStyle>
            <a:lvl1pPr marL="457200" marR="0" lvl="0" indent="-285750" algn="l" rtl="0">
              <a:lnSpc>
                <a:spcPct val="150000"/>
              </a:lnSpc>
              <a:spcBef>
                <a:spcPts val="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1pPr>
            <a:lvl2pPr marL="914400" marR="0" lvl="1"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3pPr>
            <a:lvl4pPr marL="1828800" marR="0" lvl="3"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50000"/>
              </a:lnSpc>
              <a:spcBef>
                <a:spcPts val="1000"/>
              </a:spcBef>
              <a:spcAft>
                <a:spcPts val="100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Headline and Body - Blue">
  <p:cSld name="Headline and Body - Blue">
    <p:bg>
      <p:bgPr>
        <a:solidFill>
          <a:srgbClr val="003A9B"/>
        </a:solidFill>
        <a:effectLst/>
      </p:bgPr>
    </p:bg>
    <p:spTree>
      <p:nvGrpSpPr>
        <p:cNvPr id="1" name="Shape 50"/>
        <p:cNvGrpSpPr/>
        <p:nvPr/>
      </p:nvGrpSpPr>
      <p:grpSpPr>
        <a:xfrm>
          <a:off x="0" y="0"/>
          <a:ext cx="0" cy="0"/>
          <a:chOff x="0" y="0"/>
          <a:chExt cx="0" cy="0"/>
        </a:xfrm>
      </p:grpSpPr>
      <p:sp>
        <p:nvSpPr>
          <p:cNvPr id="51" name="Google Shape;51;p66"/>
          <p:cNvSpPr txBox="1">
            <a:spLocks noGrp="1"/>
          </p:cNvSpPr>
          <p:nvPr>
            <p:ph type="body" idx="1"/>
          </p:nvPr>
        </p:nvSpPr>
        <p:spPr>
          <a:xfrm>
            <a:off x="409200" y="787200"/>
            <a:ext cx="8323200" cy="193800"/>
          </a:xfrm>
          <a:prstGeom prst="rect">
            <a:avLst/>
          </a:prstGeom>
          <a:noFill/>
          <a:ln>
            <a:noFill/>
          </a:ln>
        </p:spPr>
        <p:txBody>
          <a:bodyPr spcFirstLastPara="1" wrap="square" lIns="0" tIns="0" rIns="0" bIns="0" anchor="t" anchorCtr="0">
            <a:spAutoFit/>
          </a:bodyPr>
          <a:lstStyle>
            <a:lvl1pPr marL="457200" marR="0" lvl="0" indent="-228600" algn="l">
              <a:lnSpc>
                <a:spcPct val="150000"/>
              </a:lnSpc>
              <a:spcBef>
                <a:spcPts val="750"/>
              </a:spcBef>
              <a:spcAft>
                <a:spcPts val="0"/>
              </a:spcAft>
              <a:buClr>
                <a:schemeClr val="lt1"/>
              </a:buClr>
              <a:buSzPts val="1400"/>
              <a:buFont typeface="Noto Sans"/>
              <a:buNone/>
              <a:defRPr sz="1400" i="0" u="none" strike="noStrike" cap="none">
                <a:solidFill>
                  <a:schemeClr val="lt1"/>
                </a:solidFill>
                <a:latin typeface="Noto Sans"/>
                <a:ea typeface="Noto Sans"/>
                <a:cs typeface="Noto Sans"/>
                <a:sym typeface="Noto Sans"/>
              </a:defRPr>
            </a:lvl1pPr>
            <a:lvl2pPr marL="914400" marR="0" lvl="1" indent="-228600" algn="l">
              <a:lnSpc>
                <a:spcPct val="150000"/>
              </a:lnSpc>
              <a:spcBef>
                <a:spcPts val="1000"/>
              </a:spcBef>
              <a:spcAft>
                <a:spcPts val="0"/>
              </a:spcAft>
              <a:buClr>
                <a:schemeClr val="lt1"/>
              </a:buClr>
              <a:buSzPts val="1600"/>
              <a:buFont typeface="Noto Sans"/>
              <a:buNone/>
              <a:defRPr sz="1600" i="0" u="none" strike="noStrike" cap="none">
                <a:solidFill>
                  <a:schemeClr val="lt1"/>
                </a:solidFill>
                <a:latin typeface="Noto Sans"/>
                <a:ea typeface="Noto Sans"/>
                <a:cs typeface="Noto Sans"/>
                <a:sym typeface="Noto Sans"/>
              </a:defRPr>
            </a:lvl2pPr>
            <a:lvl3pPr marL="1371600" marR="0" lvl="2" indent="-228600" algn="l">
              <a:lnSpc>
                <a:spcPct val="150000"/>
              </a:lnSpc>
              <a:spcBef>
                <a:spcPts val="1000"/>
              </a:spcBef>
              <a:spcAft>
                <a:spcPts val="0"/>
              </a:spcAft>
              <a:buClr>
                <a:schemeClr val="lt1"/>
              </a:buClr>
              <a:buSzPts val="1400"/>
              <a:buFont typeface="Noto Sans"/>
              <a:buNone/>
              <a:defRPr sz="1400" i="0" u="none" strike="noStrike" cap="none">
                <a:solidFill>
                  <a:schemeClr val="lt1"/>
                </a:solidFill>
                <a:latin typeface="Noto Sans"/>
                <a:ea typeface="Noto Sans"/>
                <a:cs typeface="Noto Sans"/>
                <a:sym typeface="Noto Sans"/>
              </a:defRPr>
            </a:lvl3pPr>
            <a:lvl4pPr marL="1828800" marR="0" lvl="3" indent="-228600" algn="l">
              <a:lnSpc>
                <a:spcPct val="150000"/>
              </a:lnSpc>
              <a:spcBef>
                <a:spcPts val="1000"/>
              </a:spcBef>
              <a:spcAft>
                <a:spcPts val="0"/>
              </a:spcAft>
              <a:buClr>
                <a:schemeClr val="lt1"/>
              </a:buClr>
              <a:buSzPts val="1200"/>
              <a:buFont typeface="Noto Sans"/>
              <a:buNone/>
              <a:defRPr sz="1200" i="0" u="none" strike="noStrike" cap="none">
                <a:solidFill>
                  <a:schemeClr val="lt1"/>
                </a:solidFill>
                <a:latin typeface="Noto Sans"/>
                <a:ea typeface="Noto Sans"/>
                <a:cs typeface="Noto Sans"/>
                <a:sym typeface="Noto Sans"/>
              </a:defRPr>
            </a:lvl4pPr>
            <a:lvl5pPr marL="2286000" marR="0" lvl="4" indent="-228600" algn="l">
              <a:lnSpc>
                <a:spcPct val="150000"/>
              </a:lnSpc>
              <a:spcBef>
                <a:spcPts val="1000"/>
              </a:spcBef>
              <a:spcAft>
                <a:spcPts val="0"/>
              </a:spcAft>
              <a:buClr>
                <a:schemeClr val="lt1"/>
              </a:buClr>
              <a:buSzPts val="1000"/>
              <a:buFont typeface="Noto Sans"/>
              <a:buNone/>
              <a:defRPr sz="1000" i="0" u="none" strike="noStrike" cap="none">
                <a:solidFill>
                  <a:schemeClr val="lt1"/>
                </a:solidFill>
                <a:latin typeface="Noto Sans"/>
                <a:ea typeface="Noto Sans"/>
                <a:cs typeface="Noto Sans"/>
                <a:sym typeface="Noto Sans"/>
              </a:defRPr>
            </a:lvl5pPr>
            <a:lvl6pPr marL="2743200" marR="0" lvl="5" indent="-314325" algn="l">
              <a:lnSpc>
                <a:spcPct val="150000"/>
              </a:lnSpc>
              <a:spcBef>
                <a:spcPts val="1000"/>
              </a:spcBef>
              <a:spcAft>
                <a:spcPts val="0"/>
              </a:spcAft>
              <a:buClr>
                <a:schemeClr val="lt1"/>
              </a:buClr>
              <a:buSzPts val="1350"/>
              <a:buFont typeface="Noto Sans"/>
              <a:buChar char="•"/>
              <a:defRPr sz="1350" i="0" u="none" strike="noStrike" cap="none">
                <a:solidFill>
                  <a:schemeClr val="lt1"/>
                </a:solidFill>
                <a:latin typeface="Noto Sans"/>
                <a:ea typeface="Noto Sans"/>
                <a:cs typeface="Noto Sans"/>
                <a:sym typeface="Noto Sans"/>
              </a:defRPr>
            </a:lvl6pPr>
            <a:lvl7pPr marL="3200400" marR="0" lvl="6" indent="-314325" algn="l">
              <a:lnSpc>
                <a:spcPct val="150000"/>
              </a:lnSpc>
              <a:spcBef>
                <a:spcPts val="1000"/>
              </a:spcBef>
              <a:spcAft>
                <a:spcPts val="0"/>
              </a:spcAft>
              <a:buClr>
                <a:schemeClr val="lt1"/>
              </a:buClr>
              <a:buSzPts val="1350"/>
              <a:buFont typeface="Noto Sans"/>
              <a:buChar char="•"/>
              <a:defRPr sz="1350" i="0" u="none" strike="noStrike" cap="none">
                <a:solidFill>
                  <a:schemeClr val="lt1"/>
                </a:solidFill>
                <a:latin typeface="Noto Sans"/>
                <a:ea typeface="Noto Sans"/>
                <a:cs typeface="Noto Sans"/>
                <a:sym typeface="Noto Sans"/>
              </a:defRPr>
            </a:lvl7pPr>
            <a:lvl8pPr marL="3657600" marR="0" lvl="7" indent="-314325" algn="l">
              <a:lnSpc>
                <a:spcPct val="150000"/>
              </a:lnSpc>
              <a:spcBef>
                <a:spcPts val="1000"/>
              </a:spcBef>
              <a:spcAft>
                <a:spcPts val="0"/>
              </a:spcAft>
              <a:buClr>
                <a:schemeClr val="lt1"/>
              </a:buClr>
              <a:buSzPts val="1350"/>
              <a:buFont typeface="Noto Sans"/>
              <a:buChar char="•"/>
              <a:defRPr sz="1350" i="0" u="none" strike="noStrike" cap="none">
                <a:solidFill>
                  <a:schemeClr val="lt1"/>
                </a:solidFill>
                <a:latin typeface="Noto Sans"/>
                <a:ea typeface="Noto Sans"/>
                <a:cs typeface="Noto Sans"/>
                <a:sym typeface="Noto Sans"/>
              </a:defRPr>
            </a:lvl8pPr>
            <a:lvl9pPr marL="4114800" marR="0" lvl="8" indent="-314325" algn="l">
              <a:lnSpc>
                <a:spcPct val="150000"/>
              </a:lnSpc>
              <a:spcBef>
                <a:spcPts val="1000"/>
              </a:spcBef>
              <a:spcAft>
                <a:spcPts val="1000"/>
              </a:spcAft>
              <a:buClr>
                <a:schemeClr val="lt1"/>
              </a:buClr>
              <a:buSzPts val="1350"/>
              <a:buFont typeface="Noto Sans"/>
              <a:buChar char="•"/>
              <a:defRPr sz="1350" i="0" u="none" strike="noStrike" cap="none">
                <a:solidFill>
                  <a:schemeClr val="lt1"/>
                </a:solidFill>
                <a:latin typeface="Noto Sans"/>
                <a:ea typeface="Noto Sans"/>
                <a:cs typeface="Noto Sans"/>
                <a:sym typeface="Noto Sans"/>
              </a:defRPr>
            </a:lvl9pPr>
          </a:lstStyle>
          <a:p>
            <a:endParaRPr/>
          </a:p>
        </p:txBody>
      </p:sp>
      <p:sp>
        <p:nvSpPr>
          <p:cNvPr id="52" name="Google Shape;52;p66"/>
          <p:cNvSpPr txBox="1">
            <a:spLocks noGrp="1"/>
          </p:cNvSpPr>
          <p:nvPr>
            <p:ph type="body" idx="2"/>
          </p:nvPr>
        </p:nvSpPr>
        <p:spPr>
          <a:xfrm>
            <a:off x="409200" y="1583200"/>
            <a:ext cx="6197400" cy="2296800"/>
          </a:xfrm>
          <a:prstGeom prst="rect">
            <a:avLst/>
          </a:prstGeom>
          <a:noFill/>
          <a:ln>
            <a:noFill/>
          </a:ln>
        </p:spPr>
        <p:txBody>
          <a:bodyPr spcFirstLastPara="1" wrap="square" lIns="0" tIns="0" rIns="0" bIns="0" anchor="t" anchorCtr="0">
            <a:spAutoFit/>
          </a:bodyPr>
          <a:lstStyle>
            <a:lvl1pPr marL="457200" lvl="0" indent="-304800" algn="l">
              <a:lnSpc>
                <a:spcPct val="150000"/>
              </a:lnSpc>
              <a:spcBef>
                <a:spcPts val="0"/>
              </a:spcBef>
              <a:spcAft>
                <a:spcPts val="0"/>
              </a:spcAft>
              <a:buClr>
                <a:schemeClr val="lt1"/>
              </a:buClr>
              <a:buSzPts val="1200"/>
              <a:buFont typeface="Noto Sans"/>
              <a:buChar char="●"/>
              <a:defRPr sz="1200">
                <a:solidFill>
                  <a:schemeClr val="lt1"/>
                </a:solidFill>
                <a:latin typeface="Noto Sans"/>
                <a:ea typeface="Noto Sans"/>
                <a:cs typeface="Noto Sans"/>
                <a:sym typeface="Noto Sans"/>
              </a:defRPr>
            </a:lvl1pPr>
            <a:lvl2pPr marL="914400" lvl="1" indent="-304800" algn="l">
              <a:lnSpc>
                <a:spcPct val="150000"/>
              </a:lnSpc>
              <a:spcBef>
                <a:spcPts val="1000"/>
              </a:spcBef>
              <a:spcAft>
                <a:spcPts val="0"/>
              </a:spcAft>
              <a:buClr>
                <a:schemeClr val="lt1"/>
              </a:buClr>
              <a:buSzPts val="1200"/>
              <a:buFont typeface="Noto Sans"/>
              <a:buChar char="○"/>
              <a:defRPr sz="1200">
                <a:solidFill>
                  <a:schemeClr val="lt1"/>
                </a:solidFill>
                <a:latin typeface="Noto Sans"/>
                <a:ea typeface="Noto Sans"/>
                <a:cs typeface="Noto Sans"/>
                <a:sym typeface="Noto Sans"/>
              </a:defRPr>
            </a:lvl2pPr>
            <a:lvl3pPr marL="1371600" lvl="2" indent="-304800" algn="l">
              <a:lnSpc>
                <a:spcPct val="150000"/>
              </a:lnSpc>
              <a:spcBef>
                <a:spcPts val="1000"/>
              </a:spcBef>
              <a:spcAft>
                <a:spcPts val="0"/>
              </a:spcAft>
              <a:buClr>
                <a:schemeClr val="lt1"/>
              </a:buClr>
              <a:buSzPts val="1200"/>
              <a:buFont typeface="Noto Sans"/>
              <a:buChar char="■"/>
              <a:defRPr sz="1200">
                <a:solidFill>
                  <a:schemeClr val="lt1"/>
                </a:solidFill>
                <a:latin typeface="Noto Sans"/>
                <a:ea typeface="Noto Sans"/>
                <a:cs typeface="Noto Sans"/>
                <a:sym typeface="Noto Sans"/>
              </a:defRPr>
            </a:lvl3pPr>
            <a:lvl4pPr marL="1828800" lvl="3" indent="-304800" algn="l">
              <a:lnSpc>
                <a:spcPct val="150000"/>
              </a:lnSpc>
              <a:spcBef>
                <a:spcPts val="1000"/>
              </a:spcBef>
              <a:spcAft>
                <a:spcPts val="0"/>
              </a:spcAft>
              <a:buClr>
                <a:schemeClr val="lt1"/>
              </a:buClr>
              <a:buSzPts val="1200"/>
              <a:buFont typeface="Noto Sans"/>
              <a:buChar char="●"/>
              <a:defRPr sz="1200">
                <a:solidFill>
                  <a:schemeClr val="lt1"/>
                </a:solidFill>
                <a:latin typeface="Noto Sans"/>
                <a:ea typeface="Noto Sans"/>
                <a:cs typeface="Noto Sans"/>
                <a:sym typeface="Noto Sans"/>
              </a:defRPr>
            </a:lvl4pPr>
            <a:lvl5pPr marL="2286000" lvl="4" indent="-304800" algn="l">
              <a:lnSpc>
                <a:spcPct val="150000"/>
              </a:lnSpc>
              <a:spcBef>
                <a:spcPts val="1000"/>
              </a:spcBef>
              <a:spcAft>
                <a:spcPts val="0"/>
              </a:spcAft>
              <a:buClr>
                <a:schemeClr val="lt1"/>
              </a:buClr>
              <a:buSzPts val="1200"/>
              <a:buFont typeface="Noto Sans"/>
              <a:buChar char="○"/>
              <a:defRPr sz="1200">
                <a:solidFill>
                  <a:schemeClr val="lt1"/>
                </a:solidFill>
                <a:latin typeface="Noto Sans"/>
                <a:ea typeface="Noto Sans"/>
                <a:cs typeface="Noto Sans"/>
                <a:sym typeface="Noto Sans"/>
              </a:defRPr>
            </a:lvl5pPr>
            <a:lvl6pPr marL="2743200" lvl="5" indent="-304800" algn="l">
              <a:lnSpc>
                <a:spcPct val="150000"/>
              </a:lnSpc>
              <a:spcBef>
                <a:spcPts val="1000"/>
              </a:spcBef>
              <a:spcAft>
                <a:spcPts val="0"/>
              </a:spcAft>
              <a:buClr>
                <a:schemeClr val="lt1"/>
              </a:buClr>
              <a:buSzPts val="1200"/>
              <a:buFont typeface="Noto Sans"/>
              <a:buChar char="■"/>
              <a:defRPr sz="1200">
                <a:solidFill>
                  <a:schemeClr val="lt1"/>
                </a:solidFill>
                <a:latin typeface="Noto Sans"/>
                <a:ea typeface="Noto Sans"/>
                <a:cs typeface="Noto Sans"/>
                <a:sym typeface="Noto Sans"/>
              </a:defRPr>
            </a:lvl6pPr>
            <a:lvl7pPr marL="3200400" lvl="6" indent="-304800" algn="l">
              <a:lnSpc>
                <a:spcPct val="150000"/>
              </a:lnSpc>
              <a:spcBef>
                <a:spcPts val="1000"/>
              </a:spcBef>
              <a:spcAft>
                <a:spcPts val="0"/>
              </a:spcAft>
              <a:buClr>
                <a:schemeClr val="lt1"/>
              </a:buClr>
              <a:buSzPts val="1200"/>
              <a:buFont typeface="Noto Sans"/>
              <a:buChar char="●"/>
              <a:defRPr sz="1200">
                <a:solidFill>
                  <a:schemeClr val="lt1"/>
                </a:solidFill>
                <a:latin typeface="Noto Sans"/>
                <a:ea typeface="Noto Sans"/>
                <a:cs typeface="Noto Sans"/>
                <a:sym typeface="Noto Sans"/>
              </a:defRPr>
            </a:lvl7pPr>
            <a:lvl8pPr marL="3657600" lvl="7" indent="-304800" algn="l">
              <a:lnSpc>
                <a:spcPct val="150000"/>
              </a:lnSpc>
              <a:spcBef>
                <a:spcPts val="1000"/>
              </a:spcBef>
              <a:spcAft>
                <a:spcPts val="0"/>
              </a:spcAft>
              <a:buClr>
                <a:schemeClr val="lt1"/>
              </a:buClr>
              <a:buSzPts val="1200"/>
              <a:buFont typeface="Noto Sans"/>
              <a:buChar char="○"/>
              <a:defRPr sz="1200">
                <a:solidFill>
                  <a:schemeClr val="lt1"/>
                </a:solidFill>
                <a:latin typeface="Noto Sans"/>
                <a:ea typeface="Noto Sans"/>
                <a:cs typeface="Noto Sans"/>
                <a:sym typeface="Noto Sans"/>
              </a:defRPr>
            </a:lvl8pPr>
            <a:lvl9pPr marL="4114800" lvl="8" indent="-304800" algn="l">
              <a:lnSpc>
                <a:spcPct val="150000"/>
              </a:lnSpc>
              <a:spcBef>
                <a:spcPts val="1000"/>
              </a:spcBef>
              <a:spcAft>
                <a:spcPts val="1000"/>
              </a:spcAft>
              <a:buClr>
                <a:schemeClr val="lt1"/>
              </a:buClr>
              <a:buSzPts val="1200"/>
              <a:buFont typeface="Noto Sans"/>
              <a:buChar char="■"/>
              <a:defRPr sz="1200">
                <a:solidFill>
                  <a:schemeClr val="lt1"/>
                </a:solidFill>
                <a:latin typeface="Noto Sans"/>
                <a:ea typeface="Noto Sans"/>
                <a:cs typeface="Noto Sans"/>
                <a:sym typeface="Noto Sans"/>
              </a:defRPr>
            </a:lvl9pPr>
          </a:lstStyle>
          <a:p>
            <a:endParaRPr/>
          </a:p>
        </p:txBody>
      </p:sp>
      <p:sp>
        <p:nvSpPr>
          <p:cNvPr id="53" name="Google Shape;53;p66"/>
          <p:cNvSpPr txBox="1">
            <a:spLocks noGrp="1"/>
          </p:cNvSpPr>
          <p:nvPr>
            <p:ph type="title"/>
          </p:nvPr>
        </p:nvSpPr>
        <p:spPr>
          <a:xfrm>
            <a:off x="409200" y="409200"/>
            <a:ext cx="8323200" cy="332400"/>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Clr>
                <a:schemeClr val="lt1"/>
              </a:buClr>
              <a:buSzPts val="2400"/>
              <a:buFont typeface="Noto Sans"/>
              <a:buNone/>
              <a:defRPr sz="2400" i="0">
                <a:solidFill>
                  <a:schemeClr val="lt1"/>
                </a:solidFill>
                <a:latin typeface="Noto Sans"/>
                <a:ea typeface="Noto Sans"/>
                <a:cs typeface="Noto Sans"/>
                <a:sym typeface="Noto Sans"/>
              </a:defRPr>
            </a:lvl1pPr>
            <a:lvl2pPr lvl="1" algn="l">
              <a:lnSpc>
                <a:spcPct val="115000"/>
              </a:lnSpc>
              <a:spcBef>
                <a:spcPts val="0"/>
              </a:spcBef>
              <a:spcAft>
                <a:spcPts val="0"/>
              </a:spcAft>
              <a:buClr>
                <a:schemeClr val="lt1"/>
              </a:buClr>
              <a:buSzPts val="4800"/>
              <a:buNone/>
              <a:defRPr>
                <a:solidFill>
                  <a:schemeClr val="lt1"/>
                </a:solidFill>
              </a:defRPr>
            </a:lvl2pPr>
            <a:lvl3pPr lvl="2" algn="l">
              <a:lnSpc>
                <a:spcPct val="115000"/>
              </a:lnSpc>
              <a:spcBef>
                <a:spcPts val="0"/>
              </a:spcBef>
              <a:spcAft>
                <a:spcPts val="0"/>
              </a:spcAft>
              <a:buClr>
                <a:schemeClr val="lt1"/>
              </a:buClr>
              <a:buSzPts val="4800"/>
              <a:buNone/>
              <a:defRPr>
                <a:solidFill>
                  <a:schemeClr val="lt1"/>
                </a:solidFill>
              </a:defRPr>
            </a:lvl3pPr>
            <a:lvl4pPr lvl="3" algn="l">
              <a:lnSpc>
                <a:spcPct val="115000"/>
              </a:lnSpc>
              <a:spcBef>
                <a:spcPts val="0"/>
              </a:spcBef>
              <a:spcAft>
                <a:spcPts val="0"/>
              </a:spcAft>
              <a:buClr>
                <a:schemeClr val="lt1"/>
              </a:buClr>
              <a:buSzPts val="4800"/>
              <a:buNone/>
              <a:defRPr>
                <a:solidFill>
                  <a:schemeClr val="lt1"/>
                </a:solidFill>
              </a:defRPr>
            </a:lvl4pPr>
            <a:lvl5pPr lvl="4" algn="l">
              <a:lnSpc>
                <a:spcPct val="115000"/>
              </a:lnSpc>
              <a:spcBef>
                <a:spcPts val="0"/>
              </a:spcBef>
              <a:spcAft>
                <a:spcPts val="0"/>
              </a:spcAft>
              <a:buClr>
                <a:schemeClr val="lt1"/>
              </a:buClr>
              <a:buSzPts val="4800"/>
              <a:buNone/>
              <a:defRPr>
                <a:solidFill>
                  <a:schemeClr val="lt1"/>
                </a:solidFill>
              </a:defRPr>
            </a:lvl5pPr>
            <a:lvl6pPr lvl="5" algn="l">
              <a:lnSpc>
                <a:spcPct val="115000"/>
              </a:lnSpc>
              <a:spcBef>
                <a:spcPts val="0"/>
              </a:spcBef>
              <a:spcAft>
                <a:spcPts val="0"/>
              </a:spcAft>
              <a:buClr>
                <a:schemeClr val="lt1"/>
              </a:buClr>
              <a:buSzPts val="4800"/>
              <a:buNone/>
              <a:defRPr>
                <a:solidFill>
                  <a:schemeClr val="lt1"/>
                </a:solidFill>
              </a:defRPr>
            </a:lvl6pPr>
            <a:lvl7pPr lvl="6" algn="l">
              <a:lnSpc>
                <a:spcPct val="115000"/>
              </a:lnSpc>
              <a:spcBef>
                <a:spcPts val="0"/>
              </a:spcBef>
              <a:spcAft>
                <a:spcPts val="0"/>
              </a:spcAft>
              <a:buClr>
                <a:schemeClr val="lt1"/>
              </a:buClr>
              <a:buSzPts val="4800"/>
              <a:buNone/>
              <a:defRPr>
                <a:solidFill>
                  <a:schemeClr val="lt1"/>
                </a:solidFill>
              </a:defRPr>
            </a:lvl7pPr>
            <a:lvl8pPr lvl="7" algn="l">
              <a:lnSpc>
                <a:spcPct val="115000"/>
              </a:lnSpc>
              <a:spcBef>
                <a:spcPts val="0"/>
              </a:spcBef>
              <a:spcAft>
                <a:spcPts val="0"/>
              </a:spcAft>
              <a:buClr>
                <a:schemeClr val="lt1"/>
              </a:buClr>
              <a:buSzPts val="4800"/>
              <a:buNone/>
              <a:defRPr>
                <a:solidFill>
                  <a:schemeClr val="lt1"/>
                </a:solidFill>
              </a:defRPr>
            </a:lvl8pPr>
            <a:lvl9pPr lvl="8" algn="l">
              <a:lnSpc>
                <a:spcPct val="115000"/>
              </a:lnSpc>
              <a:spcBef>
                <a:spcPts val="0"/>
              </a:spcBef>
              <a:spcAft>
                <a:spcPts val="0"/>
              </a:spcAft>
              <a:buClr>
                <a:schemeClr val="lt1"/>
              </a:buClr>
              <a:buSzPts val="4800"/>
              <a:buNone/>
              <a:defRPr>
                <a:solidFill>
                  <a:schemeClr val="lt1"/>
                </a:solidFill>
              </a:defRPr>
            </a:lvl9pPr>
          </a:lstStyle>
          <a:p>
            <a:endParaRPr/>
          </a:p>
        </p:txBody>
      </p:sp>
      <p:sp>
        <p:nvSpPr>
          <p:cNvPr id="54" name="Google Shape;54;p66"/>
          <p:cNvSpPr txBox="1">
            <a:spLocks noGrp="1"/>
          </p:cNvSpPr>
          <p:nvPr>
            <p:ph type="body" idx="3"/>
          </p:nvPr>
        </p:nvSpPr>
        <p:spPr>
          <a:xfrm>
            <a:off x="409200" y="4536325"/>
            <a:ext cx="8323200" cy="193800"/>
          </a:xfrm>
          <a:prstGeom prst="rect">
            <a:avLst/>
          </a:prstGeom>
          <a:noFill/>
          <a:ln>
            <a:noFill/>
          </a:ln>
        </p:spPr>
        <p:txBody>
          <a:bodyPr spcFirstLastPara="1" wrap="square" lIns="0" tIns="0" rIns="0" bIns="0" anchor="b" anchorCtr="0">
            <a:noAutofit/>
          </a:bodyPr>
          <a:lstStyle>
            <a:lvl1pPr marL="457200" lvl="0" indent="-285750" algn="l">
              <a:lnSpc>
                <a:spcPct val="150000"/>
              </a:lnSpc>
              <a:spcBef>
                <a:spcPts val="0"/>
              </a:spcBef>
              <a:spcAft>
                <a:spcPts val="0"/>
              </a:spcAft>
              <a:buClr>
                <a:schemeClr val="lt1"/>
              </a:buClr>
              <a:buSzPts val="900"/>
              <a:buChar char="●"/>
              <a:defRPr sz="900" b="0">
                <a:solidFill>
                  <a:schemeClr val="lt1"/>
                </a:solidFill>
              </a:defRPr>
            </a:lvl1pPr>
            <a:lvl2pPr marL="914400" lvl="1" indent="-285750" algn="l">
              <a:lnSpc>
                <a:spcPct val="150000"/>
              </a:lnSpc>
              <a:spcBef>
                <a:spcPts val="1000"/>
              </a:spcBef>
              <a:spcAft>
                <a:spcPts val="0"/>
              </a:spcAft>
              <a:buClr>
                <a:schemeClr val="lt1"/>
              </a:buClr>
              <a:buSzPts val="900"/>
              <a:buChar char="○"/>
              <a:defRPr sz="900" b="0">
                <a:solidFill>
                  <a:schemeClr val="lt1"/>
                </a:solidFill>
              </a:defRPr>
            </a:lvl2pPr>
            <a:lvl3pPr marL="1371600" lvl="2" indent="-285750" algn="l">
              <a:lnSpc>
                <a:spcPct val="150000"/>
              </a:lnSpc>
              <a:spcBef>
                <a:spcPts val="1000"/>
              </a:spcBef>
              <a:spcAft>
                <a:spcPts val="0"/>
              </a:spcAft>
              <a:buClr>
                <a:schemeClr val="lt1"/>
              </a:buClr>
              <a:buSzPts val="900"/>
              <a:buChar char="■"/>
              <a:defRPr sz="900" b="0">
                <a:solidFill>
                  <a:schemeClr val="lt1"/>
                </a:solidFill>
              </a:defRPr>
            </a:lvl3pPr>
            <a:lvl4pPr marL="1828800" lvl="3" indent="-285750" algn="l">
              <a:lnSpc>
                <a:spcPct val="150000"/>
              </a:lnSpc>
              <a:spcBef>
                <a:spcPts val="1000"/>
              </a:spcBef>
              <a:spcAft>
                <a:spcPts val="0"/>
              </a:spcAft>
              <a:buClr>
                <a:schemeClr val="lt1"/>
              </a:buClr>
              <a:buSzPts val="900"/>
              <a:buChar char="●"/>
              <a:defRPr sz="900" b="0">
                <a:solidFill>
                  <a:schemeClr val="lt1"/>
                </a:solidFill>
              </a:defRPr>
            </a:lvl4pPr>
            <a:lvl5pPr marL="2286000" lvl="4" indent="-285750" algn="l">
              <a:lnSpc>
                <a:spcPct val="150000"/>
              </a:lnSpc>
              <a:spcBef>
                <a:spcPts val="1000"/>
              </a:spcBef>
              <a:spcAft>
                <a:spcPts val="0"/>
              </a:spcAft>
              <a:buClr>
                <a:schemeClr val="lt1"/>
              </a:buClr>
              <a:buSzPts val="900"/>
              <a:buChar char="○"/>
              <a:defRPr sz="900" b="0">
                <a:solidFill>
                  <a:schemeClr val="lt1"/>
                </a:solidFill>
              </a:defRPr>
            </a:lvl5pPr>
            <a:lvl6pPr marL="2743200" lvl="5" indent="-285750" algn="l">
              <a:lnSpc>
                <a:spcPct val="150000"/>
              </a:lnSpc>
              <a:spcBef>
                <a:spcPts val="1000"/>
              </a:spcBef>
              <a:spcAft>
                <a:spcPts val="0"/>
              </a:spcAft>
              <a:buClr>
                <a:schemeClr val="lt1"/>
              </a:buClr>
              <a:buSzPts val="900"/>
              <a:buChar char="■"/>
              <a:defRPr sz="900" b="0">
                <a:solidFill>
                  <a:schemeClr val="lt1"/>
                </a:solidFill>
              </a:defRPr>
            </a:lvl6pPr>
            <a:lvl7pPr marL="3200400" lvl="6" indent="-285750" algn="l">
              <a:lnSpc>
                <a:spcPct val="150000"/>
              </a:lnSpc>
              <a:spcBef>
                <a:spcPts val="1000"/>
              </a:spcBef>
              <a:spcAft>
                <a:spcPts val="0"/>
              </a:spcAft>
              <a:buClr>
                <a:schemeClr val="lt1"/>
              </a:buClr>
              <a:buSzPts val="900"/>
              <a:buChar char="●"/>
              <a:defRPr sz="900" b="0">
                <a:solidFill>
                  <a:schemeClr val="lt1"/>
                </a:solidFill>
              </a:defRPr>
            </a:lvl7pPr>
            <a:lvl8pPr marL="3657600" lvl="7" indent="-285750" algn="l">
              <a:lnSpc>
                <a:spcPct val="150000"/>
              </a:lnSpc>
              <a:spcBef>
                <a:spcPts val="1000"/>
              </a:spcBef>
              <a:spcAft>
                <a:spcPts val="0"/>
              </a:spcAft>
              <a:buClr>
                <a:schemeClr val="lt1"/>
              </a:buClr>
              <a:buSzPts val="900"/>
              <a:buChar char="○"/>
              <a:defRPr sz="900" b="0">
                <a:solidFill>
                  <a:schemeClr val="lt1"/>
                </a:solidFill>
              </a:defRPr>
            </a:lvl8pPr>
            <a:lvl9pPr marL="4114800" lvl="8" indent="-285750" algn="l">
              <a:lnSpc>
                <a:spcPct val="150000"/>
              </a:lnSpc>
              <a:spcBef>
                <a:spcPts val="1000"/>
              </a:spcBef>
              <a:spcAft>
                <a:spcPts val="1000"/>
              </a:spcAft>
              <a:buClr>
                <a:schemeClr val="lt1"/>
              </a:buClr>
              <a:buSzPts val="900"/>
              <a:buChar char="■"/>
              <a:defRPr sz="900" b="0">
                <a:solidFill>
                  <a:schemeClr val="lt1"/>
                </a:solidFill>
              </a:defRPr>
            </a:lvl9pPr>
          </a:lstStyle>
          <a:p>
            <a:endParaRPr/>
          </a:p>
        </p:txBody>
      </p:sp>
      <p:sp>
        <p:nvSpPr>
          <p:cNvPr id="55" name="Google Shape;55;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WHPGJ - All">
  <p:cSld name="WHPGJ - All">
    <p:bg>
      <p:bgPr>
        <a:solidFill>
          <a:schemeClr val="lt1"/>
        </a:solidFill>
        <a:effectLst/>
      </p:bgPr>
    </p:bg>
    <p:spTree>
      <p:nvGrpSpPr>
        <p:cNvPr id="1" name="Shape 389"/>
        <p:cNvGrpSpPr/>
        <p:nvPr/>
      </p:nvGrpSpPr>
      <p:grpSpPr>
        <a:xfrm>
          <a:off x="0" y="0"/>
          <a:ext cx="0" cy="0"/>
          <a:chOff x="0" y="0"/>
          <a:chExt cx="0" cy="0"/>
        </a:xfrm>
      </p:grpSpPr>
      <p:grpSp>
        <p:nvGrpSpPr>
          <p:cNvPr id="390" name="Google Shape;390;p199"/>
          <p:cNvGrpSpPr/>
          <p:nvPr/>
        </p:nvGrpSpPr>
        <p:grpSpPr>
          <a:xfrm>
            <a:off x="9674" y="0"/>
            <a:ext cx="9134328" cy="5143501"/>
            <a:chOff x="9674" y="0"/>
            <a:chExt cx="9134328" cy="5143501"/>
          </a:xfrm>
        </p:grpSpPr>
        <p:pic>
          <p:nvPicPr>
            <p:cNvPr id="391" name="Google Shape;391;p199"/>
            <p:cNvPicPr preferRelativeResize="0"/>
            <p:nvPr/>
          </p:nvPicPr>
          <p:blipFill rotWithShape="1">
            <a:blip r:embed="rId2">
              <a:alphaModFix/>
            </a:blip>
            <a:srcRect/>
            <a:stretch/>
          </p:blipFill>
          <p:spPr>
            <a:xfrm>
              <a:off x="9674" y="0"/>
              <a:ext cx="4817004" cy="5143501"/>
            </a:xfrm>
            <a:prstGeom prst="rect">
              <a:avLst/>
            </a:prstGeom>
            <a:noFill/>
            <a:ln>
              <a:noFill/>
            </a:ln>
          </p:spPr>
        </p:pic>
        <p:pic>
          <p:nvPicPr>
            <p:cNvPr id="392" name="Google Shape;392;p199"/>
            <p:cNvPicPr preferRelativeResize="0"/>
            <p:nvPr/>
          </p:nvPicPr>
          <p:blipFill rotWithShape="1">
            <a:blip r:embed="rId2">
              <a:alphaModFix/>
            </a:blip>
            <a:srcRect l="10370"/>
            <a:stretch/>
          </p:blipFill>
          <p:spPr>
            <a:xfrm>
              <a:off x="4826675" y="0"/>
              <a:ext cx="4317327" cy="5143501"/>
            </a:xfrm>
            <a:prstGeom prst="rect">
              <a:avLst/>
            </a:prstGeom>
            <a:noFill/>
            <a:ln>
              <a:noFill/>
            </a:ln>
          </p:spPr>
        </p:pic>
      </p:grpSp>
      <p:pic>
        <p:nvPicPr>
          <p:cNvPr id="393" name="Google Shape;393;p199"/>
          <p:cNvPicPr preferRelativeResize="0"/>
          <p:nvPr/>
        </p:nvPicPr>
        <p:blipFill rotWithShape="1">
          <a:blip r:embed="rId3">
            <a:alphaModFix/>
          </a:blip>
          <a:srcRect/>
          <a:stretch/>
        </p:blipFill>
        <p:spPr>
          <a:xfrm>
            <a:off x="0" y="0"/>
            <a:ext cx="9143997" cy="5143496"/>
          </a:xfrm>
          <a:prstGeom prst="rect">
            <a:avLst/>
          </a:prstGeom>
          <a:noFill/>
          <a:ln>
            <a:noFill/>
          </a:ln>
        </p:spPr>
      </p:pic>
      <p:sp>
        <p:nvSpPr>
          <p:cNvPr id="394" name="Google Shape;394;p19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Dark Ink 1">
  <p:cSld name="Dark Ink 1">
    <p:bg>
      <p:bgPr>
        <a:solidFill>
          <a:schemeClr val="accent1"/>
        </a:solidFill>
        <a:effectLst/>
      </p:bgPr>
    </p:bg>
    <p:spTree>
      <p:nvGrpSpPr>
        <p:cNvPr id="1" name="Shape 395"/>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481">
          <p15:clr>
            <a:srgbClr val="FA7B17"/>
          </p15:clr>
        </p15:guide>
        <p15:guide id="2" pos="5279">
          <p15:clr>
            <a:srgbClr val="FA7B17"/>
          </p15:clr>
        </p15:guide>
        <p15:guide id="3" orient="horz" pos="255">
          <p15:clr>
            <a:srgbClr val="FA7B17"/>
          </p15:clr>
        </p15:guide>
        <p15:guide id="4" orient="horz" pos="2982">
          <p15:clr>
            <a:srgbClr val="FA7B17"/>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lank 6">
  <p:cSld name="Blank 6">
    <p:spTree>
      <p:nvGrpSpPr>
        <p:cNvPr id="1" name="Shape 396"/>
        <p:cNvGrpSpPr/>
        <p:nvPr/>
      </p:nvGrpSpPr>
      <p:grpSpPr>
        <a:xfrm>
          <a:off x="0" y="0"/>
          <a:ext cx="0" cy="0"/>
          <a:chOff x="0" y="0"/>
          <a:chExt cx="0" cy="0"/>
        </a:xfrm>
      </p:grpSpPr>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lank 8">
  <p:cSld name="Blank 8">
    <p:spTree>
      <p:nvGrpSpPr>
        <p:cNvPr id="1" name="Shape 397"/>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1_Blank 3">
  <p:cSld name="1_Blank 3">
    <p:spTree>
      <p:nvGrpSpPr>
        <p:cNvPr id="1" name="Shape 398"/>
        <p:cNvGrpSpPr/>
        <p:nvPr/>
      </p:nvGrpSpPr>
      <p:grpSpPr>
        <a:xfrm>
          <a:off x="0" y="0"/>
          <a:ext cx="0" cy="0"/>
          <a:chOff x="0" y="0"/>
          <a:chExt cx="0" cy="0"/>
        </a:xfrm>
      </p:grpSpPr>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lank 13">
  <p:cSld name="Blank 13">
    <p:bg>
      <p:bgPr>
        <a:solidFill>
          <a:schemeClr val="lt1"/>
        </a:solidFill>
        <a:effectLst/>
      </p:bgPr>
    </p:bg>
    <p:spTree>
      <p:nvGrpSpPr>
        <p:cNvPr id="1" name="Shape 399"/>
        <p:cNvGrpSpPr/>
        <p:nvPr/>
      </p:nvGrpSpPr>
      <p:grpSpPr>
        <a:xfrm>
          <a:off x="0" y="0"/>
          <a:ext cx="0" cy="0"/>
          <a:chOff x="0" y="0"/>
          <a:chExt cx="0" cy="0"/>
        </a:xfrm>
      </p:grpSpPr>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Transition 01 - Blue 1">
  <p:cSld name="Transition 01 - Blue 1">
    <p:bg>
      <p:bgPr>
        <a:noFill/>
        <a:effectLst/>
      </p:bgPr>
    </p:bg>
    <p:spTree>
      <p:nvGrpSpPr>
        <p:cNvPr id="1" name="Shape 400"/>
        <p:cNvGrpSpPr/>
        <p:nvPr/>
      </p:nvGrpSpPr>
      <p:grpSpPr>
        <a:xfrm>
          <a:off x="0" y="0"/>
          <a:ext cx="0" cy="0"/>
          <a:chOff x="0" y="0"/>
          <a:chExt cx="0" cy="0"/>
        </a:xfrm>
      </p:grpSpPr>
      <p:sp>
        <p:nvSpPr>
          <p:cNvPr id="401" name="Google Shape;401;p205"/>
          <p:cNvSpPr/>
          <p:nvPr/>
        </p:nvSpPr>
        <p:spPr>
          <a:xfrm>
            <a:off x="0" y="0"/>
            <a:ext cx="9144000" cy="51454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matchingName="Transition 02 - Dark Ink 1">
  <p:cSld name="Transition 02 - Dark Ink 1">
    <p:bg>
      <p:bgPr>
        <a:noFill/>
        <a:effectLst/>
      </p:bgPr>
    </p:bg>
    <p:spTree>
      <p:nvGrpSpPr>
        <p:cNvPr id="1" name="Shape 402"/>
        <p:cNvGrpSpPr/>
        <p:nvPr/>
      </p:nvGrpSpPr>
      <p:grpSpPr>
        <a:xfrm>
          <a:off x="0" y="0"/>
          <a:ext cx="0" cy="0"/>
          <a:chOff x="0" y="0"/>
          <a:chExt cx="0" cy="0"/>
        </a:xfrm>
      </p:grpSpPr>
      <p:sp>
        <p:nvSpPr>
          <p:cNvPr id="403" name="Google Shape;403;p20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lank 16">
  <p:cSld name="Blank 16">
    <p:bg>
      <p:bgPr>
        <a:solidFill>
          <a:schemeClr val="lt1"/>
        </a:solidFill>
        <a:effectLst/>
      </p:bgPr>
    </p:bg>
    <p:spTree>
      <p:nvGrpSpPr>
        <p:cNvPr id="1" name="Shape 404"/>
        <p:cNvGrpSpPr/>
        <p:nvPr/>
      </p:nvGrpSpPr>
      <p:grpSpPr>
        <a:xfrm>
          <a:off x="0" y="0"/>
          <a:ext cx="0" cy="0"/>
          <a:chOff x="0" y="0"/>
          <a:chExt cx="0" cy="0"/>
        </a:xfrm>
      </p:grpSpPr>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405"/>
        <p:cNvGrpSpPr/>
        <p:nvPr/>
      </p:nvGrpSpPr>
      <p:grpSpPr>
        <a:xfrm>
          <a:off x="0" y="0"/>
          <a:ext cx="0" cy="0"/>
          <a:chOff x="0" y="0"/>
          <a:chExt cx="0" cy="0"/>
        </a:xfrm>
      </p:grpSpPr>
      <p:sp>
        <p:nvSpPr>
          <p:cNvPr id="406" name="Google Shape;406;p208"/>
          <p:cNvSpPr txBox="1">
            <a:spLocks noGrp="1"/>
          </p:cNvSpPr>
          <p:nvPr>
            <p:ph type="title"/>
          </p:nvPr>
        </p:nvSpPr>
        <p:spPr>
          <a:xfrm>
            <a:off x="762000" y="600010"/>
            <a:ext cx="7620000" cy="3324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D2D2D"/>
              </a:buClr>
              <a:buSzPts val="2400"/>
              <a:buFont typeface="Roboto"/>
              <a:buNone/>
              <a:defRPr sz="2400" b="1" i="0">
                <a:solidFill>
                  <a:srgbClr val="2D2D2D"/>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7" name="Google Shape;407;p208"/>
          <p:cNvSpPr txBox="1">
            <a:spLocks noGrp="1"/>
          </p:cNvSpPr>
          <p:nvPr>
            <p:ph type="body" idx="1"/>
          </p:nvPr>
        </p:nvSpPr>
        <p:spPr>
          <a:xfrm>
            <a:off x="762000" y="972572"/>
            <a:ext cx="7620000" cy="1938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750"/>
              </a:spcBef>
              <a:spcAft>
                <a:spcPts val="0"/>
              </a:spcAft>
              <a:buClr>
                <a:srgbClr val="2D2D2D"/>
              </a:buClr>
              <a:buSzPts val="1400"/>
              <a:buFont typeface="Arial"/>
              <a:buNone/>
              <a:defRPr sz="1400" b="1" i="0" u="none" strike="noStrike" cap="none">
                <a:solidFill>
                  <a:srgbClr val="2D2D2D"/>
                </a:solidFill>
                <a:latin typeface="Roboto"/>
                <a:ea typeface="Roboto"/>
                <a:cs typeface="Roboto"/>
                <a:sym typeface="Roboto"/>
              </a:defRPr>
            </a:lvl1pPr>
            <a:lvl2pPr marL="914400" marR="0" lvl="1" indent="-228600" algn="l" rtl="0">
              <a:lnSpc>
                <a:spcPct val="90000"/>
              </a:lnSpc>
              <a:spcBef>
                <a:spcPts val="375"/>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5"/>
              </a:spcBef>
              <a:spcAft>
                <a:spcPts val="0"/>
              </a:spcAft>
              <a:buClr>
                <a:schemeClr val="dk1"/>
              </a:buClr>
              <a:buSzPts val="1400"/>
              <a:buFont typeface="Arial"/>
              <a:buNone/>
              <a:defRPr sz="14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5"/>
              </a:spcBef>
              <a:spcAft>
                <a:spcPts val="0"/>
              </a:spcAft>
              <a:buClr>
                <a:schemeClr val="dk1"/>
              </a:buClr>
              <a:buSzPts val="1000"/>
              <a:buFont typeface="Arial"/>
              <a:buNone/>
              <a:defRPr sz="1000" b="1" i="0" u="none" strike="noStrike" cap="none">
                <a:solidFill>
                  <a:schemeClr val="dk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ransition 01 - Blue">
  <p:cSld name="Transition 01 - Blue">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guide id="7" pos="5501">
          <p15:clr>
            <a:srgbClr val="E46962"/>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lank 3 Column 1">
  <p:cSld name="Blank 3 Column 1">
    <p:bg>
      <p:bgPr>
        <a:solidFill>
          <a:schemeClr val="lt1"/>
        </a:solidFill>
        <a:effectLst/>
      </p:bgPr>
    </p:bg>
    <p:spTree>
      <p:nvGrpSpPr>
        <p:cNvPr id="1" name="Shape 40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1930">
          <p15:clr>
            <a:srgbClr val="E46962"/>
          </p15:clr>
        </p15:guide>
        <p15:guide id="2" pos="2043">
          <p15:clr>
            <a:srgbClr val="E46962"/>
          </p15:clr>
        </p15:guide>
        <p15:guide id="3" pos="3715">
          <p15:clr>
            <a:srgbClr val="E46962"/>
          </p15:clr>
        </p15:guide>
        <p15:guide id="4" pos="3829">
          <p15:clr>
            <a:srgbClr val="E46962"/>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Subtitle 2 1">
  <p:cSld name="Title and Subtitle 2 1">
    <p:spTree>
      <p:nvGrpSpPr>
        <p:cNvPr id="1" name="Shape 409"/>
        <p:cNvGrpSpPr/>
        <p:nvPr/>
      </p:nvGrpSpPr>
      <p:grpSpPr>
        <a:xfrm>
          <a:off x="0" y="0"/>
          <a:ext cx="0" cy="0"/>
          <a:chOff x="0" y="0"/>
          <a:chExt cx="0" cy="0"/>
        </a:xfrm>
      </p:grpSpPr>
      <p:sp>
        <p:nvSpPr>
          <p:cNvPr id="410" name="Google Shape;410;p210"/>
          <p:cNvSpPr txBox="1">
            <a:spLocks noGrp="1"/>
          </p:cNvSpPr>
          <p:nvPr>
            <p:ph type="title"/>
          </p:nvPr>
        </p:nvSpPr>
        <p:spPr>
          <a:xfrm>
            <a:off x="762000" y="600010"/>
            <a:ext cx="7620000" cy="3324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D2D2D"/>
              </a:buClr>
              <a:buSzPts val="2400"/>
              <a:buFont typeface="Roboto"/>
              <a:buNone/>
              <a:defRPr sz="2400" b="1" i="0">
                <a:solidFill>
                  <a:srgbClr val="2D2D2D"/>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 name="Google Shape;411;p210"/>
          <p:cNvSpPr txBox="1">
            <a:spLocks noGrp="1"/>
          </p:cNvSpPr>
          <p:nvPr>
            <p:ph type="body" idx="1"/>
          </p:nvPr>
        </p:nvSpPr>
        <p:spPr>
          <a:xfrm>
            <a:off x="762000" y="972572"/>
            <a:ext cx="7620000" cy="1938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750"/>
              </a:spcBef>
              <a:spcAft>
                <a:spcPts val="0"/>
              </a:spcAft>
              <a:buClr>
                <a:srgbClr val="2D2D2D"/>
              </a:buClr>
              <a:buSzPts val="1400"/>
              <a:buFont typeface="Arial"/>
              <a:buNone/>
              <a:defRPr sz="1400" b="1" i="0" u="none" strike="noStrike" cap="none">
                <a:solidFill>
                  <a:srgbClr val="2D2D2D"/>
                </a:solidFill>
                <a:latin typeface="Roboto"/>
                <a:ea typeface="Roboto"/>
                <a:cs typeface="Roboto"/>
                <a:sym typeface="Roboto"/>
              </a:defRPr>
            </a:lvl1pPr>
            <a:lvl2pPr marL="914400" marR="0" lvl="1" indent="-228600" algn="l" rtl="0">
              <a:lnSpc>
                <a:spcPct val="90000"/>
              </a:lnSpc>
              <a:spcBef>
                <a:spcPts val="375"/>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5"/>
              </a:spcBef>
              <a:spcAft>
                <a:spcPts val="0"/>
              </a:spcAft>
              <a:buClr>
                <a:schemeClr val="dk1"/>
              </a:buClr>
              <a:buSzPts val="1400"/>
              <a:buFont typeface="Arial"/>
              <a:buNone/>
              <a:defRPr sz="14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5"/>
              </a:spcBef>
              <a:spcAft>
                <a:spcPts val="0"/>
              </a:spcAft>
              <a:buClr>
                <a:schemeClr val="dk1"/>
              </a:buClr>
              <a:buSzPts val="1000"/>
              <a:buFont typeface="Arial"/>
              <a:buNone/>
              <a:defRPr sz="1000" b="1" i="0" u="none" strike="noStrike" cap="none">
                <a:solidFill>
                  <a:schemeClr val="dk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Headline and Body 5">
  <p:cSld name="Headline and Body 5">
    <p:bg>
      <p:bgPr>
        <a:solidFill>
          <a:schemeClr val="lt1"/>
        </a:solidFill>
        <a:effectLst/>
      </p:bgPr>
    </p:bg>
    <p:spTree>
      <p:nvGrpSpPr>
        <p:cNvPr id="1" name="Shape 412"/>
        <p:cNvGrpSpPr/>
        <p:nvPr/>
      </p:nvGrpSpPr>
      <p:grpSpPr>
        <a:xfrm>
          <a:off x="0" y="0"/>
          <a:ext cx="0" cy="0"/>
          <a:chOff x="0" y="0"/>
          <a:chExt cx="0" cy="0"/>
        </a:xfrm>
      </p:grpSpPr>
      <p:sp>
        <p:nvSpPr>
          <p:cNvPr id="413" name="Google Shape;413;p211"/>
          <p:cNvSpPr txBox="1">
            <a:spLocks noGrp="1"/>
          </p:cNvSpPr>
          <p:nvPr>
            <p:ph type="body" idx="1"/>
          </p:nvPr>
        </p:nvSpPr>
        <p:spPr>
          <a:xfrm>
            <a:off x="409200" y="787200"/>
            <a:ext cx="8323200" cy="193800"/>
          </a:xfrm>
          <a:prstGeom prst="rect">
            <a:avLst/>
          </a:prstGeom>
          <a:noFill/>
          <a:ln>
            <a:noFill/>
          </a:ln>
        </p:spPr>
        <p:txBody>
          <a:bodyPr spcFirstLastPara="1" wrap="square" lIns="0" tIns="0" rIns="0" bIns="0" anchor="t" anchorCtr="0">
            <a:spAutoFit/>
          </a:bodyPr>
          <a:lstStyle>
            <a:lvl1pPr marL="457200" marR="0" lvl="0" indent="-228600" algn="l" rtl="0">
              <a:lnSpc>
                <a:spcPct val="150000"/>
              </a:lnSpc>
              <a:spcBef>
                <a:spcPts val="750"/>
              </a:spcBef>
              <a:spcAft>
                <a:spcPts val="0"/>
              </a:spcAft>
              <a:buClr>
                <a:schemeClr val="dk1"/>
              </a:buClr>
              <a:buSzPts val="1400"/>
              <a:buFont typeface="Noto Sans"/>
              <a:buNone/>
              <a:defRPr sz="1400" b="0" i="0" u="none" strike="noStrike" cap="none">
                <a:solidFill>
                  <a:schemeClr val="dk1"/>
                </a:solidFill>
                <a:latin typeface="Noto Sans"/>
                <a:ea typeface="Noto Sans"/>
                <a:cs typeface="Noto Sans"/>
                <a:sym typeface="Noto Sans"/>
              </a:defRPr>
            </a:lvl1pPr>
            <a:lvl2pPr marL="914400" marR="0" lvl="1" indent="-228600" algn="l" rtl="0">
              <a:lnSpc>
                <a:spcPct val="150000"/>
              </a:lnSpc>
              <a:spcBef>
                <a:spcPts val="1000"/>
              </a:spcBef>
              <a:spcAft>
                <a:spcPts val="0"/>
              </a:spcAft>
              <a:buClr>
                <a:schemeClr val="dk1"/>
              </a:buClr>
              <a:buSzPts val="1600"/>
              <a:buFont typeface="Noto Sans"/>
              <a:buNone/>
              <a:defRPr sz="1600" b="0" i="0" u="none" strike="noStrike" cap="none">
                <a:solidFill>
                  <a:schemeClr val="dk1"/>
                </a:solidFill>
                <a:latin typeface="Noto Sans"/>
                <a:ea typeface="Noto Sans"/>
                <a:cs typeface="Noto Sans"/>
                <a:sym typeface="Noto Sans"/>
              </a:defRPr>
            </a:lvl2pPr>
            <a:lvl3pPr marL="1371600" marR="0" lvl="2" indent="-228600" algn="l" rtl="0">
              <a:lnSpc>
                <a:spcPct val="150000"/>
              </a:lnSpc>
              <a:spcBef>
                <a:spcPts val="1000"/>
              </a:spcBef>
              <a:spcAft>
                <a:spcPts val="0"/>
              </a:spcAft>
              <a:buClr>
                <a:schemeClr val="dk1"/>
              </a:buClr>
              <a:buSzPts val="1400"/>
              <a:buFont typeface="Noto Sans"/>
              <a:buNone/>
              <a:defRPr sz="1400" b="0" i="0" u="none" strike="noStrike" cap="none">
                <a:solidFill>
                  <a:schemeClr val="dk1"/>
                </a:solidFill>
                <a:latin typeface="Noto Sans"/>
                <a:ea typeface="Noto Sans"/>
                <a:cs typeface="Noto Sans"/>
                <a:sym typeface="Noto Sans"/>
              </a:defRPr>
            </a:lvl3pPr>
            <a:lvl4pPr marL="1828800" marR="0" lvl="3" indent="-228600" algn="l" rtl="0">
              <a:lnSpc>
                <a:spcPct val="150000"/>
              </a:lnSpc>
              <a:spcBef>
                <a:spcPts val="1000"/>
              </a:spcBef>
              <a:spcAft>
                <a:spcPts val="0"/>
              </a:spcAft>
              <a:buClr>
                <a:schemeClr val="dk1"/>
              </a:buClr>
              <a:buSzPts val="1200"/>
              <a:buFont typeface="Noto Sans"/>
              <a:buNone/>
              <a:defRPr sz="1200" b="0" i="0" u="none" strike="noStrike" cap="none">
                <a:solidFill>
                  <a:schemeClr val="dk1"/>
                </a:solidFill>
                <a:latin typeface="Noto Sans"/>
                <a:ea typeface="Noto Sans"/>
                <a:cs typeface="Noto Sans"/>
                <a:sym typeface="Noto Sans"/>
              </a:defRPr>
            </a:lvl4pPr>
            <a:lvl5pPr marL="2286000" marR="0" lvl="4" indent="-228600" algn="l" rtl="0">
              <a:lnSpc>
                <a:spcPct val="150000"/>
              </a:lnSpc>
              <a:spcBef>
                <a:spcPts val="1000"/>
              </a:spcBef>
              <a:spcAft>
                <a:spcPts val="0"/>
              </a:spcAft>
              <a:buClr>
                <a:schemeClr val="dk1"/>
              </a:buClr>
              <a:buSzPts val="1000"/>
              <a:buFont typeface="Noto Sans"/>
              <a:buNone/>
              <a:defRPr sz="1000" b="0" i="0" u="none" strike="noStrike" cap="none">
                <a:solidFill>
                  <a:schemeClr val="dk1"/>
                </a:solidFill>
                <a:latin typeface="Noto Sans"/>
                <a:ea typeface="Noto Sans"/>
                <a:cs typeface="Noto Sans"/>
                <a:sym typeface="Noto Sans"/>
              </a:defRPr>
            </a:lvl5pPr>
            <a:lvl6pPr marL="2743200" marR="0" lvl="5"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6pPr>
            <a:lvl7pPr marL="3200400" marR="0" lvl="6"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7pPr>
            <a:lvl8pPr marL="3657600" marR="0" lvl="7"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8pPr>
            <a:lvl9pPr marL="4114800" marR="0" lvl="8" indent="-314325" algn="l" rtl="0">
              <a:lnSpc>
                <a:spcPct val="150000"/>
              </a:lnSpc>
              <a:spcBef>
                <a:spcPts val="1000"/>
              </a:spcBef>
              <a:spcAft>
                <a:spcPts val="100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9pPr>
          </a:lstStyle>
          <a:p>
            <a:endParaRPr/>
          </a:p>
        </p:txBody>
      </p:sp>
      <p:sp>
        <p:nvSpPr>
          <p:cNvPr id="414" name="Google Shape;414;p211"/>
          <p:cNvSpPr txBox="1">
            <a:spLocks noGrp="1"/>
          </p:cNvSpPr>
          <p:nvPr>
            <p:ph type="body" idx="2"/>
          </p:nvPr>
        </p:nvSpPr>
        <p:spPr>
          <a:xfrm>
            <a:off x="409200" y="1583200"/>
            <a:ext cx="6197400" cy="2296800"/>
          </a:xfrm>
          <a:prstGeom prst="rect">
            <a:avLst/>
          </a:prstGeom>
          <a:noFill/>
          <a:ln>
            <a:noFill/>
          </a:ln>
        </p:spPr>
        <p:txBody>
          <a:bodyPr spcFirstLastPara="1" wrap="square" lIns="0" tIns="0" rIns="0" bIns="0" anchor="t" anchorCtr="0">
            <a:spAutoFit/>
          </a:bodyPr>
          <a:lstStyle>
            <a:lvl1pPr marL="457200" marR="0" lvl="0" indent="-304800" algn="l" rtl="0">
              <a:lnSpc>
                <a:spcPct val="150000"/>
              </a:lnSpc>
              <a:spcBef>
                <a:spcPts val="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1pPr>
            <a:lvl2pPr marL="914400" marR="0" lvl="1"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2pPr>
            <a:lvl3pPr marL="1371600" marR="0" lvl="2"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3pPr>
            <a:lvl4pPr marL="1828800" marR="0" lvl="3"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4pPr>
            <a:lvl5pPr marL="2286000" marR="0" lvl="4"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5pPr>
            <a:lvl6pPr marL="2743200" marR="0" lvl="5"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6pPr>
            <a:lvl7pPr marL="3200400" marR="0" lvl="6"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7pPr>
            <a:lvl8pPr marL="3657600" marR="0" lvl="7"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8pPr>
            <a:lvl9pPr marL="4114800" marR="0" lvl="8" indent="-304800" algn="l" rtl="0">
              <a:lnSpc>
                <a:spcPct val="150000"/>
              </a:lnSpc>
              <a:spcBef>
                <a:spcPts val="1000"/>
              </a:spcBef>
              <a:spcAft>
                <a:spcPts val="100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9pPr>
          </a:lstStyle>
          <a:p>
            <a:endParaRPr/>
          </a:p>
        </p:txBody>
      </p:sp>
      <p:sp>
        <p:nvSpPr>
          <p:cNvPr id="415" name="Google Shape;415;p211"/>
          <p:cNvSpPr txBox="1">
            <a:spLocks noGrp="1"/>
          </p:cNvSpPr>
          <p:nvPr>
            <p:ph type="title"/>
          </p:nvPr>
        </p:nvSpPr>
        <p:spPr>
          <a:xfrm>
            <a:off x="409200" y="409200"/>
            <a:ext cx="8323200" cy="332400"/>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Clr>
                <a:schemeClr val="dk1"/>
              </a:buClr>
              <a:buSzPts val="2400"/>
              <a:buFont typeface="Noto Sans"/>
              <a:buNone/>
              <a:defRPr sz="2400" i="0">
                <a:solidFill>
                  <a:schemeClr val="dk1"/>
                </a:solidFill>
                <a:latin typeface="Noto Sans"/>
                <a:ea typeface="Noto Sans"/>
                <a:cs typeface="Noto Sans"/>
                <a:sym typeface="Noto Sans"/>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a:endParaRPr/>
          </a:p>
        </p:txBody>
      </p:sp>
      <p:sp>
        <p:nvSpPr>
          <p:cNvPr id="416" name="Google Shape;416;p211"/>
          <p:cNvSpPr txBox="1">
            <a:spLocks noGrp="1"/>
          </p:cNvSpPr>
          <p:nvPr>
            <p:ph type="body" idx="3"/>
          </p:nvPr>
        </p:nvSpPr>
        <p:spPr>
          <a:xfrm>
            <a:off x="409200" y="4536325"/>
            <a:ext cx="8323200" cy="193800"/>
          </a:xfrm>
          <a:prstGeom prst="rect">
            <a:avLst/>
          </a:prstGeom>
          <a:noFill/>
          <a:ln>
            <a:noFill/>
          </a:ln>
        </p:spPr>
        <p:txBody>
          <a:bodyPr spcFirstLastPara="1" wrap="square" lIns="0" tIns="0" rIns="0" bIns="0" anchor="b" anchorCtr="0">
            <a:noAutofit/>
          </a:bodyPr>
          <a:lstStyle>
            <a:lvl1pPr marL="457200" marR="0" lvl="0" indent="-285750" algn="l" rtl="0">
              <a:lnSpc>
                <a:spcPct val="150000"/>
              </a:lnSpc>
              <a:spcBef>
                <a:spcPts val="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1pPr>
            <a:lvl2pPr marL="914400" marR="0" lvl="1"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3pPr>
            <a:lvl4pPr marL="1828800" marR="0" lvl="3"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50000"/>
              </a:lnSpc>
              <a:spcBef>
                <a:spcPts val="1000"/>
              </a:spcBef>
              <a:spcAft>
                <a:spcPts val="100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18">
  <p:cSld name="Blank 18">
    <p:bg>
      <p:bgPr>
        <a:solidFill>
          <a:schemeClr val="lt1"/>
        </a:solidFill>
        <a:effectLst/>
      </p:bgPr>
    </p:bg>
    <p:spTree>
      <p:nvGrpSpPr>
        <p:cNvPr id="1" name="Shape 417"/>
        <p:cNvGrpSpPr/>
        <p:nvPr/>
      </p:nvGrpSpPr>
      <p:grpSpPr>
        <a:xfrm>
          <a:off x="0" y="0"/>
          <a:ext cx="0" cy="0"/>
          <a:chOff x="0" y="0"/>
          <a:chExt cx="0" cy="0"/>
        </a:xfrm>
      </p:grpSpPr>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Earth G10">
  <p:cSld name="Earth G10">
    <p:bg>
      <p:bgPr>
        <a:solidFill>
          <a:srgbClr val="FEF8F4"/>
        </a:solidFill>
        <a:effectLst/>
      </p:bgPr>
    </p:bg>
    <p:spTree>
      <p:nvGrpSpPr>
        <p:cNvPr id="1" name="Shape 418"/>
        <p:cNvGrpSpPr/>
        <p:nvPr/>
      </p:nvGrpSpPr>
      <p:grpSpPr>
        <a:xfrm>
          <a:off x="0" y="0"/>
          <a:ext cx="0" cy="0"/>
          <a:chOff x="0" y="0"/>
          <a:chExt cx="0" cy="0"/>
        </a:xfrm>
      </p:grpSpPr>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lank 6 Column 2">
  <p:cSld name="Blank 6 Column 2">
    <p:bg>
      <p:bgPr>
        <a:solidFill>
          <a:schemeClr val="lt1"/>
        </a:solidFill>
        <a:effectLst/>
      </p:bgPr>
    </p:bg>
    <p:spTree>
      <p:nvGrpSpPr>
        <p:cNvPr id="1" name="Shape 419"/>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1037">
          <p15:clr>
            <a:srgbClr val="E46962"/>
          </p15:clr>
        </p15:guide>
        <p15:guide id="2" pos="1151">
          <p15:clr>
            <a:srgbClr val="E46962"/>
          </p15:clr>
        </p15:guide>
        <p15:guide id="3" pos="1930">
          <p15:clr>
            <a:srgbClr val="E46962"/>
          </p15:clr>
        </p15:guide>
        <p15:guide id="4" pos="2043">
          <p15:clr>
            <a:srgbClr val="E46962"/>
          </p15:clr>
        </p15:guide>
        <p15:guide id="5" pos="2822">
          <p15:clr>
            <a:srgbClr val="E46962"/>
          </p15:clr>
        </p15:guide>
        <p15:guide id="6" pos="2936">
          <p15:clr>
            <a:srgbClr val="E46962"/>
          </p15:clr>
        </p15:guide>
        <p15:guide id="7" pos="3715">
          <p15:clr>
            <a:srgbClr val="E46962"/>
          </p15:clr>
        </p15:guide>
        <p15:guide id="8" pos="3829">
          <p15:clr>
            <a:srgbClr val="E46962"/>
          </p15:clr>
        </p15:guide>
        <p15:guide id="9" pos="4608">
          <p15:clr>
            <a:srgbClr val="E46962"/>
          </p15:clr>
        </p15:guide>
        <p15:guide id="10" pos="4722">
          <p15:clr>
            <a:srgbClr val="E46962"/>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FutureWorks 2024_Dark Ink Shapes 1">
  <p:cSld name="FutureWorks 2024_Dark Ink Shapes 1">
    <p:spTree>
      <p:nvGrpSpPr>
        <p:cNvPr id="1" name="Shape 420"/>
        <p:cNvGrpSpPr/>
        <p:nvPr/>
      </p:nvGrpSpPr>
      <p:grpSpPr>
        <a:xfrm>
          <a:off x="0" y="0"/>
          <a:ext cx="0" cy="0"/>
          <a:chOff x="0" y="0"/>
          <a:chExt cx="0" cy="0"/>
        </a:xfrm>
      </p:grpSpPr>
      <p:sp>
        <p:nvSpPr>
          <p:cNvPr id="421" name="Google Shape;421;p215" descr="A blue letter u&#10;&#10;Description automatically generated"/>
          <p:cNvSpPr/>
          <p:nvPr/>
        </p:nvSpPr>
        <p:spPr>
          <a:xfrm>
            <a:off x="0" y="0"/>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Generic_Title+Text">
  <p:cSld name="Generic_Title+Text">
    <p:bg>
      <p:bgPr>
        <a:gradFill>
          <a:gsLst>
            <a:gs pos="0">
              <a:srgbClr val="032464"/>
            </a:gs>
            <a:gs pos="3000">
              <a:srgbClr val="032464"/>
            </a:gs>
            <a:gs pos="8000">
              <a:srgbClr val="032464"/>
            </a:gs>
            <a:gs pos="90000">
              <a:schemeClr val="accent2"/>
            </a:gs>
            <a:gs pos="100000">
              <a:srgbClr val="001A3B"/>
            </a:gs>
          </a:gsLst>
          <a:lin ang="10800025" scaled="0"/>
        </a:gradFill>
        <a:effectLst/>
      </p:bgPr>
    </p:bg>
    <p:spTree>
      <p:nvGrpSpPr>
        <p:cNvPr id="1" name="Shape 422"/>
        <p:cNvGrpSpPr/>
        <p:nvPr/>
      </p:nvGrpSpPr>
      <p:grpSpPr>
        <a:xfrm>
          <a:off x="0" y="0"/>
          <a:ext cx="0" cy="0"/>
          <a:chOff x="0" y="0"/>
          <a:chExt cx="0" cy="0"/>
        </a:xfrm>
      </p:grpSpPr>
      <p:sp>
        <p:nvSpPr>
          <p:cNvPr id="423" name="Google Shape;423;p216"/>
          <p:cNvSpPr txBox="1">
            <a:spLocks noGrp="1"/>
          </p:cNvSpPr>
          <p:nvPr>
            <p:ph type="title"/>
          </p:nvPr>
        </p:nvSpPr>
        <p:spPr>
          <a:xfrm>
            <a:off x="412750" y="870696"/>
            <a:ext cx="7681800" cy="312900"/>
          </a:xfrm>
          <a:prstGeom prst="rect">
            <a:avLst/>
          </a:prstGeom>
          <a:noFill/>
          <a:ln>
            <a:noFill/>
          </a:ln>
        </p:spPr>
        <p:txBody>
          <a:bodyPr spcFirstLastPara="1" wrap="square" lIns="0" tIns="0" rIns="0" bIns="0" anchor="t" anchorCtr="0">
            <a:spAutoFit/>
          </a:bodyPr>
          <a:lstStyle>
            <a:lvl1pPr marR="0" lvl="0" algn="l">
              <a:lnSpc>
                <a:spcPct val="113000"/>
              </a:lnSpc>
              <a:spcBef>
                <a:spcPts val="0"/>
              </a:spcBef>
              <a:spcAft>
                <a:spcPts val="0"/>
              </a:spcAft>
              <a:buSzPts val="1400"/>
              <a:buNone/>
              <a:defRPr sz="1800" b="1"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24" name="Google Shape;424;p216"/>
          <p:cNvSpPr txBox="1">
            <a:spLocks noGrp="1"/>
          </p:cNvSpPr>
          <p:nvPr>
            <p:ph type="body" idx="1"/>
          </p:nvPr>
        </p:nvSpPr>
        <p:spPr>
          <a:xfrm>
            <a:off x="412750" y="1183730"/>
            <a:ext cx="7681800" cy="245700"/>
          </a:xfrm>
          <a:prstGeom prst="rect">
            <a:avLst/>
          </a:prstGeom>
          <a:noFill/>
          <a:ln>
            <a:noFill/>
          </a:ln>
        </p:spPr>
        <p:txBody>
          <a:bodyPr spcFirstLastPara="1" wrap="square" lIns="0" tIns="0" rIns="0" bIns="0" anchor="t" anchorCtr="0">
            <a:spAutoFit/>
          </a:bodyPr>
          <a:lstStyle>
            <a:lvl1pPr marL="457200" marR="0" lvl="0" indent="-228600" algn="l" rtl="0">
              <a:lnSpc>
                <a:spcPct val="113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5" name="Google Shape;425;p216"/>
          <p:cNvSpPr txBox="1">
            <a:spLocks noGrp="1"/>
          </p:cNvSpPr>
          <p:nvPr>
            <p:ph type="body" idx="2"/>
          </p:nvPr>
        </p:nvSpPr>
        <p:spPr>
          <a:xfrm>
            <a:off x="412750" y="1783620"/>
            <a:ext cx="7681800" cy="323100"/>
          </a:xfrm>
          <a:prstGeom prst="rect">
            <a:avLst/>
          </a:prstGeom>
          <a:noFill/>
          <a:ln>
            <a:noFill/>
          </a:ln>
        </p:spPr>
        <p:txBody>
          <a:bodyPr spcFirstLastPara="1" wrap="square" lIns="0" tIns="0" rIns="0" bIns="0" anchor="t" anchorCtr="0">
            <a:spAutoFit/>
          </a:bodyPr>
          <a:lstStyle>
            <a:lvl1pPr marL="457200" marR="0" lvl="0" indent="-228600" algn="l" rtl="0">
              <a:lnSpc>
                <a:spcPct val="15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6" name="Google Shape;426;p216"/>
          <p:cNvSpPr txBox="1">
            <a:spLocks noGrp="1"/>
          </p:cNvSpPr>
          <p:nvPr>
            <p:ph type="body" idx="3"/>
          </p:nvPr>
        </p:nvSpPr>
        <p:spPr>
          <a:xfrm>
            <a:off x="400050" y="4861895"/>
            <a:ext cx="7445400" cy="180900"/>
          </a:xfrm>
          <a:prstGeom prst="rect">
            <a:avLst/>
          </a:prstGeom>
          <a:noFill/>
          <a:ln>
            <a:noFill/>
          </a:ln>
        </p:spPr>
        <p:txBody>
          <a:bodyPr spcFirstLastPara="1" wrap="square" lIns="0" tIns="0" rIns="0" bIns="0" anchor="b" anchorCtr="0">
            <a:spAutoFit/>
          </a:bodyPr>
          <a:lstStyle>
            <a:lvl1pPr marL="457200" marR="0" lvl="0" indent="-228600" algn="l" rtl="0">
              <a:lnSpc>
                <a:spcPct val="114000"/>
              </a:lnSpc>
              <a:spcBef>
                <a:spcPts val="0"/>
              </a:spcBef>
              <a:spcAft>
                <a:spcPts val="0"/>
              </a:spcAft>
              <a:buClr>
                <a:srgbClr val="000000"/>
              </a:buClr>
              <a:buSzPts val="1400"/>
              <a:buFont typeface="Arial"/>
              <a:buNone/>
              <a:defRPr sz="10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lank 2 2">
  <p:cSld name="Blank 2 2">
    <p:bg>
      <p:bgPr>
        <a:solidFill>
          <a:schemeClr val="lt1"/>
        </a:solidFill>
        <a:effectLst/>
      </p:bgPr>
    </p:bg>
    <p:spTree>
      <p:nvGrpSpPr>
        <p:cNvPr id="1" name="Shape 427"/>
        <p:cNvGrpSpPr/>
        <p:nvPr/>
      </p:nvGrpSpPr>
      <p:grpSpPr>
        <a:xfrm>
          <a:off x="0" y="0"/>
          <a:ext cx="0" cy="0"/>
          <a:chOff x="0" y="0"/>
          <a:chExt cx="0" cy="0"/>
        </a:xfrm>
      </p:grpSpPr>
      <p:sp>
        <p:nvSpPr>
          <p:cNvPr id="428" name="Google Shape;428;p2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480">
          <p15:clr>
            <a:srgbClr val="F26B43"/>
          </p15:clr>
        </p15:guide>
        <p15:guide id="2" pos="5280">
          <p15:clr>
            <a:srgbClr val="F26B43"/>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Blank 4 Column">
  <p:cSld name="Blank 4 Column">
    <p:bg>
      <p:bgPr>
        <a:solidFill>
          <a:schemeClr val="lt1"/>
        </a:solidFill>
        <a:effectLst/>
      </p:bgPr>
    </p:bg>
    <p:spTree>
      <p:nvGrpSpPr>
        <p:cNvPr id="1" name="Shape 429"/>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ransition 02 - Ink Blue">
  <p:cSld name="Transition 02 - Ink Blue">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11">
  <p:cSld name="Blank 11">
    <p:bg>
      <p:bgPr>
        <a:solidFill>
          <a:schemeClr val="lt1"/>
        </a:solidFill>
        <a:effectLst/>
      </p:bgPr>
    </p:bg>
    <p:spTree>
      <p:nvGrpSpPr>
        <p:cNvPr id="1" name="Shape 430"/>
        <p:cNvGrpSpPr/>
        <p:nvPr/>
      </p:nvGrpSpPr>
      <p:grpSpPr>
        <a:xfrm>
          <a:off x="0" y="0"/>
          <a:ext cx="0" cy="0"/>
          <a:chOff x="0" y="0"/>
          <a:chExt cx="0" cy="0"/>
        </a:xfrm>
      </p:grpSpPr>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lank 10">
  <p:cSld name="Blank 10">
    <p:spTree>
      <p:nvGrpSpPr>
        <p:cNvPr id="1" name="Shape 431"/>
        <p:cNvGrpSpPr/>
        <p:nvPr/>
      </p:nvGrpSpPr>
      <p:grpSpPr>
        <a:xfrm>
          <a:off x="0" y="0"/>
          <a:ext cx="0" cy="0"/>
          <a:chOff x="0" y="0"/>
          <a:chExt cx="0" cy="0"/>
        </a:xfrm>
      </p:grpSpPr>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Headline and Body 6 1">
  <p:cSld name="Headline and Body 6 1">
    <p:bg>
      <p:bgPr>
        <a:solidFill>
          <a:schemeClr val="lt1"/>
        </a:solidFill>
        <a:effectLst/>
      </p:bgPr>
    </p:bg>
    <p:spTree>
      <p:nvGrpSpPr>
        <p:cNvPr id="1" name="Shape 432"/>
        <p:cNvGrpSpPr/>
        <p:nvPr/>
      </p:nvGrpSpPr>
      <p:grpSpPr>
        <a:xfrm>
          <a:off x="0" y="0"/>
          <a:ext cx="0" cy="0"/>
          <a:chOff x="0" y="0"/>
          <a:chExt cx="0" cy="0"/>
        </a:xfrm>
      </p:grpSpPr>
      <p:sp>
        <p:nvSpPr>
          <p:cNvPr id="433" name="Google Shape;433;p221"/>
          <p:cNvSpPr txBox="1">
            <a:spLocks noGrp="1"/>
          </p:cNvSpPr>
          <p:nvPr>
            <p:ph type="body" idx="1"/>
          </p:nvPr>
        </p:nvSpPr>
        <p:spPr>
          <a:xfrm>
            <a:off x="409200" y="787200"/>
            <a:ext cx="8323200" cy="193800"/>
          </a:xfrm>
          <a:prstGeom prst="rect">
            <a:avLst/>
          </a:prstGeom>
          <a:noFill/>
          <a:ln>
            <a:noFill/>
          </a:ln>
        </p:spPr>
        <p:txBody>
          <a:bodyPr spcFirstLastPara="1" wrap="square" lIns="0" tIns="0" rIns="0" bIns="0" anchor="t" anchorCtr="0">
            <a:spAutoFit/>
          </a:bodyPr>
          <a:lstStyle>
            <a:lvl1pPr marL="457200" marR="0" lvl="0" indent="-228600" algn="l" rtl="0">
              <a:lnSpc>
                <a:spcPct val="150000"/>
              </a:lnSpc>
              <a:spcBef>
                <a:spcPts val="750"/>
              </a:spcBef>
              <a:spcAft>
                <a:spcPts val="0"/>
              </a:spcAft>
              <a:buClr>
                <a:schemeClr val="dk1"/>
              </a:buClr>
              <a:buSzPts val="1400"/>
              <a:buFont typeface="Noto Sans"/>
              <a:buNone/>
              <a:defRPr sz="1400" b="0" i="0" u="none" strike="noStrike" cap="none">
                <a:solidFill>
                  <a:schemeClr val="dk1"/>
                </a:solidFill>
                <a:latin typeface="Noto Sans"/>
                <a:ea typeface="Noto Sans"/>
                <a:cs typeface="Noto Sans"/>
                <a:sym typeface="Noto Sans"/>
              </a:defRPr>
            </a:lvl1pPr>
            <a:lvl2pPr marL="914400" marR="0" lvl="1" indent="-228600" algn="l" rtl="0">
              <a:lnSpc>
                <a:spcPct val="150000"/>
              </a:lnSpc>
              <a:spcBef>
                <a:spcPts val="1000"/>
              </a:spcBef>
              <a:spcAft>
                <a:spcPts val="0"/>
              </a:spcAft>
              <a:buClr>
                <a:schemeClr val="dk1"/>
              </a:buClr>
              <a:buSzPts val="1600"/>
              <a:buFont typeface="Noto Sans"/>
              <a:buNone/>
              <a:defRPr sz="1600" b="0" i="0" u="none" strike="noStrike" cap="none">
                <a:solidFill>
                  <a:schemeClr val="dk1"/>
                </a:solidFill>
                <a:latin typeface="Noto Sans"/>
                <a:ea typeface="Noto Sans"/>
                <a:cs typeface="Noto Sans"/>
                <a:sym typeface="Noto Sans"/>
              </a:defRPr>
            </a:lvl2pPr>
            <a:lvl3pPr marL="1371600" marR="0" lvl="2" indent="-228600" algn="l" rtl="0">
              <a:lnSpc>
                <a:spcPct val="150000"/>
              </a:lnSpc>
              <a:spcBef>
                <a:spcPts val="1000"/>
              </a:spcBef>
              <a:spcAft>
                <a:spcPts val="0"/>
              </a:spcAft>
              <a:buClr>
                <a:schemeClr val="dk1"/>
              </a:buClr>
              <a:buSzPts val="1400"/>
              <a:buFont typeface="Noto Sans"/>
              <a:buNone/>
              <a:defRPr sz="1400" b="0" i="0" u="none" strike="noStrike" cap="none">
                <a:solidFill>
                  <a:schemeClr val="dk1"/>
                </a:solidFill>
                <a:latin typeface="Noto Sans"/>
                <a:ea typeface="Noto Sans"/>
                <a:cs typeface="Noto Sans"/>
                <a:sym typeface="Noto Sans"/>
              </a:defRPr>
            </a:lvl3pPr>
            <a:lvl4pPr marL="1828800" marR="0" lvl="3" indent="-228600" algn="l" rtl="0">
              <a:lnSpc>
                <a:spcPct val="150000"/>
              </a:lnSpc>
              <a:spcBef>
                <a:spcPts val="1000"/>
              </a:spcBef>
              <a:spcAft>
                <a:spcPts val="0"/>
              </a:spcAft>
              <a:buClr>
                <a:schemeClr val="dk1"/>
              </a:buClr>
              <a:buSzPts val="1200"/>
              <a:buFont typeface="Noto Sans"/>
              <a:buNone/>
              <a:defRPr sz="1200" b="0" i="0" u="none" strike="noStrike" cap="none">
                <a:solidFill>
                  <a:schemeClr val="dk1"/>
                </a:solidFill>
                <a:latin typeface="Noto Sans"/>
                <a:ea typeface="Noto Sans"/>
                <a:cs typeface="Noto Sans"/>
                <a:sym typeface="Noto Sans"/>
              </a:defRPr>
            </a:lvl4pPr>
            <a:lvl5pPr marL="2286000" marR="0" lvl="4" indent="-228600" algn="l" rtl="0">
              <a:lnSpc>
                <a:spcPct val="150000"/>
              </a:lnSpc>
              <a:spcBef>
                <a:spcPts val="1000"/>
              </a:spcBef>
              <a:spcAft>
                <a:spcPts val="0"/>
              </a:spcAft>
              <a:buClr>
                <a:schemeClr val="dk1"/>
              </a:buClr>
              <a:buSzPts val="1000"/>
              <a:buFont typeface="Noto Sans"/>
              <a:buNone/>
              <a:defRPr sz="1000" b="0" i="0" u="none" strike="noStrike" cap="none">
                <a:solidFill>
                  <a:schemeClr val="dk1"/>
                </a:solidFill>
                <a:latin typeface="Noto Sans"/>
                <a:ea typeface="Noto Sans"/>
                <a:cs typeface="Noto Sans"/>
                <a:sym typeface="Noto Sans"/>
              </a:defRPr>
            </a:lvl5pPr>
            <a:lvl6pPr marL="2743200" marR="0" lvl="5"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6pPr>
            <a:lvl7pPr marL="3200400" marR="0" lvl="6"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7pPr>
            <a:lvl8pPr marL="3657600" marR="0" lvl="7"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8pPr>
            <a:lvl9pPr marL="4114800" marR="0" lvl="8" indent="-314325" algn="l" rtl="0">
              <a:lnSpc>
                <a:spcPct val="150000"/>
              </a:lnSpc>
              <a:spcBef>
                <a:spcPts val="1000"/>
              </a:spcBef>
              <a:spcAft>
                <a:spcPts val="100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9pPr>
          </a:lstStyle>
          <a:p>
            <a:endParaRPr/>
          </a:p>
        </p:txBody>
      </p:sp>
      <p:sp>
        <p:nvSpPr>
          <p:cNvPr id="434" name="Google Shape;434;p221"/>
          <p:cNvSpPr txBox="1">
            <a:spLocks noGrp="1"/>
          </p:cNvSpPr>
          <p:nvPr>
            <p:ph type="body" idx="2"/>
          </p:nvPr>
        </p:nvSpPr>
        <p:spPr>
          <a:xfrm>
            <a:off x="409200" y="1583200"/>
            <a:ext cx="6197400" cy="2296800"/>
          </a:xfrm>
          <a:prstGeom prst="rect">
            <a:avLst/>
          </a:prstGeom>
          <a:noFill/>
          <a:ln>
            <a:noFill/>
          </a:ln>
        </p:spPr>
        <p:txBody>
          <a:bodyPr spcFirstLastPara="1" wrap="square" lIns="0" tIns="0" rIns="0" bIns="0" anchor="t" anchorCtr="0">
            <a:spAutoFit/>
          </a:bodyPr>
          <a:lstStyle>
            <a:lvl1pPr marL="457200" marR="0" lvl="0" indent="-304800" algn="l" rtl="0">
              <a:lnSpc>
                <a:spcPct val="150000"/>
              </a:lnSpc>
              <a:spcBef>
                <a:spcPts val="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1pPr>
            <a:lvl2pPr marL="914400" marR="0" lvl="1"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2pPr>
            <a:lvl3pPr marL="1371600" marR="0" lvl="2"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3pPr>
            <a:lvl4pPr marL="1828800" marR="0" lvl="3"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4pPr>
            <a:lvl5pPr marL="2286000" marR="0" lvl="4"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5pPr>
            <a:lvl6pPr marL="2743200" marR="0" lvl="5"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6pPr>
            <a:lvl7pPr marL="3200400" marR="0" lvl="6"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7pPr>
            <a:lvl8pPr marL="3657600" marR="0" lvl="7"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8pPr>
            <a:lvl9pPr marL="4114800" marR="0" lvl="8" indent="-304800" algn="l" rtl="0">
              <a:lnSpc>
                <a:spcPct val="150000"/>
              </a:lnSpc>
              <a:spcBef>
                <a:spcPts val="1000"/>
              </a:spcBef>
              <a:spcAft>
                <a:spcPts val="100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9pPr>
          </a:lstStyle>
          <a:p>
            <a:endParaRPr/>
          </a:p>
        </p:txBody>
      </p:sp>
      <p:sp>
        <p:nvSpPr>
          <p:cNvPr id="435" name="Google Shape;435;p221"/>
          <p:cNvSpPr txBox="1">
            <a:spLocks noGrp="1"/>
          </p:cNvSpPr>
          <p:nvPr>
            <p:ph type="title"/>
          </p:nvPr>
        </p:nvSpPr>
        <p:spPr>
          <a:xfrm>
            <a:off x="409200" y="409200"/>
            <a:ext cx="8323200" cy="332400"/>
          </a:xfrm>
          <a:prstGeom prst="rect">
            <a:avLst/>
          </a:prstGeom>
          <a:noFill/>
          <a:ln>
            <a:noFill/>
          </a:ln>
        </p:spPr>
        <p:txBody>
          <a:bodyPr spcFirstLastPara="1" wrap="square" lIns="0" tIns="0" rIns="0" bIns="0" anchor="t" anchorCtr="0">
            <a:spAutoFit/>
          </a:bodyPr>
          <a:lstStyle>
            <a:lvl1pPr marR="0" lvl="0" algn="l">
              <a:lnSpc>
                <a:spcPct val="115000"/>
              </a:lnSpc>
              <a:spcBef>
                <a:spcPts val="0"/>
              </a:spcBef>
              <a:spcAft>
                <a:spcPts val="0"/>
              </a:spcAft>
              <a:buClr>
                <a:schemeClr val="dk1"/>
              </a:buClr>
              <a:buSzPts val="2400"/>
              <a:buFont typeface="Noto Sans"/>
              <a:buChar char="●"/>
              <a:defRPr sz="2400" b="0" i="0" u="none" strike="noStrike" cap="none">
                <a:solidFill>
                  <a:schemeClr val="dk1"/>
                </a:solidFill>
                <a:latin typeface="Noto Sans"/>
                <a:ea typeface="Noto Sans"/>
                <a:cs typeface="Noto Sans"/>
                <a:sym typeface="Noto Sans"/>
              </a:defRPr>
            </a:lvl1pPr>
            <a:lvl2pPr marR="0" lvl="1" algn="l">
              <a:lnSpc>
                <a:spcPct val="115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R="0" lvl="2" algn="l">
              <a:lnSpc>
                <a:spcPct val="115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a:lnSpc>
                <a:spcPct val="115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a:lnSpc>
                <a:spcPct val="115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a:lnSpc>
                <a:spcPct val="115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R="0" lvl="6" algn="l">
              <a:lnSpc>
                <a:spcPct val="115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R="0" lvl="7" algn="l">
              <a:lnSpc>
                <a:spcPct val="115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R="0" lvl="8" algn="l">
              <a:lnSpc>
                <a:spcPct val="115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436" name="Google Shape;436;p221"/>
          <p:cNvSpPr txBox="1">
            <a:spLocks noGrp="1"/>
          </p:cNvSpPr>
          <p:nvPr>
            <p:ph type="body" idx="3"/>
          </p:nvPr>
        </p:nvSpPr>
        <p:spPr>
          <a:xfrm>
            <a:off x="409200" y="4536325"/>
            <a:ext cx="8323200" cy="193800"/>
          </a:xfrm>
          <a:prstGeom prst="rect">
            <a:avLst/>
          </a:prstGeom>
          <a:noFill/>
          <a:ln>
            <a:noFill/>
          </a:ln>
        </p:spPr>
        <p:txBody>
          <a:bodyPr spcFirstLastPara="1" wrap="square" lIns="0" tIns="0" rIns="0" bIns="0" anchor="b" anchorCtr="0">
            <a:noAutofit/>
          </a:bodyPr>
          <a:lstStyle>
            <a:lvl1pPr marL="457200" marR="0" lvl="0" indent="-285750" algn="l" rtl="0">
              <a:lnSpc>
                <a:spcPct val="150000"/>
              </a:lnSpc>
              <a:spcBef>
                <a:spcPts val="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1pPr>
            <a:lvl2pPr marL="914400" marR="0" lvl="1"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3pPr>
            <a:lvl4pPr marL="1828800" marR="0" lvl="3"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50000"/>
              </a:lnSpc>
              <a:spcBef>
                <a:spcPts val="1000"/>
              </a:spcBef>
              <a:spcAft>
                <a:spcPts val="100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lank 12 Column">
  <p:cSld name="Blank 12 Column">
    <p:bg>
      <p:bgPr>
        <a:solidFill>
          <a:schemeClr val="lt1"/>
        </a:solidFill>
        <a:effectLst/>
      </p:bgPr>
    </p:bg>
    <p:spTree>
      <p:nvGrpSpPr>
        <p:cNvPr id="1" name="Shape 437"/>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1037">
          <p15:clr>
            <a:srgbClr val="E46962"/>
          </p15:clr>
        </p15:guide>
        <p15:guide id="2" pos="1152">
          <p15:clr>
            <a:srgbClr val="E46962"/>
          </p15:clr>
        </p15:guide>
        <p15:guide id="3" pos="1930">
          <p15:clr>
            <a:srgbClr val="E46962"/>
          </p15:clr>
        </p15:guide>
        <p15:guide id="4" pos="2043">
          <p15:clr>
            <a:srgbClr val="E46962"/>
          </p15:clr>
        </p15:guide>
        <p15:guide id="5" pos="2822">
          <p15:clr>
            <a:srgbClr val="E46962"/>
          </p15:clr>
        </p15:guide>
        <p15:guide id="6" pos="2936">
          <p15:clr>
            <a:srgbClr val="E46962"/>
          </p15:clr>
        </p15:guide>
        <p15:guide id="7" pos="3715">
          <p15:clr>
            <a:srgbClr val="E46962"/>
          </p15:clr>
        </p15:guide>
        <p15:guide id="8" pos="3829">
          <p15:clr>
            <a:srgbClr val="E46962"/>
          </p15:clr>
        </p15:guide>
        <p15:guide id="9" pos="4608">
          <p15:clr>
            <a:srgbClr val="E46962"/>
          </p15:clr>
        </p15:guide>
        <p15:guide id="10" pos="4722">
          <p15:clr>
            <a:srgbClr val="E46962"/>
          </p15:clr>
        </p15:guide>
        <p15:guide id="11" pos="590">
          <p15:clr>
            <a:srgbClr val="E46962"/>
          </p15:clr>
        </p15:guide>
        <p15:guide id="12" pos="706">
          <p15:clr>
            <a:srgbClr val="E46962"/>
          </p15:clr>
        </p15:guide>
        <p15:guide id="13" pos="1483">
          <p15:clr>
            <a:srgbClr val="E46962"/>
          </p15:clr>
        </p15:guide>
        <p15:guide id="14" pos="1598">
          <p15:clr>
            <a:srgbClr val="E46962"/>
          </p15:clr>
        </p15:guide>
        <p15:guide id="15" pos="2376">
          <p15:clr>
            <a:srgbClr val="E46962"/>
          </p15:clr>
        </p15:guide>
        <p15:guide id="16" pos="2491">
          <p15:clr>
            <a:srgbClr val="E46962"/>
          </p15:clr>
        </p15:guide>
        <p15:guide id="17" pos="3269">
          <p15:clr>
            <a:srgbClr val="E46962"/>
          </p15:clr>
        </p15:guide>
        <p15:guide id="18" pos="3384">
          <p15:clr>
            <a:srgbClr val="E46962"/>
          </p15:clr>
        </p15:guide>
        <p15:guide id="19" pos="4157">
          <p15:clr>
            <a:srgbClr val="E46962"/>
          </p15:clr>
        </p15:guide>
        <p15:guide id="20" pos="4277">
          <p15:clr>
            <a:srgbClr val="E46962"/>
          </p15:clr>
        </p15:guide>
        <p15:guide id="21" pos="5054">
          <p15:clr>
            <a:srgbClr val="E46962"/>
          </p15:clr>
        </p15:guide>
        <p15:guide id="22" pos="5170">
          <p15:clr>
            <a:srgbClr val="E46962"/>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Dark Ink Shape 03">
  <p:cSld name="Dark Ink Shape 03">
    <p:bg>
      <p:bgPr>
        <a:solidFill>
          <a:schemeClr val="accent1"/>
        </a:solidFill>
        <a:effectLst/>
      </p:bgPr>
    </p:bg>
    <p:spTree>
      <p:nvGrpSpPr>
        <p:cNvPr id="1" name="Shape 438"/>
        <p:cNvGrpSpPr/>
        <p:nvPr/>
      </p:nvGrpSpPr>
      <p:grpSpPr>
        <a:xfrm>
          <a:off x="0" y="0"/>
          <a:ext cx="0" cy="0"/>
          <a:chOff x="0" y="0"/>
          <a:chExt cx="0" cy="0"/>
        </a:xfrm>
      </p:grpSpPr>
      <p:pic>
        <p:nvPicPr>
          <p:cNvPr id="439" name="Google Shape;439;p223"/>
          <p:cNvPicPr preferRelativeResize="0"/>
          <p:nvPr/>
        </p:nvPicPr>
        <p:blipFill rotWithShape="1">
          <a:blip r:embed="rId2">
            <a:alphaModFix/>
          </a:blip>
          <a:srcRect l="20" r="30"/>
          <a:stretch/>
        </p:blipFill>
        <p:spPr>
          <a:xfrm>
            <a:off x="0" y="1"/>
            <a:ext cx="9144003" cy="5146019"/>
          </a:xfrm>
          <a:prstGeom prst="rect">
            <a:avLst/>
          </a:prstGeom>
          <a:noFill/>
          <a:ln>
            <a:noFill/>
          </a:ln>
        </p:spPr>
      </p:pic>
    </p:spTree>
  </p:cSld>
  <p:clrMapOvr>
    <a:masterClrMapping/>
  </p:clrMapOvr>
  <p:extLst>
    <p:ext uri="{DCECCB84-F9BA-43D5-87BE-67443E8EF086}">
      <p15:sldGuideLst xmlns:p15="http://schemas.microsoft.com/office/powerpoint/2012/main">
        <p15:guide id="1" pos="481">
          <p15:clr>
            <a:srgbClr val="FA7B17"/>
          </p15:clr>
        </p15:guide>
        <p15:guide id="2" pos="5279">
          <p15:clr>
            <a:srgbClr val="FA7B17"/>
          </p15:clr>
        </p15:guide>
        <p15:guide id="3" orient="horz" pos="255">
          <p15:clr>
            <a:srgbClr val="FA7B17"/>
          </p15:clr>
        </p15:guide>
        <p15:guide id="4" orient="horz" pos="2982">
          <p15:clr>
            <a:srgbClr val="FA7B17"/>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WHPGJ - All 1">
  <p:cSld name="WHPGJ - All 1">
    <p:bg>
      <p:bgPr>
        <a:solidFill>
          <a:schemeClr val="lt1"/>
        </a:solidFill>
        <a:effectLst/>
      </p:bgPr>
    </p:bg>
    <p:spTree>
      <p:nvGrpSpPr>
        <p:cNvPr id="1" name="Shape 440"/>
        <p:cNvGrpSpPr/>
        <p:nvPr/>
      </p:nvGrpSpPr>
      <p:grpSpPr>
        <a:xfrm>
          <a:off x="0" y="0"/>
          <a:ext cx="0" cy="0"/>
          <a:chOff x="0" y="0"/>
          <a:chExt cx="0" cy="0"/>
        </a:xfrm>
      </p:grpSpPr>
      <p:grpSp>
        <p:nvGrpSpPr>
          <p:cNvPr id="441" name="Google Shape;441;p224"/>
          <p:cNvGrpSpPr/>
          <p:nvPr/>
        </p:nvGrpSpPr>
        <p:grpSpPr>
          <a:xfrm>
            <a:off x="9674" y="0"/>
            <a:ext cx="9134328" cy="5143501"/>
            <a:chOff x="9674" y="0"/>
            <a:chExt cx="9134328" cy="5143501"/>
          </a:xfrm>
        </p:grpSpPr>
        <p:pic>
          <p:nvPicPr>
            <p:cNvPr id="442" name="Google Shape;442;p224"/>
            <p:cNvPicPr preferRelativeResize="0"/>
            <p:nvPr/>
          </p:nvPicPr>
          <p:blipFill rotWithShape="1">
            <a:blip r:embed="rId2">
              <a:alphaModFix/>
            </a:blip>
            <a:srcRect/>
            <a:stretch/>
          </p:blipFill>
          <p:spPr>
            <a:xfrm>
              <a:off x="9674" y="0"/>
              <a:ext cx="4817004" cy="5143501"/>
            </a:xfrm>
            <a:prstGeom prst="rect">
              <a:avLst/>
            </a:prstGeom>
            <a:noFill/>
            <a:ln>
              <a:noFill/>
            </a:ln>
          </p:spPr>
        </p:pic>
        <p:pic>
          <p:nvPicPr>
            <p:cNvPr id="443" name="Google Shape;443;p224"/>
            <p:cNvPicPr preferRelativeResize="0"/>
            <p:nvPr/>
          </p:nvPicPr>
          <p:blipFill rotWithShape="1">
            <a:blip r:embed="rId2">
              <a:alphaModFix/>
            </a:blip>
            <a:srcRect l="10370"/>
            <a:stretch/>
          </p:blipFill>
          <p:spPr>
            <a:xfrm>
              <a:off x="4826675" y="0"/>
              <a:ext cx="4317327" cy="5143501"/>
            </a:xfrm>
            <a:prstGeom prst="rect">
              <a:avLst/>
            </a:prstGeom>
            <a:noFill/>
            <a:ln>
              <a:noFill/>
            </a:ln>
          </p:spPr>
        </p:pic>
      </p:grpSp>
      <p:pic>
        <p:nvPicPr>
          <p:cNvPr id="444" name="Google Shape;444;p224"/>
          <p:cNvPicPr preferRelativeResize="0"/>
          <p:nvPr/>
        </p:nvPicPr>
        <p:blipFill rotWithShape="1">
          <a:blip r:embed="rId3">
            <a:alphaModFix/>
          </a:blip>
          <a:srcRect/>
          <a:stretch/>
        </p:blipFill>
        <p:spPr>
          <a:xfrm>
            <a:off x="0" y="0"/>
            <a:ext cx="9143997" cy="5143496"/>
          </a:xfrm>
          <a:prstGeom prst="rect">
            <a:avLst/>
          </a:prstGeom>
          <a:noFill/>
          <a:ln>
            <a:noFill/>
          </a:ln>
        </p:spPr>
      </p:pic>
      <p:sp>
        <p:nvSpPr>
          <p:cNvPr id="445" name="Google Shape;445;p2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ransition 03 - Purple">
  <p:cSld name="Transition 03 - Purple">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ransition 04 - Aqua">
  <p:cSld name="Transition 04 - Aqua">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WHPGJ">
  <p:cSld name="WHPGJ">
    <p:bg>
      <p:bgPr>
        <a:blipFill>
          <a:blip r:embed="rId2">
            <a:alphaModFix/>
          </a:blip>
          <a:stretch>
            <a:fillRect/>
          </a:stretch>
        </a:blipFill>
        <a:effectLst/>
      </p:bgPr>
    </p:bg>
    <p:spTree>
      <p:nvGrpSpPr>
        <p:cNvPr id="1" name="Shape 1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ransition 05 - Earth">
  <p:cSld name="Transition 05 - Earth">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WHPGJ">
  <p:cSld name="WHPGJ">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Headline and Body">
  <p:cSld name="Headline and Body">
    <p:bg>
      <p:bgPr>
        <a:solidFill>
          <a:schemeClr val="lt1"/>
        </a:solidFill>
        <a:effectLst/>
      </p:bgPr>
    </p:bg>
    <p:spTree>
      <p:nvGrpSpPr>
        <p:cNvPr id="1" name="Shape 68"/>
        <p:cNvGrpSpPr/>
        <p:nvPr/>
      </p:nvGrpSpPr>
      <p:grpSpPr>
        <a:xfrm>
          <a:off x="0" y="0"/>
          <a:ext cx="0" cy="0"/>
          <a:chOff x="0" y="0"/>
          <a:chExt cx="0" cy="0"/>
        </a:xfrm>
      </p:grpSpPr>
      <p:sp>
        <p:nvSpPr>
          <p:cNvPr id="69" name="Google Shape;69;p73"/>
          <p:cNvSpPr txBox="1">
            <a:spLocks noGrp="1"/>
          </p:cNvSpPr>
          <p:nvPr>
            <p:ph type="body" idx="1"/>
          </p:nvPr>
        </p:nvSpPr>
        <p:spPr>
          <a:xfrm>
            <a:off x="409200" y="787200"/>
            <a:ext cx="8323200" cy="193800"/>
          </a:xfrm>
          <a:prstGeom prst="rect">
            <a:avLst/>
          </a:prstGeom>
          <a:noFill/>
          <a:ln>
            <a:noFill/>
          </a:ln>
        </p:spPr>
        <p:txBody>
          <a:bodyPr spcFirstLastPara="1" wrap="square" lIns="0" tIns="0" rIns="0" bIns="0" anchor="t" anchorCtr="0">
            <a:spAutoFit/>
          </a:bodyPr>
          <a:lstStyle>
            <a:lvl1pPr marL="457200" marR="0" lvl="0" indent="-228600" algn="l">
              <a:lnSpc>
                <a:spcPct val="150000"/>
              </a:lnSpc>
              <a:spcBef>
                <a:spcPts val="750"/>
              </a:spcBef>
              <a:spcAft>
                <a:spcPts val="0"/>
              </a:spcAft>
              <a:buClr>
                <a:schemeClr val="dk1"/>
              </a:buClr>
              <a:buSzPts val="1400"/>
              <a:buFont typeface="Noto Sans"/>
              <a:buNone/>
              <a:defRPr sz="1400" i="0" u="none" strike="noStrike" cap="none">
                <a:solidFill>
                  <a:schemeClr val="dk1"/>
                </a:solidFill>
                <a:latin typeface="Noto Sans"/>
                <a:ea typeface="Noto Sans"/>
                <a:cs typeface="Noto Sans"/>
                <a:sym typeface="Noto Sans"/>
              </a:defRPr>
            </a:lvl1pPr>
            <a:lvl2pPr marL="914400" marR="0" lvl="1" indent="-228600" algn="l">
              <a:lnSpc>
                <a:spcPct val="150000"/>
              </a:lnSpc>
              <a:spcBef>
                <a:spcPts val="1000"/>
              </a:spcBef>
              <a:spcAft>
                <a:spcPts val="0"/>
              </a:spcAft>
              <a:buClr>
                <a:schemeClr val="dk1"/>
              </a:buClr>
              <a:buSzPts val="1600"/>
              <a:buFont typeface="Noto Sans"/>
              <a:buNone/>
              <a:defRPr sz="1600" i="0" u="none" strike="noStrike" cap="none">
                <a:solidFill>
                  <a:schemeClr val="dk1"/>
                </a:solidFill>
                <a:latin typeface="Noto Sans"/>
                <a:ea typeface="Noto Sans"/>
                <a:cs typeface="Noto Sans"/>
                <a:sym typeface="Noto Sans"/>
              </a:defRPr>
            </a:lvl2pPr>
            <a:lvl3pPr marL="1371600" marR="0" lvl="2" indent="-228600" algn="l">
              <a:lnSpc>
                <a:spcPct val="150000"/>
              </a:lnSpc>
              <a:spcBef>
                <a:spcPts val="1000"/>
              </a:spcBef>
              <a:spcAft>
                <a:spcPts val="0"/>
              </a:spcAft>
              <a:buClr>
                <a:schemeClr val="dk1"/>
              </a:buClr>
              <a:buSzPts val="1400"/>
              <a:buFont typeface="Noto Sans"/>
              <a:buNone/>
              <a:defRPr sz="1400" i="0" u="none" strike="noStrike" cap="none">
                <a:solidFill>
                  <a:schemeClr val="dk1"/>
                </a:solidFill>
                <a:latin typeface="Noto Sans"/>
                <a:ea typeface="Noto Sans"/>
                <a:cs typeface="Noto Sans"/>
                <a:sym typeface="Noto Sans"/>
              </a:defRPr>
            </a:lvl3pPr>
            <a:lvl4pPr marL="1828800" marR="0" lvl="3" indent="-228600" algn="l">
              <a:lnSpc>
                <a:spcPct val="150000"/>
              </a:lnSpc>
              <a:spcBef>
                <a:spcPts val="1000"/>
              </a:spcBef>
              <a:spcAft>
                <a:spcPts val="0"/>
              </a:spcAft>
              <a:buClr>
                <a:schemeClr val="dk1"/>
              </a:buClr>
              <a:buSzPts val="1200"/>
              <a:buFont typeface="Noto Sans"/>
              <a:buNone/>
              <a:defRPr sz="1200" i="0" u="none" strike="noStrike" cap="none">
                <a:solidFill>
                  <a:schemeClr val="dk1"/>
                </a:solidFill>
                <a:latin typeface="Noto Sans"/>
                <a:ea typeface="Noto Sans"/>
                <a:cs typeface="Noto Sans"/>
                <a:sym typeface="Noto Sans"/>
              </a:defRPr>
            </a:lvl4pPr>
            <a:lvl5pPr marL="2286000" marR="0" lvl="4" indent="-228600" algn="l">
              <a:lnSpc>
                <a:spcPct val="150000"/>
              </a:lnSpc>
              <a:spcBef>
                <a:spcPts val="1000"/>
              </a:spcBef>
              <a:spcAft>
                <a:spcPts val="0"/>
              </a:spcAft>
              <a:buClr>
                <a:schemeClr val="dk1"/>
              </a:buClr>
              <a:buSzPts val="1000"/>
              <a:buFont typeface="Noto Sans"/>
              <a:buNone/>
              <a:defRPr sz="1000" i="0" u="none" strike="noStrike" cap="none">
                <a:solidFill>
                  <a:schemeClr val="dk1"/>
                </a:solidFill>
                <a:latin typeface="Noto Sans"/>
                <a:ea typeface="Noto Sans"/>
                <a:cs typeface="Noto Sans"/>
                <a:sym typeface="Noto Sans"/>
              </a:defRPr>
            </a:lvl5pPr>
            <a:lvl6pPr marL="2743200" marR="0" lvl="5" indent="-314325" algn="l">
              <a:lnSpc>
                <a:spcPct val="150000"/>
              </a:lnSpc>
              <a:spcBef>
                <a:spcPts val="1000"/>
              </a:spcBef>
              <a:spcAft>
                <a:spcPts val="0"/>
              </a:spcAft>
              <a:buClr>
                <a:schemeClr val="dk1"/>
              </a:buClr>
              <a:buSzPts val="1350"/>
              <a:buFont typeface="Noto Sans"/>
              <a:buChar char="•"/>
              <a:defRPr sz="1350" i="0" u="none" strike="noStrike" cap="none">
                <a:solidFill>
                  <a:schemeClr val="dk1"/>
                </a:solidFill>
                <a:latin typeface="Noto Sans"/>
                <a:ea typeface="Noto Sans"/>
                <a:cs typeface="Noto Sans"/>
                <a:sym typeface="Noto Sans"/>
              </a:defRPr>
            </a:lvl6pPr>
            <a:lvl7pPr marL="3200400" marR="0" lvl="6" indent="-314325" algn="l">
              <a:lnSpc>
                <a:spcPct val="150000"/>
              </a:lnSpc>
              <a:spcBef>
                <a:spcPts val="1000"/>
              </a:spcBef>
              <a:spcAft>
                <a:spcPts val="0"/>
              </a:spcAft>
              <a:buClr>
                <a:schemeClr val="dk1"/>
              </a:buClr>
              <a:buSzPts val="1350"/>
              <a:buFont typeface="Noto Sans"/>
              <a:buChar char="•"/>
              <a:defRPr sz="1350" i="0" u="none" strike="noStrike" cap="none">
                <a:solidFill>
                  <a:schemeClr val="dk1"/>
                </a:solidFill>
                <a:latin typeface="Noto Sans"/>
                <a:ea typeface="Noto Sans"/>
                <a:cs typeface="Noto Sans"/>
                <a:sym typeface="Noto Sans"/>
              </a:defRPr>
            </a:lvl7pPr>
            <a:lvl8pPr marL="3657600" marR="0" lvl="7" indent="-314325" algn="l">
              <a:lnSpc>
                <a:spcPct val="150000"/>
              </a:lnSpc>
              <a:spcBef>
                <a:spcPts val="1000"/>
              </a:spcBef>
              <a:spcAft>
                <a:spcPts val="0"/>
              </a:spcAft>
              <a:buClr>
                <a:schemeClr val="dk1"/>
              </a:buClr>
              <a:buSzPts val="1350"/>
              <a:buFont typeface="Noto Sans"/>
              <a:buChar char="•"/>
              <a:defRPr sz="1350" i="0" u="none" strike="noStrike" cap="none">
                <a:solidFill>
                  <a:schemeClr val="dk1"/>
                </a:solidFill>
                <a:latin typeface="Noto Sans"/>
                <a:ea typeface="Noto Sans"/>
                <a:cs typeface="Noto Sans"/>
                <a:sym typeface="Noto Sans"/>
              </a:defRPr>
            </a:lvl8pPr>
            <a:lvl9pPr marL="4114800" marR="0" lvl="8" indent="-314325" algn="l">
              <a:lnSpc>
                <a:spcPct val="150000"/>
              </a:lnSpc>
              <a:spcBef>
                <a:spcPts val="1000"/>
              </a:spcBef>
              <a:spcAft>
                <a:spcPts val="1000"/>
              </a:spcAft>
              <a:buClr>
                <a:schemeClr val="dk1"/>
              </a:buClr>
              <a:buSzPts val="1350"/>
              <a:buFont typeface="Noto Sans"/>
              <a:buChar char="•"/>
              <a:defRPr sz="1350" i="0" u="none" strike="noStrike" cap="none">
                <a:solidFill>
                  <a:schemeClr val="dk1"/>
                </a:solidFill>
                <a:latin typeface="Noto Sans"/>
                <a:ea typeface="Noto Sans"/>
                <a:cs typeface="Noto Sans"/>
                <a:sym typeface="Noto Sans"/>
              </a:defRPr>
            </a:lvl9pPr>
          </a:lstStyle>
          <a:p>
            <a:endParaRPr/>
          </a:p>
        </p:txBody>
      </p:sp>
      <p:sp>
        <p:nvSpPr>
          <p:cNvPr id="70" name="Google Shape;70;p73"/>
          <p:cNvSpPr txBox="1">
            <a:spLocks noGrp="1"/>
          </p:cNvSpPr>
          <p:nvPr>
            <p:ph type="body" idx="2"/>
          </p:nvPr>
        </p:nvSpPr>
        <p:spPr>
          <a:xfrm>
            <a:off x="409200" y="1583200"/>
            <a:ext cx="6197400" cy="2296800"/>
          </a:xfrm>
          <a:prstGeom prst="rect">
            <a:avLst/>
          </a:prstGeom>
          <a:noFill/>
          <a:ln>
            <a:noFill/>
          </a:ln>
        </p:spPr>
        <p:txBody>
          <a:bodyPr spcFirstLastPara="1" wrap="square" lIns="0" tIns="0" rIns="0" bIns="0" anchor="t" anchorCtr="0">
            <a:spAutoFit/>
          </a:bodyPr>
          <a:lstStyle>
            <a:lvl1pPr marL="457200" lvl="0" indent="-304800" algn="l">
              <a:lnSpc>
                <a:spcPct val="150000"/>
              </a:lnSpc>
              <a:spcBef>
                <a:spcPts val="0"/>
              </a:spcBef>
              <a:spcAft>
                <a:spcPts val="0"/>
              </a:spcAft>
              <a:buClr>
                <a:schemeClr val="dk1"/>
              </a:buClr>
              <a:buSzPts val="1200"/>
              <a:buFont typeface="Noto Sans"/>
              <a:buChar char="●"/>
              <a:defRPr sz="1200">
                <a:solidFill>
                  <a:schemeClr val="dk1"/>
                </a:solidFill>
                <a:latin typeface="Noto Sans"/>
                <a:ea typeface="Noto Sans"/>
                <a:cs typeface="Noto Sans"/>
                <a:sym typeface="Noto Sans"/>
              </a:defRPr>
            </a:lvl1pPr>
            <a:lvl2pPr marL="914400" lvl="1" indent="-304800" algn="l">
              <a:lnSpc>
                <a:spcPct val="150000"/>
              </a:lnSpc>
              <a:spcBef>
                <a:spcPts val="1000"/>
              </a:spcBef>
              <a:spcAft>
                <a:spcPts val="0"/>
              </a:spcAft>
              <a:buClr>
                <a:schemeClr val="dk1"/>
              </a:buClr>
              <a:buSzPts val="1200"/>
              <a:buFont typeface="Noto Sans"/>
              <a:buChar char="○"/>
              <a:defRPr sz="1200">
                <a:solidFill>
                  <a:schemeClr val="dk1"/>
                </a:solidFill>
                <a:latin typeface="Noto Sans"/>
                <a:ea typeface="Noto Sans"/>
                <a:cs typeface="Noto Sans"/>
                <a:sym typeface="Noto Sans"/>
              </a:defRPr>
            </a:lvl2pPr>
            <a:lvl3pPr marL="1371600" lvl="2" indent="-304800" algn="l">
              <a:lnSpc>
                <a:spcPct val="150000"/>
              </a:lnSpc>
              <a:spcBef>
                <a:spcPts val="1000"/>
              </a:spcBef>
              <a:spcAft>
                <a:spcPts val="0"/>
              </a:spcAft>
              <a:buClr>
                <a:schemeClr val="dk1"/>
              </a:buClr>
              <a:buSzPts val="1200"/>
              <a:buFont typeface="Noto Sans"/>
              <a:buChar char="■"/>
              <a:defRPr sz="1200">
                <a:solidFill>
                  <a:schemeClr val="dk1"/>
                </a:solidFill>
                <a:latin typeface="Noto Sans"/>
                <a:ea typeface="Noto Sans"/>
                <a:cs typeface="Noto Sans"/>
                <a:sym typeface="Noto Sans"/>
              </a:defRPr>
            </a:lvl3pPr>
            <a:lvl4pPr marL="1828800" lvl="3" indent="-304800" algn="l">
              <a:lnSpc>
                <a:spcPct val="150000"/>
              </a:lnSpc>
              <a:spcBef>
                <a:spcPts val="1000"/>
              </a:spcBef>
              <a:spcAft>
                <a:spcPts val="0"/>
              </a:spcAft>
              <a:buClr>
                <a:schemeClr val="dk1"/>
              </a:buClr>
              <a:buSzPts val="1200"/>
              <a:buFont typeface="Noto Sans"/>
              <a:buChar char="●"/>
              <a:defRPr sz="1200">
                <a:solidFill>
                  <a:schemeClr val="dk1"/>
                </a:solidFill>
                <a:latin typeface="Noto Sans"/>
                <a:ea typeface="Noto Sans"/>
                <a:cs typeface="Noto Sans"/>
                <a:sym typeface="Noto Sans"/>
              </a:defRPr>
            </a:lvl4pPr>
            <a:lvl5pPr marL="2286000" lvl="4" indent="-304800" algn="l">
              <a:lnSpc>
                <a:spcPct val="150000"/>
              </a:lnSpc>
              <a:spcBef>
                <a:spcPts val="1000"/>
              </a:spcBef>
              <a:spcAft>
                <a:spcPts val="0"/>
              </a:spcAft>
              <a:buClr>
                <a:schemeClr val="dk1"/>
              </a:buClr>
              <a:buSzPts val="1200"/>
              <a:buFont typeface="Noto Sans"/>
              <a:buChar char="○"/>
              <a:defRPr sz="1200">
                <a:solidFill>
                  <a:schemeClr val="dk1"/>
                </a:solidFill>
                <a:latin typeface="Noto Sans"/>
                <a:ea typeface="Noto Sans"/>
                <a:cs typeface="Noto Sans"/>
                <a:sym typeface="Noto Sans"/>
              </a:defRPr>
            </a:lvl5pPr>
            <a:lvl6pPr marL="2743200" lvl="5" indent="-304800" algn="l">
              <a:lnSpc>
                <a:spcPct val="150000"/>
              </a:lnSpc>
              <a:spcBef>
                <a:spcPts val="1000"/>
              </a:spcBef>
              <a:spcAft>
                <a:spcPts val="0"/>
              </a:spcAft>
              <a:buClr>
                <a:schemeClr val="dk1"/>
              </a:buClr>
              <a:buSzPts val="1200"/>
              <a:buFont typeface="Noto Sans"/>
              <a:buChar char="■"/>
              <a:defRPr sz="1200">
                <a:solidFill>
                  <a:schemeClr val="dk1"/>
                </a:solidFill>
                <a:latin typeface="Noto Sans"/>
                <a:ea typeface="Noto Sans"/>
                <a:cs typeface="Noto Sans"/>
                <a:sym typeface="Noto Sans"/>
              </a:defRPr>
            </a:lvl6pPr>
            <a:lvl7pPr marL="3200400" lvl="6" indent="-304800" algn="l">
              <a:lnSpc>
                <a:spcPct val="150000"/>
              </a:lnSpc>
              <a:spcBef>
                <a:spcPts val="1000"/>
              </a:spcBef>
              <a:spcAft>
                <a:spcPts val="0"/>
              </a:spcAft>
              <a:buClr>
                <a:schemeClr val="dk1"/>
              </a:buClr>
              <a:buSzPts val="1200"/>
              <a:buFont typeface="Noto Sans"/>
              <a:buChar char="●"/>
              <a:defRPr sz="1200">
                <a:solidFill>
                  <a:schemeClr val="dk1"/>
                </a:solidFill>
                <a:latin typeface="Noto Sans"/>
                <a:ea typeface="Noto Sans"/>
                <a:cs typeface="Noto Sans"/>
                <a:sym typeface="Noto Sans"/>
              </a:defRPr>
            </a:lvl7pPr>
            <a:lvl8pPr marL="3657600" lvl="7" indent="-304800" algn="l">
              <a:lnSpc>
                <a:spcPct val="150000"/>
              </a:lnSpc>
              <a:spcBef>
                <a:spcPts val="1000"/>
              </a:spcBef>
              <a:spcAft>
                <a:spcPts val="0"/>
              </a:spcAft>
              <a:buClr>
                <a:schemeClr val="dk1"/>
              </a:buClr>
              <a:buSzPts val="1200"/>
              <a:buFont typeface="Noto Sans"/>
              <a:buChar char="○"/>
              <a:defRPr sz="1200">
                <a:solidFill>
                  <a:schemeClr val="dk1"/>
                </a:solidFill>
                <a:latin typeface="Noto Sans"/>
                <a:ea typeface="Noto Sans"/>
                <a:cs typeface="Noto Sans"/>
                <a:sym typeface="Noto Sans"/>
              </a:defRPr>
            </a:lvl8pPr>
            <a:lvl9pPr marL="4114800" lvl="8" indent="-304800" algn="l">
              <a:lnSpc>
                <a:spcPct val="150000"/>
              </a:lnSpc>
              <a:spcBef>
                <a:spcPts val="1000"/>
              </a:spcBef>
              <a:spcAft>
                <a:spcPts val="1000"/>
              </a:spcAft>
              <a:buClr>
                <a:schemeClr val="dk1"/>
              </a:buClr>
              <a:buSzPts val="1200"/>
              <a:buFont typeface="Noto Sans"/>
              <a:buChar char="■"/>
              <a:defRPr sz="1200">
                <a:solidFill>
                  <a:schemeClr val="dk1"/>
                </a:solidFill>
                <a:latin typeface="Noto Sans"/>
                <a:ea typeface="Noto Sans"/>
                <a:cs typeface="Noto Sans"/>
                <a:sym typeface="Noto Sans"/>
              </a:defRPr>
            </a:lvl9pPr>
          </a:lstStyle>
          <a:p>
            <a:endParaRPr/>
          </a:p>
        </p:txBody>
      </p:sp>
      <p:sp>
        <p:nvSpPr>
          <p:cNvPr id="71" name="Google Shape;71;p73"/>
          <p:cNvSpPr txBox="1">
            <a:spLocks noGrp="1"/>
          </p:cNvSpPr>
          <p:nvPr>
            <p:ph type="title"/>
          </p:nvPr>
        </p:nvSpPr>
        <p:spPr>
          <a:xfrm>
            <a:off x="409200" y="409200"/>
            <a:ext cx="8323200" cy="332400"/>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Clr>
                <a:schemeClr val="dk1"/>
              </a:buClr>
              <a:buSzPts val="2400"/>
              <a:buFont typeface="Noto Sans"/>
              <a:buNone/>
              <a:defRPr sz="2400" i="0">
                <a:solidFill>
                  <a:schemeClr val="dk1"/>
                </a:solidFill>
                <a:latin typeface="Noto Sans"/>
                <a:ea typeface="Noto Sans"/>
                <a:cs typeface="Noto Sans"/>
                <a:sym typeface="Noto Sans"/>
              </a:defRPr>
            </a:lvl1pPr>
            <a:lvl2pPr lvl="1" algn="l">
              <a:lnSpc>
                <a:spcPct val="115000"/>
              </a:lnSpc>
              <a:spcBef>
                <a:spcPts val="0"/>
              </a:spcBef>
              <a:spcAft>
                <a:spcPts val="0"/>
              </a:spcAft>
              <a:buClr>
                <a:schemeClr val="dk1"/>
              </a:buClr>
              <a:buSzPts val="4800"/>
              <a:buNone/>
              <a:defRPr>
                <a:solidFill>
                  <a:schemeClr val="dk1"/>
                </a:solidFill>
              </a:defRPr>
            </a:lvl2pPr>
            <a:lvl3pPr lvl="2" algn="l">
              <a:lnSpc>
                <a:spcPct val="115000"/>
              </a:lnSpc>
              <a:spcBef>
                <a:spcPts val="0"/>
              </a:spcBef>
              <a:spcAft>
                <a:spcPts val="0"/>
              </a:spcAft>
              <a:buClr>
                <a:schemeClr val="dk1"/>
              </a:buClr>
              <a:buSzPts val="4800"/>
              <a:buNone/>
              <a:defRPr>
                <a:solidFill>
                  <a:schemeClr val="dk1"/>
                </a:solidFill>
              </a:defRPr>
            </a:lvl3pPr>
            <a:lvl4pPr lvl="3" algn="l">
              <a:lnSpc>
                <a:spcPct val="115000"/>
              </a:lnSpc>
              <a:spcBef>
                <a:spcPts val="0"/>
              </a:spcBef>
              <a:spcAft>
                <a:spcPts val="0"/>
              </a:spcAft>
              <a:buClr>
                <a:schemeClr val="dk1"/>
              </a:buClr>
              <a:buSzPts val="4800"/>
              <a:buNone/>
              <a:defRPr>
                <a:solidFill>
                  <a:schemeClr val="dk1"/>
                </a:solidFill>
              </a:defRPr>
            </a:lvl4pPr>
            <a:lvl5pPr lvl="4" algn="l">
              <a:lnSpc>
                <a:spcPct val="115000"/>
              </a:lnSpc>
              <a:spcBef>
                <a:spcPts val="0"/>
              </a:spcBef>
              <a:spcAft>
                <a:spcPts val="0"/>
              </a:spcAft>
              <a:buClr>
                <a:schemeClr val="dk1"/>
              </a:buClr>
              <a:buSzPts val="4800"/>
              <a:buNone/>
              <a:defRPr>
                <a:solidFill>
                  <a:schemeClr val="dk1"/>
                </a:solidFill>
              </a:defRPr>
            </a:lvl5pPr>
            <a:lvl6pPr lvl="5" algn="l">
              <a:lnSpc>
                <a:spcPct val="115000"/>
              </a:lnSpc>
              <a:spcBef>
                <a:spcPts val="0"/>
              </a:spcBef>
              <a:spcAft>
                <a:spcPts val="0"/>
              </a:spcAft>
              <a:buClr>
                <a:schemeClr val="dk1"/>
              </a:buClr>
              <a:buSzPts val="4800"/>
              <a:buNone/>
              <a:defRPr>
                <a:solidFill>
                  <a:schemeClr val="dk1"/>
                </a:solidFill>
              </a:defRPr>
            </a:lvl6pPr>
            <a:lvl7pPr lvl="6" algn="l">
              <a:lnSpc>
                <a:spcPct val="115000"/>
              </a:lnSpc>
              <a:spcBef>
                <a:spcPts val="0"/>
              </a:spcBef>
              <a:spcAft>
                <a:spcPts val="0"/>
              </a:spcAft>
              <a:buClr>
                <a:schemeClr val="dk1"/>
              </a:buClr>
              <a:buSzPts val="4800"/>
              <a:buNone/>
              <a:defRPr>
                <a:solidFill>
                  <a:schemeClr val="dk1"/>
                </a:solidFill>
              </a:defRPr>
            </a:lvl7pPr>
            <a:lvl8pPr lvl="7" algn="l">
              <a:lnSpc>
                <a:spcPct val="115000"/>
              </a:lnSpc>
              <a:spcBef>
                <a:spcPts val="0"/>
              </a:spcBef>
              <a:spcAft>
                <a:spcPts val="0"/>
              </a:spcAft>
              <a:buClr>
                <a:schemeClr val="dk1"/>
              </a:buClr>
              <a:buSzPts val="4800"/>
              <a:buNone/>
              <a:defRPr>
                <a:solidFill>
                  <a:schemeClr val="dk1"/>
                </a:solidFill>
              </a:defRPr>
            </a:lvl8pPr>
            <a:lvl9pPr lvl="8" algn="l">
              <a:lnSpc>
                <a:spcPct val="115000"/>
              </a:lnSpc>
              <a:spcBef>
                <a:spcPts val="0"/>
              </a:spcBef>
              <a:spcAft>
                <a:spcPts val="0"/>
              </a:spcAft>
              <a:buClr>
                <a:schemeClr val="dk1"/>
              </a:buClr>
              <a:buSzPts val="4800"/>
              <a:buNone/>
              <a:defRPr>
                <a:solidFill>
                  <a:schemeClr val="dk1"/>
                </a:solidFill>
              </a:defRPr>
            </a:lvl9pPr>
          </a:lstStyle>
          <a:p>
            <a:endParaRPr/>
          </a:p>
        </p:txBody>
      </p:sp>
      <p:sp>
        <p:nvSpPr>
          <p:cNvPr id="72" name="Google Shape;72;p73"/>
          <p:cNvSpPr txBox="1">
            <a:spLocks noGrp="1"/>
          </p:cNvSpPr>
          <p:nvPr>
            <p:ph type="body" idx="3"/>
          </p:nvPr>
        </p:nvSpPr>
        <p:spPr>
          <a:xfrm>
            <a:off x="409200" y="4536325"/>
            <a:ext cx="8323200" cy="193800"/>
          </a:xfrm>
          <a:prstGeom prst="rect">
            <a:avLst/>
          </a:prstGeom>
          <a:noFill/>
          <a:ln>
            <a:noFill/>
          </a:ln>
        </p:spPr>
        <p:txBody>
          <a:bodyPr spcFirstLastPara="1" wrap="square" lIns="0" tIns="0" rIns="0" bIns="0" anchor="b" anchorCtr="0">
            <a:noAutofit/>
          </a:bodyPr>
          <a:lstStyle>
            <a:lvl1pPr marL="457200" lvl="0" indent="-285750" algn="l">
              <a:lnSpc>
                <a:spcPct val="150000"/>
              </a:lnSpc>
              <a:spcBef>
                <a:spcPts val="0"/>
              </a:spcBef>
              <a:spcAft>
                <a:spcPts val="0"/>
              </a:spcAft>
              <a:buClr>
                <a:schemeClr val="dk1"/>
              </a:buClr>
              <a:buSzPts val="900"/>
              <a:buChar char="●"/>
              <a:defRPr sz="900" b="0">
                <a:solidFill>
                  <a:schemeClr val="dk1"/>
                </a:solidFill>
              </a:defRPr>
            </a:lvl1pPr>
            <a:lvl2pPr marL="914400" lvl="1" indent="-285750" algn="l">
              <a:lnSpc>
                <a:spcPct val="150000"/>
              </a:lnSpc>
              <a:spcBef>
                <a:spcPts val="1000"/>
              </a:spcBef>
              <a:spcAft>
                <a:spcPts val="0"/>
              </a:spcAft>
              <a:buClr>
                <a:schemeClr val="dk1"/>
              </a:buClr>
              <a:buSzPts val="900"/>
              <a:buChar char="○"/>
              <a:defRPr sz="900" b="0">
                <a:solidFill>
                  <a:schemeClr val="dk1"/>
                </a:solidFill>
              </a:defRPr>
            </a:lvl2pPr>
            <a:lvl3pPr marL="1371600" lvl="2" indent="-285750" algn="l">
              <a:lnSpc>
                <a:spcPct val="150000"/>
              </a:lnSpc>
              <a:spcBef>
                <a:spcPts val="1000"/>
              </a:spcBef>
              <a:spcAft>
                <a:spcPts val="0"/>
              </a:spcAft>
              <a:buClr>
                <a:schemeClr val="dk1"/>
              </a:buClr>
              <a:buSzPts val="900"/>
              <a:buChar char="■"/>
              <a:defRPr sz="900" b="0">
                <a:solidFill>
                  <a:schemeClr val="dk1"/>
                </a:solidFill>
              </a:defRPr>
            </a:lvl3pPr>
            <a:lvl4pPr marL="1828800" lvl="3" indent="-285750" algn="l">
              <a:lnSpc>
                <a:spcPct val="150000"/>
              </a:lnSpc>
              <a:spcBef>
                <a:spcPts val="1000"/>
              </a:spcBef>
              <a:spcAft>
                <a:spcPts val="0"/>
              </a:spcAft>
              <a:buClr>
                <a:schemeClr val="dk1"/>
              </a:buClr>
              <a:buSzPts val="900"/>
              <a:buChar char="●"/>
              <a:defRPr sz="900" b="0">
                <a:solidFill>
                  <a:schemeClr val="dk1"/>
                </a:solidFill>
              </a:defRPr>
            </a:lvl4pPr>
            <a:lvl5pPr marL="2286000" lvl="4" indent="-285750" algn="l">
              <a:lnSpc>
                <a:spcPct val="150000"/>
              </a:lnSpc>
              <a:spcBef>
                <a:spcPts val="1000"/>
              </a:spcBef>
              <a:spcAft>
                <a:spcPts val="0"/>
              </a:spcAft>
              <a:buClr>
                <a:schemeClr val="dk1"/>
              </a:buClr>
              <a:buSzPts val="900"/>
              <a:buChar char="○"/>
              <a:defRPr sz="900" b="0">
                <a:solidFill>
                  <a:schemeClr val="dk1"/>
                </a:solidFill>
              </a:defRPr>
            </a:lvl5pPr>
            <a:lvl6pPr marL="2743200" lvl="5" indent="-285750" algn="l">
              <a:lnSpc>
                <a:spcPct val="150000"/>
              </a:lnSpc>
              <a:spcBef>
                <a:spcPts val="1000"/>
              </a:spcBef>
              <a:spcAft>
                <a:spcPts val="0"/>
              </a:spcAft>
              <a:buClr>
                <a:schemeClr val="dk1"/>
              </a:buClr>
              <a:buSzPts val="900"/>
              <a:buChar char="■"/>
              <a:defRPr sz="900" b="0">
                <a:solidFill>
                  <a:schemeClr val="dk1"/>
                </a:solidFill>
              </a:defRPr>
            </a:lvl6pPr>
            <a:lvl7pPr marL="3200400" lvl="6" indent="-285750" algn="l">
              <a:lnSpc>
                <a:spcPct val="150000"/>
              </a:lnSpc>
              <a:spcBef>
                <a:spcPts val="1000"/>
              </a:spcBef>
              <a:spcAft>
                <a:spcPts val="0"/>
              </a:spcAft>
              <a:buClr>
                <a:schemeClr val="dk1"/>
              </a:buClr>
              <a:buSzPts val="900"/>
              <a:buChar char="●"/>
              <a:defRPr sz="900" b="0">
                <a:solidFill>
                  <a:schemeClr val="dk1"/>
                </a:solidFill>
              </a:defRPr>
            </a:lvl7pPr>
            <a:lvl8pPr marL="3657600" lvl="7" indent="-285750" algn="l">
              <a:lnSpc>
                <a:spcPct val="150000"/>
              </a:lnSpc>
              <a:spcBef>
                <a:spcPts val="1000"/>
              </a:spcBef>
              <a:spcAft>
                <a:spcPts val="0"/>
              </a:spcAft>
              <a:buClr>
                <a:schemeClr val="dk1"/>
              </a:buClr>
              <a:buSzPts val="900"/>
              <a:buChar char="○"/>
              <a:defRPr sz="900" b="0">
                <a:solidFill>
                  <a:schemeClr val="dk1"/>
                </a:solidFill>
              </a:defRPr>
            </a:lvl8pPr>
            <a:lvl9pPr marL="4114800" lvl="8" indent="-285750" algn="l">
              <a:lnSpc>
                <a:spcPct val="150000"/>
              </a:lnSpc>
              <a:spcBef>
                <a:spcPts val="1000"/>
              </a:spcBef>
              <a:spcAft>
                <a:spcPts val="1000"/>
              </a:spcAft>
              <a:buClr>
                <a:schemeClr val="dk1"/>
              </a:buClr>
              <a:buSzPts val="900"/>
              <a:buChar char="■"/>
              <a:defRPr sz="900" b="0">
                <a:solidFill>
                  <a:schemeClr val="dk1"/>
                </a:solidFill>
              </a:defRPr>
            </a:lvl9pPr>
          </a:lstStyle>
          <a:p>
            <a:endParaRPr/>
          </a:p>
        </p:txBody>
      </p:sp>
      <p:sp>
        <p:nvSpPr>
          <p:cNvPr id="73" name="Google Shape;73;p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74"/>
        <p:cNvGrpSpPr/>
        <p:nvPr/>
      </p:nvGrpSpPr>
      <p:grpSpPr>
        <a:xfrm>
          <a:off x="0" y="0"/>
          <a:ext cx="0" cy="0"/>
          <a:chOff x="0" y="0"/>
          <a:chExt cx="0" cy="0"/>
        </a:xfrm>
      </p:grpSpPr>
      <p:sp>
        <p:nvSpPr>
          <p:cNvPr id="75" name="Google Shape;75;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76"/>
        <p:cNvGrpSpPr/>
        <p:nvPr/>
      </p:nvGrpSpPr>
      <p:grpSpPr>
        <a:xfrm>
          <a:off x="0" y="0"/>
          <a:ext cx="0" cy="0"/>
          <a:chOff x="0" y="0"/>
          <a:chExt cx="0" cy="0"/>
        </a:xfrm>
      </p:grpSpPr>
      <p:sp>
        <p:nvSpPr>
          <p:cNvPr id="77" name="Google Shape;77;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2">
  <p:cSld name="Blank 2">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76"/>
          <p:cNvSpPr/>
          <p:nvPr/>
        </p:nvSpPr>
        <p:spPr>
          <a:xfrm rot="-488117">
            <a:off x="5026641" y="817974"/>
            <a:ext cx="3748119" cy="3748119"/>
          </a:xfrm>
          <a:prstGeom prst="rect">
            <a:avLst/>
          </a:prstGeom>
          <a:solidFill>
            <a:srgbClr val="00A26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76"/>
          <p:cNvSpPr txBox="1">
            <a:spLocks noGrp="1"/>
          </p:cNvSpPr>
          <p:nvPr>
            <p:ph type="subTitle" idx="1"/>
          </p:nvPr>
        </p:nvSpPr>
        <p:spPr>
          <a:xfrm>
            <a:off x="91450" y="121850"/>
            <a:ext cx="3231600" cy="240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Inter"/>
              <a:buNone/>
              <a:defRPr sz="800">
                <a:solidFill>
                  <a:schemeClr val="dk1"/>
                </a:solidFill>
                <a:latin typeface="Inter"/>
                <a:ea typeface="Inter"/>
                <a:cs typeface="Inter"/>
                <a:sym typeface="Inter"/>
              </a:defRPr>
            </a:lvl1pPr>
            <a:lvl2pPr lvl="1" algn="l">
              <a:lnSpc>
                <a:spcPct val="100000"/>
              </a:lnSpc>
              <a:spcBef>
                <a:spcPts val="0"/>
              </a:spcBef>
              <a:spcAft>
                <a:spcPts val="0"/>
              </a:spcAft>
              <a:buSzPts val="800"/>
              <a:buFont typeface="Inter"/>
              <a:buNone/>
              <a:defRPr sz="800">
                <a:latin typeface="Inter"/>
                <a:ea typeface="Inter"/>
                <a:cs typeface="Inter"/>
                <a:sym typeface="Inter"/>
              </a:defRPr>
            </a:lvl2pPr>
            <a:lvl3pPr lvl="2" algn="l">
              <a:lnSpc>
                <a:spcPct val="100000"/>
              </a:lnSpc>
              <a:spcBef>
                <a:spcPts val="0"/>
              </a:spcBef>
              <a:spcAft>
                <a:spcPts val="0"/>
              </a:spcAft>
              <a:buSzPts val="800"/>
              <a:buFont typeface="Inter"/>
              <a:buNone/>
              <a:defRPr sz="800">
                <a:latin typeface="Inter"/>
                <a:ea typeface="Inter"/>
                <a:cs typeface="Inter"/>
                <a:sym typeface="Inter"/>
              </a:defRPr>
            </a:lvl3pPr>
            <a:lvl4pPr lvl="3" algn="l">
              <a:lnSpc>
                <a:spcPct val="100000"/>
              </a:lnSpc>
              <a:spcBef>
                <a:spcPts val="0"/>
              </a:spcBef>
              <a:spcAft>
                <a:spcPts val="0"/>
              </a:spcAft>
              <a:buSzPts val="800"/>
              <a:buFont typeface="Inter"/>
              <a:buNone/>
              <a:defRPr sz="800">
                <a:latin typeface="Inter"/>
                <a:ea typeface="Inter"/>
                <a:cs typeface="Inter"/>
                <a:sym typeface="Inter"/>
              </a:defRPr>
            </a:lvl4pPr>
            <a:lvl5pPr lvl="4" algn="l">
              <a:lnSpc>
                <a:spcPct val="100000"/>
              </a:lnSpc>
              <a:spcBef>
                <a:spcPts val="0"/>
              </a:spcBef>
              <a:spcAft>
                <a:spcPts val="0"/>
              </a:spcAft>
              <a:buSzPts val="800"/>
              <a:buFont typeface="Inter"/>
              <a:buNone/>
              <a:defRPr sz="800">
                <a:latin typeface="Inter"/>
                <a:ea typeface="Inter"/>
                <a:cs typeface="Inter"/>
                <a:sym typeface="Inter"/>
              </a:defRPr>
            </a:lvl5pPr>
            <a:lvl6pPr lvl="5" algn="l">
              <a:lnSpc>
                <a:spcPct val="100000"/>
              </a:lnSpc>
              <a:spcBef>
                <a:spcPts val="0"/>
              </a:spcBef>
              <a:spcAft>
                <a:spcPts val="0"/>
              </a:spcAft>
              <a:buSzPts val="800"/>
              <a:buFont typeface="Inter"/>
              <a:buNone/>
              <a:defRPr sz="800">
                <a:latin typeface="Inter"/>
                <a:ea typeface="Inter"/>
                <a:cs typeface="Inter"/>
                <a:sym typeface="Inter"/>
              </a:defRPr>
            </a:lvl6pPr>
            <a:lvl7pPr lvl="6" algn="l">
              <a:lnSpc>
                <a:spcPct val="100000"/>
              </a:lnSpc>
              <a:spcBef>
                <a:spcPts val="0"/>
              </a:spcBef>
              <a:spcAft>
                <a:spcPts val="0"/>
              </a:spcAft>
              <a:buSzPts val="800"/>
              <a:buFont typeface="Inter"/>
              <a:buNone/>
              <a:defRPr sz="800">
                <a:latin typeface="Inter"/>
                <a:ea typeface="Inter"/>
                <a:cs typeface="Inter"/>
                <a:sym typeface="Inter"/>
              </a:defRPr>
            </a:lvl7pPr>
            <a:lvl8pPr lvl="7" algn="l">
              <a:lnSpc>
                <a:spcPct val="100000"/>
              </a:lnSpc>
              <a:spcBef>
                <a:spcPts val="0"/>
              </a:spcBef>
              <a:spcAft>
                <a:spcPts val="0"/>
              </a:spcAft>
              <a:buSzPts val="800"/>
              <a:buFont typeface="Inter"/>
              <a:buNone/>
              <a:defRPr sz="800">
                <a:latin typeface="Inter"/>
                <a:ea typeface="Inter"/>
                <a:cs typeface="Inter"/>
                <a:sym typeface="Inter"/>
              </a:defRPr>
            </a:lvl8pPr>
            <a:lvl9pPr lvl="8" algn="l">
              <a:lnSpc>
                <a:spcPct val="100000"/>
              </a:lnSpc>
              <a:spcBef>
                <a:spcPts val="0"/>
              </a:spcBef>
              <a:spcAft>
                <a:spcPts val="0"/>
              </a:spcAft>
              <a:buSzPts val="800"/>
              <a:buFont typeface="Inter"/>
              <a:buNone/>
              <a:defRPr sz="800">
                <a:latin typeface="Inter"/>
                <a:ea typeface="Inter"/>
                <a:cs typeface="Inter"/>
                <a:sym typeface="Inter"/>
              </a:defRPr>
            </a:lvl9pPr>
          </a:lstStyle>
          <a:p>
            <a:endParaRPr/>
          </a:p>
        </p:txBody>
      </p:sp>
      <p:pic>
        <p:nvPicPr>
          <p:cNvPr id="81" name="Google Shape;81;p76"/>
          <p:cNvPicPr preferRelativeResize="0"/>
          <p:nvPr/>
        </p:nvPicPr>
        <p:blipFill rotWithShape="1">
          <a:blip r:embed="rId3">
            <a:alphaModFix/>
          </a:blip>
          <a:srcRect/>
          <a:stretch/>
        </p:blipFill>
        <p:spPr>
          <a:xfrm>
            <a:off x="8580973" y="121850"/>
            <a:ext cx="375474" cy="175926"/>
          </a:xfrm>
          <a:prstGeom prst="rect">
            <a:avLst/>
          </a:prstGeom>
          <a:noFill/>
          <a:ln>
            <a:noFill/>
          </a:ln>
        </p:spPr>
      </p:pic>
      <p:sp>
        <p:nvSpPr>
          <p:cNvPr id="82" name="Google Shape;82;p76"/>
          <p:cNvSpPr>
            <a:spLocks noGrp="1"/>
          </p:cNvSpPr>
          <p:nvPr>
            <p:ph type="pic" idx="2"/>
          </p:nvPr>
        </p:nvSpPr>
        <p:spPr>
          <a:xfrm>
            <a:off x="5396025" y="1036854"/>
            <a:ext cx="3231600" cy="3166500"/>
          </a:xfrm>
          <a:prstGeom prst="roundRect">
            <a:avLst>
              <a:gd name="adj" fmla="val 0"/>
            </a:avLst>
          </a:prstGeom>
          <a:noFill/>
          <a:ln>
            <a:noFill/>
          </a:ln>
        </p:spPr>
      </p:sp>
      <p:sp>
        <p:nvSpPr>
          <p:cNvPr id="83" name="Google Shape;83;p76"/>
          <p:cNvSpPr/>
          <p:nvPr/>
        </p:nvSpPr>
        <p:spPr>
          <a:xfrm rot="10798652">
            <a:off x="5355450" y="1036876"/>
            <a:ext cx="765000" cy="1421400"/>
          </a:xfrm>
          <a:prstGeom prst="triangle">
            <a:avLst>
              <a:gd name="adj" fmla="val 95052"/>
            </a:avLst>
          </a:prstGeom>
          <a:solidFill>
            <a:srgbClr val="00A264"/>
          </a:solidFill>
          <a:ln w="9525" cap="flat" cmpd="sng">
            <a:solidFill>
              <a:srgbClr val="00A26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76"/>
          <p:cNvSpPr/>
          <p:nvPr/>
        </p:nvSpPr>
        <p:spPr>
          <a:xfrm rot="-689759">
            <a:off x="5262729" y="1123740"/>
            <a:ext cx="996491" cy="1237127"/>
          </a:xfrm>
          <a:prstGeom prst="triangle">
            <a:avLst>
              <a:gd name="adj" fmla="val 100000"/>
            </a:avLst>
          </a:prstGeom>
          <a:solidFill>
            <a:srgbClr val="003A9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86"/>
        <p:cNvGrpSpPr/>
        <p:nvPr/>
      </p:nvGrpSpPr>
      <p:grpSpPr>
        <a:xfrm>
          <a:off x="0" y="0"/>
          <a:ext cx="0" cy="0"/>
          <a:chOff x="0" y="0"/>
          <a:chExt cx="0" cy="0"/>
        </a:xfrm>
      </p:grpSpPr>
      <p:sp>
        <p:nvSpPr>
          <p:cNvPr id="87" name="Google Shape;87;p77"/>
          <p:cNvSpPr txBox="1">
            <a:spLocks noGrp="1"/>
          </p:cNvSpPr>
          <p:nvPr>
            <p:ph type="sldNum" idx="12"/>
          </p:nvPr>
        </p:nvSpPr>
        <p:spPr>
          <a:xfrm>
            <a:off x="4065814" y="5858768"/>
            <a:ext cx="220500" cy="250200"/>
          </a:xfrm>
          <a:prstGeom prst="rect">
            <a:avLst/>
          </a:prstGeom>
          <a:noFill/>
          <a:ln>
            <a:noFill/>
          </a:ln>
        </p:spPr>
        <p:txBody>
          <a:bodyPr spcFirstLastPara="1" wrap="square" lIns="32475" tIns="32475" rIns="32475" bIns="32475" anchor="b" anchorCtr="0">
            <a:spAutoFit/>
          </a:bodyPr>
          <a:lstStyle>
            <a:lvl1pPr marL="0" marR="0" lvl="0" indent="0" algn="ctr">
              <a:lnSpc>
                <a:spcPct val="100000"/>
              </a:lnSpc>
              <a:spcBef>
                <a:spcPts val="0"/>
              </a:spcBef>
              <a:spcAft>
                <a:spcPts val="0"/>
              </a:spcAft>
              <a:buClr>
                <a:srgbClr val="000000"/>
              </a:buClr>
              <a:buSzPts val="1200"/>
              <a:buFont typeface="Gill Sans"/>
              <a:buNone/>
              <a:defRPr sz="1200" b="0" i="0" u="none" strike="noStrike" cap="none">
                <a:solidFill>
                  <a:srgbClr val="F39E78"/>
                </a:solidFill>
                <a:latin typeface="Noto Sans"/>
                <a:ea typeface="Noto Sans"/>
                <a:cs typeface="Noto Sans"/>
                <a:sym typeface="Noto Sans"/>
              </a:defRPr>
            </a:lvl1pPr>
            <a:lvl2pPr marL="0" marR="0" lvl="1" indent="0" algn="ctr">
              <a:lnSpc>
                <a:spcPct val="100000"/>
              </a:lnSpc>
              <a:spcBef>
                <a:spcPts val="0"/>
              </a:spcBef>
              <a:spcAft>
                <a:spcPts val="0"/>
              </a:spcAft>
              <a:buClr>
                <a:srgbClr val="000000"/>
              </a:buClr>
              <a:buSzPts val="1200"/>
              <a:buFont typeface="Gill Sans"/>
              <a:buNone/>
              <a:defRPr sz="1200" b="0" i="0" u="none" strike="noStrike" cap="none">
                <a:solidFill>
                  <a:srgbClr val="F39E78"/>
                </a:solidFill>
                <a:latin typeface="Noto Sans"/>
                <a:ea typeface="Noto Sans"/>
                <a:cs typeface="Noto Sans"/>
                <a:sym typeface="Noto Sans"/>
              </a:defRPr>
            </a:lvl2pPr>
            <a:lvl3pPr marL="0" marR="0" lvl="2" indent="0" algn="ctr">
              <a:lnSpc>
                <a:spcPct val="100000"/>
              </a:lnSpc>
              <a:spcBef>
                <a:spcPts val="0"/>
              </a:spcBef>
              <a:spcAft>
                <a:spcPts val="0"/>
              </a:spcAft>
              <a:buClr>
                <a:srgbClr val="000000"/>
              </a:buClr>
              <a:buSzPts val="1200"/>
              <a:buFont typeface="Gill Sans"/>
              <a:buNone/>
              <a:defRPr sz="1200" b="0" i="0" u="none" strike="noStrike" cap="none">
                <a:solidFill>
                  <a:srgbClr val="F39E78"/>
                </a:solidFill>
                <a:latin typeface="Noto Sans"/>
                <a:ea typeface="Noto Sans"/>
                <a:cs typeface="Noto Sans"/>
                <a:sym typeface="Noto Sans"/>
              </a:defRPr>
            </a:lvl3pPr>
            <a:lvl4pPr marL="0" marR="0" lvl="3" indent="0" algn="ctr">
              <a:lnSpc>
                <a:spcPct val="100000"/>
              </a:lnSpc>
              <a:spcBef>
                <a:spcPts val="0"/>
              </a:spcBef>
              <a:spcAft>
                <a:spcPts val="0"/>
              </a:spcAft>
              <a:buClr>
                <a:srgbClr val="000000"/>
              </a:buClr>
              <a:buSzPts val="1200"/>
              <a:buFont typeface="Gill Sans"/>
              <a:buNone/>
              <a:defRPr sz="1200" b="0" i="0" u="none" strike="noStrike" cap="none">
                <a:solidFill>
                  <a:srgbClr val="F39E78"/>
                </a:solidFill>
                <a:latin typeface="Noto Sans"/>
                <a:ea typeface="Noto Sans"/>
                <a:cs typeface="Noto Sans"/>
                <a:sym typeface="Noto Sans"/>
              </a:defRPr>
            </a:lvl4pPr>
            <a:lvl5pPr marL="0" marR="0" lvl="4" indent="0" algn="ctr">
              <a:lnSpc>
                <a:spcPct val="100000"/>
              </a:lnSpc>
              <a:spcBef>
                <a:spcPts val="0"/>
              </a:spcBef>
              <a:spcAft>
                <a:spcPts val="0"/>
              </a:spcAft>
              <a:buClr>
                <a:srgbClr val="000000"/>
              </a:buClr>
              <a:buSzPts val="1200"/>
              <a:buFont typeface="Gill Sans"/>
              <a:buNone/>
              <a:defRPr sz="1200" b="0" i="0" u="none" strike="noStrike" cap="none">
                <a:solidFill>
                  <a:srgbClr val="F39E78"/>
                </a:solidFill>
                <a:latin typeface="Noto Sans"/>
                <a:ea typeface="Noto Sans"/>
                <a:cs typeface="Noto Sans"/>
                <a:sym typeface="Noto Sans"/>
              </a:defRPr>
            </a:lvl5pPr>
            <a:lvl6pPr marL="0" marR="0" lvl="5" indent="0" algn="ctr">
              <a:lnSpc>
                <a:spcPct val="100000"/>
              </a:lnSpc>
              <a:spcBef>
                <a:spcPts val="0"/>
              </a:spcBef>
              <a:spcAft>
                <a:spcPts val="0"/>
              </a:spcAft>
              <a:buClr>
                <a:srgbClr val="000000"/>
              </a:buClr>
              <a:buSzPts val="1200"/>
              <a:buFont typeface="Gill Sans"/>
              <a:buNone/>
              <a:defRPr sz="1200" b="0" i="0" u="none" strike="noStrike" cap="none">
                <a:solidFill>
                  <a:srgbClr val="F39E78"/>
                </a:solidFill>
                <a:latin typeface="Noto Sans"/>
                <a:ea typeface="Noto Sans"/>
                <a:cs typeface="Noto Sans"/>
                <a:sym typeface="Noto Sans"/>
              </a:defRPr>
            </a:lvl6pPr>
            <a:lvl7pPr marL="0" marR="0" lvl="6" indent="0" algn="ctr">
              <a:lnSpc>
                <a:spcPct val="100000"/>
              </a:lnSpc>
              <a:spcBef>
                <a:spcPts val="0"/>
              </a:spcBef>
              <a:spcAft>
                <a:spcPts val="0"/>
              </a:spcAft>
              <a:buClr>
                <a:srgbClr val="000000"/>
              </a:buClr>
              <a:buSzPts val="1200"/>
              <a:buFont typeface="Gill Sans"/>
              <a:buNone/>
              <a:defRPr sz="1200" b="0" i="0" u="none" strike="noStrike" cap="none">
                <a:solidFill>
                  <a:srgbClr val="F39E78"/>
                </a:solidFill>
                <a:latin typeface="Noto Sans"/>
                <a:ea typeface="Noto Sans"/>
                <a:cs typeface="Noto Sans"/>
                <a:sym typeface="Noto Sans"/>
              </a:defRPr>
            </a:lvl7pPr>
            <a:lvl8pPr marL="0" marR="0" lvl="7" indent="0" algn="ctr">
              <a:lnSpc>
                <a:spcPct val="100000"/>
              </a:lnSpc>
              <a:spcBef>
                <a:spcPts val="0"/>
              </a:spcBef>
              <a:spcAft>
                <a:spcPts val="0"/>
              </a:spcAft>
              <a:buClr>
                <a:srgbClr val="000000"/>
              </a:buClr>
              <a:buSzPts val="1200"/>
              <a:buFont typeface="Gill Sans"/>
              <a:buNone/>
              <a:defRPr sz="1200" b="0" i="0" u="none" strike="noStrike" cap="none">
                <a:solidFill>
                  <a:srgbClr val="F39E78"/>
                </a:solidFill>
                <a:latin typeface="Noto Sans"/>
                <a:ea typeface="Noto Sans"/>
                <a:cs typeface="Noto Sans"/>
                <a:sym typeface="Noto Sans"/>
              </a:defRPr>
            </a:lvl8pPr>
            <a:lvl9pPr marL="0" marR="0" lvl="8" indent="0" algn="ctr">
              <a:lnSpc>
                <a:spcPct val="100000"/>
              </a:lnSpc>
              <a:spcBef>
                <a:spcPts val="0"/>
              </a:spcBef>
              <a:spcAft>
                <a:spcPts val="0"/>
              </a:spcAft>
              <a:buClr>
                <a:srgbClr val="000000"/>
              </a:buClr>
              <a:buSzPts val="1200"/>
              <a:buFont typeface="Gill Sans"/>
              <a:buNone/>
              <a:defRPr sz="1200" b="0" i="0" u="none" strike="noStrike" cap="none">
                <a:solidFill>
                  <a:srgbClr val="F39E78"/>
                </a:solidFill>
                <a:latin typeface="Noto Sans"/>
                <a:ea typeface="Noto Sans"/>
                <a:cs typeface="Noto Sans"/>
                <a:sym typeface="Noto Sans"/>
              </a:defRPr>
            </a:lvl9pPr>
          </a:lstStyle>
          <a:p>
            <a:pPr marL="0" lvl="0" indent="0" algn="ctr" rtl="0">
              <a:spcBef>
                <a:spcPts val="0"/>
              </a:spcBef>
              <a:spcAft>
                <a:spcPts val="0"/>
              </a:spcAft>
              <a:buNone/>
            </a:pPr>
            <a:fld id="{00000000-1234-1234-1234-123412341234}" type="slidenum">
              <a:rPr lang="en"/>
              <a:t>‹#›</a:t>
            </a:fld>
            <a:endParaRPr sz="13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Only - Large">
  <p:cSld name="Text Only - Large">
    <p:spTree>
      <p:nvGrpSpPr>
        <p:cNvPr id="1" name="Shape 88"/>
        <p:cNvGrpSpPr/>
        <p:nvPr/>
      </p:nvGrpSpPr>
      <p:grpSpPr>
        <a:xfrm>
          <a:off x="0" y="0"/>
          <a:ext cx="0" cy="0"/>
          <a:chOff x="0" y="0"/>
          <a:chExt cx="0" cy="0"/>
        </a:xfrm>
      </p:grpSpPr>
      <p:sp>
        <p:nvSpPr>
          <p:cNvPr id="89" name="Google Shape;89;p78"/>
          <p:cNvSpPr txBox="1">
            <a:spLocks noGrp="1"/>
          </p:cNvSpPr>
          <p:nvPr>
            <p:ph type="title"/>
          </p:nvPr>
        </p:nvSpPr>
        <p:spPr>
          <a:xfrm>
            <a:off x="457200" y="2350151"/>
            <a:ext cx="7620000" cy="443100"/>
          </a:xfrm>
          <a:prstGeom prst="rect">
            <a:avLst/>
          </a:prstGeom>
          <a:noFill/>
          <a:ln>
            <a:noFill/>
          </a:ln>
        </p:spPr>
        <p:txBody>
          <a:bodyPr spcFirstLastPara="1" wrap="square" lIns="0" tIns="0" rIns="0" bIns="0" anchor="ctr" anchorCtr="0">
            <a:spAutoFit/>
          </a:bodyPr>
          <a:lstStyle>
            <a:lvl1pPr lvl="0" algn="l">
              <a:lnSpc>
                <a:spcPct val="115000"/>
              </a:lnSpc>
              <a:spcBef>
                <a:spcPts val="0"/>
              </a:spcBef>
              <a:spcAft>
                <a:spcPts val="0"/>
              </a:spcAft>
              <a:buSzPts val="3200"/>
              <a:buNone/>
              <a:defRPr sz="3200" i="0"/>
            </a:lvl1pPr>
            <a:lvl2pPr lvl="1" algn="l">
              <a:lnSpc>
                <a:spcPct val="115000"/>
              </a:lnSpc>
              <a:spcBef>
                <a:spcPts val="0"/>
              </a:spcBef>
              <a:spcAft>
                <a:spcPts val="0"/>
              </a:spcAft>
              <a:buSzPts val="4800"/>
              <a:buNone/>
              <a:defRPr/>
            </a:lvl2pPr>
            <a:lvl3pPr lvl="2" algn="l">
              <a:lnSpc>
                <a:spcPct val="115000"/>
              </a:lnSpc>
              <a:spcBef>
                <a:spcPts val="0"/>
              </a:spcBef>
              <a:spcAft>
                <a:spcPts val="0"/>
              </a:spcAft>
              <a:buSzPts val="4800"/>
              <a:buNone/>
              <a:defRPr/>
            </a:lvl3pPr>
            <a:lvl4pPr lvl="3" algn="l">
              <a:lnSpc>
                <a:spcPct val="115000"/>
              </a:lnSpc>
              <a:spcBef>
                <a:spcPts val="0"/>
              </a:spcBef>
              <a:spcAft>
                <a:spcPts val="0"/>
              </a:spcAft>
              <a:buSzPts val="4800"/>
              <a:buNone/>
              <a:defRPr/>
            </a:lvl4pPr>
            <a:lvl5pPr lvl="4" algn="l">
              <a:lnSpc>
                <a:spcPct val="115000"/>
              </a:lnSpc>
              <a:spcBef>
                <a:spcPts val="0"/>
              </a:spcBef>
              <a:spcAft>
                <a:spcPts val="0"/>
              </a:spcAft>
              <a:buSzPts val="4800"/>
              <a:buNone/>
              <a:defRPr/>
            </a:lvl5pPr>
            <a:lvl6pPr lvl="5" algn="l">
              <a:lnSpc>
                <a:spcPct val="115000"/>
              </a:lnSpc>
              <a:spcBef>
                <a:spcPts val="0"/>
              </a:spcBef>
              <a:spcAft>
                <a:spcPts val="0"/>
              </a:spcAft>
              <a:buSzPts val="4800"/>
              <a:buNone/>
              <a:defRPr/>
            </a:lvl6pPr>
            <a:lvl7pPr lvl="6" algn="l">
              <a:lnSpc>
                <a:spcPct val="115000"/>
              </a:lnSpc>
              <a:spcBef>
                <a:spcPts val="0"/>
              </a:spcBef>
              <a:spcAft>
                <a:spcPts val="0"/>
              </a:spcAft>
              <a:buSzPts val="4800"/>
              <a:buNone/>
              <a:defRPr/>
            </a:lvl7pPr>
            <a:lvl8pPr lvl="7" algn="l">
              <a:lnSpc>
                <a:spcPct val="115000"/>
              </a:lnSpc>
              <a:spcBef>
                <a:spcPts val="0"/>
              </a:spcBef>
              <a:spcAft>
                <a:spcPts val="0"/>
              </a:spcAft>
              <a:buSzPts val="4800"/>
              <a:buNone/>
              <a:defRPr/>
            </a:lvl8pPr>
            <a:lvl9pPr lvl="8" algn="l">
              <a:lnSpc>
                <a:spcPct val="115000"/>
              </a:lnSpc>
              <a:spcBef>
                <a:spcPts val="0"/>
              </a:spcBef>
              <a:spcAft>
                <a:spcPts val="0"/>
              </a:spcAft>
              <a:buSzPts val="4800"/>
              <a:buNone/>
              <a:defRPr/>
            </a:lvl9pPr>
          </a:lstStyle>
          <a:p>
            <a:endParaRPr/>
          </a:p>
        </p:txBody>
      </p:sp>
      <p:sp>
        <p:nvSpPr>
          <p:cNvPr id="90" name="Google Shape;90;p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Headline and Body 1">
  <p:cSld name="Headline and Body 1">
    <p:spTree>
      <p:nvGrpSpPr>
        <p:cNvPr id="1" name="Shape 91"/>
        <p:cNvGrpSpPr/>
        <p:nvPr/>
      </p:nvGrpSpPr>
      <p:grpSpPr>
        <a:xfrm>
          <a:off x="0" y="0"/>
          <a:ext cx="0" cy="0"/>
          <a:chOff x="0" y="0"/>
          <a:chExt cx="0" cy="0"/>
        </a:xfrm>
      </p:grpSpPr>
      <p:sp>
        <p:nvSpPr>
          <p:cNvPr id="92" name="Google Shape;92;p79"/>
          <p:cNvSpPr txBox="1">
            <a:spLocks noGrp="1"/>
          </p:cNvSpPr>
          <p:nvPr>
            <p:ph type="title"/>
          </p:nvPr>
        </p:nvSpPr>
        <p:spPr>
          <a:xfrm>
            <a:off x="457200" y="602028"/>
            <a:ext cx="6318300" cy="332400"/>
          </a:xfrm>
          <a:prstGeom prst="rect">
            <a:avLst/>
          </a:prstGeom>
          <a:noFill/>
          <a:ln>
            <a:noFill/>
          </a:ln>
        </p:spPr>
        <p:txBody>
          <a:bodyPr spcFirstLastPara="1" wrap="square" lIns="0" tIns="0" rIns="0" bIns="0" anchor="ctr" anchorCtr="0">
            <a:spAutoFit/>
          </a:bodyPr>
          <a:lstStyle>
            <a:lvl1pPr lvl="0" algn="l">
              <a:lnSpc>
                <a:spcPct val="115000"/>
              </a:lnSpc>
              <a:spcBef>
                <a:spcPts val="0"/>
              </a:spcBef>
              <a:spcAft>
                <a:spcPts val="0"/>
              </a:spcAft>
              <a:buClr>
                <a:srgbClr val="2D2D2D"/>
              </a:buClr>
              <a:buSzPts val="2400"/>
              <a:buNone/>
              <a:defRPr sz="2400" i="0">
                <a:solidFill>
                  <a:srgbClr val="2D2D2D"/>
                </a:solidFill>
              </a:defRPr>
            </a:lvl1pPr>
            <a:lvl2pPr lvl="1" algn="l">
              <a:lnSpc>
                <a:spcPct val="115000"/>
              </a:lnSpc>
              <a:spcBef>
                <a:spcPts val="0"/>
              </a:spcBef>
              <a:spcAft>
                <a:spcPts val="0"/>
              </a:spcAft>
              <a:buSzPts val="4800"/>
              <a:buNone/>
              <a:defRPr/>
            </a:lvl2pPr>
            <a:lvl3pPr lvl="2" algn="l">
              <a:lnSpc>
                <a:spcPct val="115000"/>
              </a:lnSpc>
              <a:spcBef>
                <a:spcPts val="0"/>
              </a:spcBef>
              <a:spcAft>
                <a:spcPts val="0"/>
              </a:spcAft>
              <a:buSzPts val="4800"/>
              <a:buNone/>
              <a:defRPr/>
            </a:lvl3pPr>
            <a:lvl4pPr lvl="3" algn="l">
              <a:lnSpc>
                <a:spcPct val="115000"/>
              </a:lnSpc>
              <a:spcBef>
                <a:spcPts val="0"/>
              </a:spcBef>
              <a:spcAft>
                <a:spcPts val="0"/>
              </a:spcAft>
              <a:buSzPts val="4800"/>
              <a:buNone/>
              <a:defRPr/>
            </a:lvl4pPr>
            <a:lvl5pPr lvl="4" algn="l">
              <a:lnSpc>
                <a:spcPct val="115000"/>
              </a:lnSpc>
              <a:spcBef>
                <a:spcPts val="0"/>
              </a:spcBef>
              <a:spcAft>
                <a:spcPts val="0"/>
              </a:spcAft>
              <a:buSzPts val="4800"/>
              <a:buNone/>
              <a:defRPr/>
            </a:lvl5pPr>
            <a:lvl6pPr lvl="5" algn="l">
              <a:lnSpc>
                <a:spcPct val="115000"/>
              </a:lnSpc>
              <a:spcBef>
                <a:spcPts val="0"/>
              </a:spcBef>
              <a:spcAft>
                <a:spcPts val="0"/>
              </a:spcAft>
              <a:buSzPts val="4800"/>
              <a:buNone/>
              <a:defRPr/>
            </a:lvl6pPr>
            <a:lvl7pPr lvl="6" algn="l">
              <a:lnSpc>
                <a:spcPct val="115000"/>
              </a:lnSpc>
              <a:spcBef>
                <a:spcPts val="0"/>
              </a:spcBef>
              <a:spcAft>
                <a:spcPts val="0"/>
              </a:spcAft>
              <a:buSzPts val="4800"/>
              <a:buNone/>
              <a:defRPr/>
            </a:lvl7pPr>
            <a:lvl8pPr lvl="7" algn="l">
              <a:lnSpc>
                <a:spcPct val="115000"/>
              </a:lnSpc>
              <a:spcBef>
                <a:spcPts val="0"/>
              </a:spcBef>
              <a:spcAft>
                <a:spcPts val="0"/>
              </a:spcAft>
              <a:buSzPts val="4800"/>
              <a:buNone/>
              <a:defRPr/>
            </a:lvl8pPr>
            <a:lvl9pPr lvl="8" algn="l">
              <a:lnSpc>
                <a:spcPct val="115000"/>
              </a:lnSpc>
              <a:spcBef>
                <a:spcPts val="0"/>
              </a:spcBef>
              <a:spcAft>
                <a:spcPts val="0"/>
              </a:spcAft>
              <a:buSzPts val="4800"/>
              <a:buNone/>
              <a:defRPr/>
            </a:lvl9pPr>
          </a:lstStyle>
          <a:p>
            <a:endParaRPr/>
          </a:p>
        </p:txBody>
      </p:sp>
      <p:sp>
        <p:nvSpPr>
          <p:cNvPr id="93" name="Google Shape;93;p79"/>
          <p:cNvSpPr txBox="1">
            <a:spLocks noGrp="1"/>
          </p:cNvSpPr>
          <p:nvPr>
            <p:ph type="body" idx="1"/>
          </p:nvPr>
        </p:nvSpPr>
        <p:spPr>
          <a:xfrm>
            <a:off x="457200" y="888562"/>
            <a:ext cx="6318300" cy="193800"/>
          </a:xfrm>
          <a:prstGeom prst="rect">
            <a:avLst/>
          </a:prstGeom>
          <a:noFill/>
          <a:ln>
            <a:noFill/>
          </a:ln>
        </p:spPr>
        <p:txBody>
          <a:bodyPr spcFirstLastPara="1" wrap="square" lIns="0" tIns="0" rIns="0" bIns="0" anchor="ctr" anchorCtr="0">
            <a:noAutofit/>
          </a:bodyPr>
          <a:lstStyle>
            <a:lvl1pPr marL="457200" marR="0" lvl="0" indent="-228600" algn="l">
              <a:lnSpc>
                <a:spcPct val="115000"/>
              </a:lnSpc>
              <a:spcBef>
                <a:spcPts val="750"/>
              </a:spcBef>
              <a:spcAft>
                <a:spcPts val="0"/>
              </a:spcAft>
              <a:buClr>
                <a:srgbClr val="2D2D2D"/>
              </a:buClr>
              <a:buSzPts val="1400"/>
              <a:buFont typeface="Noto Sans"/>
              <a:buNone/>
              <a:defRPr sz="1400" i="0" u="none" strike="noStrike" cap="none">
                <a:solidFill>
                  <a:srgbClr val="2D2D2D"/>
                </a:solidFill>
                <a:latin typeface="Noto Sans"/>
                <a:ea typeface="Noto Sans"/>
                <a:cs typeface="Noto Sans"/>
                <a:sym typeface="Noto Sans"/>
              </a:defRPr>
            </a:lvl1pPr>
            <a:lvl2pPr marL="914400" marR="0" lvl="1" indent="-228600" algn="l">
              <a:lnSpc>
                <a:spcPct val="115000"/>
              </a:lnSpc>
              <a:spcBef>
                <a:spcPts val="375"/>
              </a:spcBef>
              <a:spcAft>
                <a:spcPts val="0"/>
              </a:spcAft>
              <a:buClr>
                <a:schemeClr val="dk1"/>
              </a:buClr>
              <a:buSzPts val="1600"/>
              <a:buFont typeface="Noto Sans"/>
              <a:buNone/>
              <a:defRPr sz="1600" i="0" u="none" strike="noStrike" cap="none">
                <a:solidFill>
                  <a:schemeClr val="dk1"/>
                </a:solidFill>
                <a:latin typeface="Noto Sans"/>
                <a:ea typeface="Noto Sans"/>
                <a:cs typeface="Noto Sans"/>
                <a:sym typeface="Noto Sans"/>
              </a:defRPr>
            </a:lvl2pPr>
            <a:lvl3pPr marL="1371600" marR="0" lvl="2" indent="-228600" algn="l">
              <a:lnSpc>
                <a:spcPct val="115000"/>
              </a:lnSpc>
              <a:spcBef>
                <a:spcPts val="375"/>
              </a:spcBef>
              <a:spcAft>
                <a:spcPts val="0"/>
              </a:spcAft>
              <a:buClr>
                <a:schemeClr val="dk1"/>
              </a:buClr>
              <a:buSzPts val="1400"/>
              <a:buFont typeface="Noto Sans"/>
              <a:buNone/>
              <a:defRPr sz="1400" i="0" u="none" strike="noStrike" cap="none">
                <a:solidFill>
                  <a:schemeClr val="dk1"/>
                </a:solidFill>
                <a:latin typeface="Noto Sans"/>
                <a:ea typeface="Noto Sans"/>
                <a:cs typeface="Noto Sans"/>
                <a:sym typeface="Noto Sans"/>
              </a:defRPr>
            </a:lvl3pPr>
            <a:lvl4pPr marL="1828800" marR="0" lvl="3" indent="-228600" algn="l">
              <a:lnSpc>
                <a:spcPct val="115000"/>
              </a:lnSpc>
              <a:spcBef>
                <a:spcPts val="375"/>
              </a:spcBef>
              <a:spcAft>
                <a:spcPts val="0"/>
              </a:spcAft>
              <a:buClr>
                <a:schemeClr val="dk1"/>
              </a:buClr>
              <a:buSzPts val="1200"/>
              <a:buFont typeface="Noto Sans"/>
              <a:buNone/>
              <a:defRPr sz="1200" i="0" u="none" strike="noStrike" cap="none">
                <a:solidFill>
                  <a:schemeClr val="dk1"/>
                </a:solidFill>
                <a:latin typeface="Noto Sans"/>
                <a:ea typeface="Noto Sans"/>
                <a:cs typeface="Noto Sans"/>
                <a:sym typeface="Noto Sans"/>
              </a:defRPr>
            </a:lvl4pPr>
            <a:lvl5pPr marL="2286000" marR="0" lvl="4" indent="-228600" algn="l">
              <a:lnSpc>
                <a:spcPct val="115000"/>
              </a:lnSpc>
              <a:spcBef>
                <a:spcPts val="375"/>
              </a:spcBef>
              <a:spcAft>
                <a:spcPts val="0"/>
              </a:spcAft>
              <a:buClr>
                <a:schemeClr val="dk1"/>
              </a:buClr>
              <a:buSzPts val="1000"/>
              <a:buFont typeface="Noto Sans"/>
              <a:buNone/>
              <a:defRPr sz="1000" i="0" u="none" strike="noStrike" cap="none">
                <a:solidFill>
                  <a:schemeClr val="dk1"/>
                </a:solidFill>
                <a:latin typeface="Noto Sans"/>
                <a:ea typeface="Noto Sans"/>
                <a:cs typeface="Noto Sans"/>
                <a:sym typeface="Noto Sans"/>
              </a:defRPr>
            </a:lvl5pPr>
            <a:lvl6pPr marL="2743200" marR="0" lvl="5" indent="-314325" algn="l">
              <a:lnSpc>
                <a:spcPct val="115000"/>
              </a:lnSpc>
              <a:spcBef>
                <a:spcPts val="375"/>
              </a:spcBef>
              <a:spcAft>
                <a:spcPts val="0"/>
              </a:spcAft>
              <a:buClr>
                <a:schemeClr val="dk1"/>
              </a:buClr>
              <a:buSzPts val="1350"/>
              <a:buFont typeface="Noto Sans"/>
              <a:buChar char="•"/>
              <a:defRPr sz="1350" i="0" u="none" strike="noStrike" cap="none">
                <a:solidFill>
                  <a:schemeClr val="dk1"/>
                </a:solidFill>
                <a:latin typeface="Noto Sans"/>
                <a:ea typeface="Noto Sans"/>
                <a:cs typeface="Noto Sans"/>
                <a:sym typeface="Noto Sans"/>
              </a:defRPr>
            </a:lvl6pPr>
            <a:lvl7pPr marL="3200400" marR="0" lvl="6" indent="-314325" algn="l">
              <a:lnSpc>
                <a:spcPct val="115000"/>
              </a:lnSpc>
              <a:spcBef>
                <a:spcPts val="375"/>
              </a:spcBef>
              <a:spcAft>
                <a:spcPts val="0"/>
              </a:spcAft>
              <a:buClr>
                <a:schemeClr val="dk1"/>
              </a:buClr>
              <a:buSzPts val="1350"/>
              <a:buFont typeface="Noto Sans"/>
              <a:buChar char="•"/>
              <a:defRPr sz="1350" i="0" u="none" strike="noStrike" cap="none">
                <a:solidFill>
                  <a:schemeClr val="dk1"/>
                </a:solidFill>
                <a:latin typeface="Noto Sans"/>
                <a:ea typeface="Noto Sans"/>
                <a:cs typeface="Noto Sans"/>
                <a:sym typeface="Noto Sans"/>
              </a:defRPr>
            </a:lvl7pPr>
            <a:lvl8pPr marL="3657600" marR="0" lvl="7" indent="-314325" algn="l">
              <a:lnSpc>
                <a:spcPct val="115000"/>
              </a:lnSpc>
              <a:spcBef>
                <a:spcPts val="375"/>
              </a:spcBef>
              <a:spcAft>
                <a:spcPts val="0"/>
              </a:spcAft>
              <a:buClr>
                <a:schemeClr val="dk1"/>
              </a:buClr>
              <a:buSzPts val="1350"/>
              <a:buFont typeface="Noto Sans"/>
              <a:buChar char="•"/>
              <a:defRPr sz="1350" i="0" u="none" strike="noStrike" cap="none">
                <a:solidFill>
                  <a:schemeClr val="dk1"/>
                </a:solidFill>
                <a:latin typeface="Noto Sans"/>
                <a:ea typeface="Noto Sans"/>
                <a:cs typeface="Noto Sans"/>
                <a:sym typeface="Noto Sans"/>
              </a:defRPr>
            </a:lvl8pPr>
            <a:lvl9pPr marL="4114800" marR="0" lvl="8" indent="-314325" algn="l">
              <a:lnSpc>
                <a:spcPct val="115000"/>
              </a:lnSpc>
              <a:spcBef>
                <a:spcPts val="375"/>
              </a:spcBef>
              <a:spcAft>
                <a:spcPts val="0"/>
              </a:spcAft>
              <a:buClr>
                <a:schemeClr val="dk1"/>
              </a:buClr>
              <a:buSzPts val="1350"/>
              <a:buFont typeface="Noto Sans"/>
              <a:buChar char="•"/>
              <a:defRPr sz="1350" i="0" u="none" strike="noStrike" cap="none">
                <a:solidFill>
                  <a:schemeClr val="dk1"/>
                </a:solidFill>
                <a:latin typeface="Noto Sans"/>
                <a:ea typeface="Noto Sans"/>
                <a:cs typeface="Noto Sans"/>
                <a:sym typeface="Noto Sans"/>
              </a:defRPr>
            </a:lvl9pPr>
          </a:lstStyle>
          <a:p>
            <a:endParaRPr/>
          </a:p>
        </p:txBody>
      </p:sp>
      <p:sp>
        <p:nvSpPr>
          <p:cNvPr id="94" name="Google Shape;94;p79"/>
          <p:cNvSpPr txBox="1">
            <a:spLocks noGrp="1"/>
          </p:cNvSpPr>
          <p:nvPr>
            <p:ph type="body" idx="2"/>
          </p:nvPr>
        </p:nvSpPr>
        <p:spPr>
          <a:xfrm>
            <a:off x="457200" y="1609112"/>
            <a:ext cx="6318300" cy="2296800"/>
          </a:xfrm>
          <a:prstGeom prst="rect">
            <a:avLst/>
          </a:prstGeom>
          <a:noFill/>
          <a:ln>
            <a:noFill/>
          </a:ln>
        </p:spPr>
        <p:txBody>
          <a:bodyPr spcFirstLastPara="1" wrap="square" lIns="0" tIns="0" rIns="0" bIns="0" anchor="t" anchorCtr="0">
            <a:spAutoFit/>
          </a:bodyPr>
          <a:lstStyle>
            <a:lvl1pPr marL="457200" lvl="0" indent="-317500" algn="l">
              <a:lnSpc>
                <a:spcPct val="115000"/>
              </a:lnSpc>
              <a:spcBef>
                <a:spcPts val="0"/>
              </a:spcBef>
              <a:spcAft>
                <a:spcPts val="0"/>
              </a:spcAft>
              <a:buSzPts val="1400"/>
              <a:buFont typeface="Noto Sans"/>
              <a:buChar char="●"/>
              <a:defRPr>
                <a:latin typeface="Noto Sans"/>
                <a:ea typeface="Noto Sans"/>
                <a:cs typeface="Noto Sans"/>
                <a:sym typeface="Noto Sans"/>
              </a:defRPr>
            </a:lvl1pPr>
            <a:lvl2pPr marL="914400" lvl="1" indent="-317500" algn="l">
              <a:lnSpc>
                <a:spcPct val="115000"/>
              </a:lnSpc>
              <a:spcBef>
                <a:spcPts val="0"/>
              </a:spcBef>
              <a:spcAft>
                <a:spcPts val="0"/>
              </a:spcAft>
              <a:buSzPts val="1400"/>
              <a:buFont typeface="Noto Sans"/>
              <a:buChar char="○"/>
              <a:defRPr>
                <a:latin typeface="Noto Sans"/>
                <a:ea typeface="Noto Sans"/>
                <a:cs typeface="Noto Sans"/>
                <a:sym typeface="Noto Sans"/>
              </a:defRPr>
            </a:lvl2pPr>
            <a:lvl3pPr marL="1371600" lvl="2" indent="-317500" algn="l">
              <a:lnSpc>
                <a:spcPct val="115000"/>
              </a:lnSpc>
              <a:spcBef>
                <a:spcPts val="0"/>
              </a:spcBef>
              <a:spcAft>
                <a:spcPts val="0"/>
              </a:spcAft>
              <a:buSzPts val="1400"/>
              <a:buFont typeface="Noto Sans"/>
              <a:buChar char="■"/>
              <a:defRPr>
                <a:latin typeface="Noto Sans"/>
                <a:ea typeface="Noto Sans"/>
                <a:cs typeface="Noto Sans"/>
                <a:sym typeface="Noto Sans"/>
              </a:defRPr>
            </a:lvl3pPr>
            <a:lvl4pPr marL="1828800" lvl="3" indent="-317500" algn="l">
              <a:lnSpc>
                <a:spcPct val="115000"/>
              </a:lnSpc>
              <a:spcBef>
                <a:spcPts val="0"/>
              </a:spcBef>
              <a:spcAft>
                <a:spcPts val="0"/>
              </a:spcAft>
              <a:buSzPts val="1400"/>
              <a:buFont typeface="Noto Sans"/>
              <a:buChar char="●"/>
              <a:defRPr>
                <a:latin typeface="Noto Sans"/>
                <a:ea typeface="Noto Sans"/>
                <a:cs typeface="Noto Sans"/>
                <a:sym typeface="Noto Sans"/>
              </a:defRPr>
            </a:lvl4pPr>
            <a:lvl5pPr marL="2286000" lvl="4" indent="-317500" algn="l">
              <a:lnSpc>
                <a:spcPct val="115000"/>
              </a:lnSpc>
              <a:spcBef>
                <a:spcPts val="0"/>
              </a:spcBef>
              <a:spcAft>
                <a:spcPts val="0"/>
              </a:spcAft>
              <a:buSzPts val="1400"/>
              <a:buFont typeface="Noto Sans"/>
              <a:buChar char="○"/>
              <a:defRPr>
                <a:latin typeface="Noto Sans"/>
                <a:ea typeface="Noto Sans"/>
                <a:cs typeface="Noto Sans"/>
                <a:sym typeface="Noto Sans"/>
              </a:defRPr>
            </a:lvl5pPr>
            <a:lvl6pPr marL="2743200" lvl="5" indent="-317500" algn="l">
              <a:lnSpc>
                <a:spcPct val="115000"/>
              </a:lnSpc>
              <a:spcBef>
                <a:spcPts val="0"/>
              </a:spcBef>
              <a:spcAft>
                <a:spcPts val="0"/>
              </a:spcAft>
              <a:buSzPts val="1400"/>
              <a:buFont typeface="Noto Sans"/>
              <a:buChar char="■"/>
              <a:defRPr>
                <a:latin typeface="Noto Sans"/>
                <a:ea typeface="Noto Sans"/>
                <a:cs typeface="Noto Sans"/>
                <a:sym typeface="Noto Sans"/>
              </a:defRPr>
            </a:lvl6pPr>
            <a:lvl7pPr marL="3200400" lvl="6" indent="-317500" algn="l">
              <a:lnSpc>
                <a:spcPct val="115000"/>
              </a:lnSpc>
              <a:spcBef>
                <a:spcPts val="0"/>
              </a:spcBef>
              <a:spcAft>
                <a:spcPts val="0"/>
              </a:spcAft>
              <a:buSzPts val="1400"/>
              <a:buFont typeface="Noto Sans"/>
              <a:buChar char="●"/>
              <a:defRPr>
                <a:latin typeface="Noto Sans"/>
                <a:ea typeface="Noto Sans"/>
                <a:cs typeface="Noto Sans"/>
                <a:sym typeface="Noto Sans"/>
              </a:defRPr>
            </a:lvl7pPr>
            <a:lvl8pPr marL="3657600" lvl="7" indent="-317500" algn="l">
              <a:lnSpc>
                <a:spcPct val="115000"/>
              </a:lnSpc>
              <a:spcBef>
                <a:spcPts val="0"/>
              </a:spcBef>
              <a:spcAft>
                <a:spcPts val="0"/>
              </a:spcAft>
              <a:buSzPts val="1400"/>
              <a:buFont typeface="Noto Sans"/>
              <a:buChar char="○"/>
              <a:defRPr>
                <a:latin typeface="Noto Sans"/>
                <a:ea typeface="Noto Sans"/>
                <a:cs typeface="Noto Sans"/>
                <a:sym typeface="Noto Sans"/>
              </a:defRPr>
            </a:lvl8pPr>
            <a:lvl9pPr marL="4114800" lvl="8" indent="-317500" algn="l">
              <a:lnSpc>
                <a:spcPct val="115000"/>
              </a:lnSpc>
              <a:spcBef>
                <a:spcPts val="0"/>
              </a:spcBef>
              <a:spcAft>
                <a:spcPts val="0"/>
              </a:spcAft>
              <a:buSzPts val="1400"/>
              <a:buFont typeface="Noto Sans"/>
              <a:buChar char="■"/>
              <a:defRPr>
                <a:latin typeface="Noto Sans"/>
                <a:ea typeface="Noto Sans"/>
                <a:cs typeface="Noto Sans"/>
                <a:sym typeface="Noto Sans"/>
              </a:defRPr>
            </a:lvl9pPr>
          </a:lstStyle>
          <a:p>
            <a:endParaRPr/>
          </a:p>
        </p:txBody>
      </p:sp>
      <p:sp>
        <p:nvSpPr>
          <p:cNvPr id="95" name="Google Shape;95;p7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2D2D2D"/>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2D2D2D"/>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2D2D2D"/>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2D2D2D"/>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2D2D2D"/>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2D2D2D"/>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2D2D2D"/>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2D2D2D"/>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2D2D2D"/>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lt1"/>
        </a:solidFill>
        <a:effectLst/>
      </p:bgPr>
    </p:bg>
    <p:spTree>
      <p:nvGrpSpPr>
        <p:cNvPr id="1" name="Shape 9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ransition 01 - Blue">
  <p:cSld name="Transition 02 - Dark Ink">
    <p:bg>
      <p:bgPr>
        <a:blipFill>
          <a:blip r:embed="rId2">
            <a:alphaModFix/>
          </a:blip>
          <a:stretch>
            <a:fillRect/>
          </a:stretch>
        </a:blipFill>
        <a:effectLst/>
      </p:bgPr>
    </p:bg>
    <p:spTree>
      <p:nvGrpSpPr>
        <p:cNvPr id="1" name="Shape 1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guide id="7" pos="5501">
          <p15:clr>
            <a:srgbClr val="E4696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lank Blue">
  <p:cSld name="Blank Blue">
    <p:bg>
      <p:bgPr>
        <a:solidFill>
          <a:srgbClr val="003A9B"/>
        </a:solidFill>
        <a:effectLst/>
      </p:bgPr>
    </p:bg>
    <p:spTree>
      <p:nvGrpSpPr>
        <p:cNvPr id="1" name="Shape 9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eadline and Body 1">
  <p:cSld name="Headline and Body 1">
    <p:bg>
      <p:bgPr>
        <a:solidFill>
          <a:schemeClr val="lt1"/>
        </a:solidFill>
        <a:effectLst/>
      </p:bgPr>
    </p:bg>
    <p:spTree>
      <p:nvGrpSpPr>
        <p:cNvPr id="1" name="Shape 100"/>
        <p:cNvGrpSpPr/>
        <p:nvPr/>
      </p:nvGrpSpPr>
      <p:grpSpPr>
        <a:xfrm>
          <a:off x="0" y="0"/>
          <a:ext cx="0" cy="0"/>
          <a:chOff x="0" y="0"/>
          <a:chExt cx="0" cy="0"/>
        </a:xfrm>
      </p:grpSpPr>
      <p:sp>
        <p:nvSpPr>
          <p:cNvPr id="101" name="Google Shape;101;p81"/>
          <p:cNvSpPr txBox="1">
            <a:spLocks noGrp="1"/>
          </p:cNvSpPr>
          <p:nvPr>
            <p:ph type="body" idx="1"/>
          </p:nvPr>
        </p:nvSpPr>
        <p:spPr>
          <a:xfrm>
            <a:off x="409200" y="787200"/>
            <a:ext cx="8323200" cy="193800"/>
          </a:xfrm>
          <a:prstGeom prst="rect">
            <a:avLst/>
          </a:prstGeom>
          <a:noFill/>
          <a:ln>
            <a:noFill/>
          </a:ln>
        </p:spPr>
        <p:txBody>
          <a:bodyPr spcFirstLastPara="1" wrap="square" lIns="0" tIns="0" rIns="0" bIns="0" anchor="t" anchorCtr="0">
            <a:spAutoFit/>
          </a:bodyPr>
          <a:lstStyle>
            <a:lvl1pPr marL="457200" marR="0" lvl="0" indent="-228600" algn="l" rtl="0">
              <a:lnSpc>
                <a:spcPct val="150000"/>
              </a:lnSpc>
              <a:spcBef>
                <a:spcPts val="750"/>
              </a:spcBef>
              <a:spcAft>
                <a:spcPts val="0"/>
              </a:spcAft>
              <a:buClr>
                <a:schemeClr val="dk1"/>
              </a:buClr>
              <a:buSzPts val="1400"/>
              <a:buFont typeface="Noto Sans"/>
              <a:buNone/>
              <a:defRPr sz="1400" b="0" i="0" u="none" strike="noStrike" cap="none">
                <a:solidFill>
                  <a:schemeClr val="dk1"/>
                </a:solidFill>
                <a:latin typeface="Noto Sans"/>
                <a:ea typeface="Noto Sans"/>
                <a:cs typeface="Noto Sans"/>
                <a:sym typeface="Noto Sans"/>
              </a:defRPr>
            </a:lvl1pPr>
            <a:lvl2pPr marL="914400" marR="0" lvl="1" indent="-228600" algn="l" rtl="0">
              <a:lnSpc>
                <a:spcPct val="150000"/>
              </a:lnSpc>
              <a:spcBef>
                <a:spcPts val="1000"/>
              </a:spcBef>
              <a:spcAft>
                <a:spcPts val="0"/>
              </a:spcAft>
              <a:buClr>
                <a:schemeClr val="dk1"/>
              </a:buClr>
              <a:buSzPts val="1600"/>
              <a:buFont typeface="Noto Sans"/>
              <a:buNone/>
              <a:defRPr sz="1600" b="0" i="0" u="none" strike="noStrike" cap="none">
                <a:solidFill>
                  <a:schemeClr val="dk1"/>
                </a:solidFill>
                <a:latin typeface="Noto Sans"/>
                <a:ea typeface="Noto Sans"/>
                <a:cs typeface="Noto Sans"/>
                <a:sym typeface="Noto Sans"/>
              </a:defRPr>
            </a:lvl2pPr>
            <a:lvl3pPr marL="1371600" marR="0" lvl="2" indent="-228600" algn="l" rtl="0">
              <a:lnSpc>
                <a:spcPct val="150000"/>
              </a:lnSpc>
              <a:spcBef>
                <a:spcPts val="1000"/>
              </a:spcBef>
              <a:spcAft>
                <a:spcPts val="0"/>
              </a:spcAft>
              <a:buClr>
                <a:schemeClr val="dk1"/>
              </a:buClr>
              <a:buSzPts val="1400"/>
              <a:buFont typeface="Noto Sans"/>
              <a:buNone/>
              <a:defRPr sz="1400" b="0" i="0" u="none" strike="noStrike" cap="none">
                <a:solidFill>
                  <a:schemeClr val="dk1"/>
                </a:solidFill>
                <a:latin typeface="Noto Sans"/>
                <a:ea typeface="Noto Sans"/>
                <a:cs typeface="Noto Sans"/>
                <a:sym typeface="Noto Sans"/>
              </a:defRPr>
            </a:lvl3pPr>
            <a:lvl4pPr marL="1828800" marR="0" lvl="3" indent="-228600" algn="l" rtl="0">
              <a:lnSpc>
                <a:spcPct val="150000"/>
              </a:lnSpc>
              <a:spcBef>
                <a:spcPts val="1000"/>
              </a:spcBef>
              <a:spcAft>
                <a:spcPts val="0"/>
              </a:spcAft>
              <a:buClr>
                <a:schemeClr val="dk1"/>
              </a:buClr>
              <a:buSzPts val="1200"/>
              <a:buFont typeface="Noto Sans"/>
              <a:buNone/>
              <a:defRPr sz="1200" b="0" i="0" u="none" strike="noStrike" cap="none">
                <a:solidFill>
                  <a:schemeClr val="dk1"/>
                </a:solidFill>
                <a:latin typeface="Noto Sans"/>
                <a:ea typeface="Noto Sans"/>
                <a:cs typeface="Noto Sans"/>
                <a:sym typeface="Noto Sans"/>
              </a:defRPr>
            </a:lvl4pPr>
            <a:lvl5pPr marL="2286000" marR="0" lvl="4" indent="-228600" algn="l" rtl="0">
              <a:lnSpc>
                <a:spcPct val="150000"/>
              </a:lnSpc>
              <a:spcBef>
                <a:spcPts val="1000"/>
              </a:spcBef>
              <a:spcAft>
                <a:spcPts val="0"/>
              </a:spcAft>
              <a:buClr>
                <a:schemeClr val="dk1"/>
              </a:buClr>
              <a:buSzPts val="1000"/>
              <a:buFont typeface="Noto Sans"/>
              <a:buNone/>
              <a:defRPr sz="1000" b="0" i="0" u="none" strike="noStrike" cap="none">
                <a:solidFill>
                  <a:schemeClr val="dk1"/>
                </a:solidFill>
                <a:latin typeface="Noto Sans"/>
                <a:ea typeface="Noto Sans"/>
                <a:cs typeface="Noto Sans"/>
                <a:sym typeface="Noto Sans"/>
              </a:defRPr>
            </a:lvl5pPr>
            <a:lvl6pPr marL="2743200" marR="0" lvl="5"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6pPr>
            <a:lvl7pPr marL="3200400" marR="0" lvl="6"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7pPr>
            <a:lvl8pPr marL="3657600" marR="0" lvl="7"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8pPr>
            <a:lvl9pPr marL="4114800" marR="0" lvl="8" indent="-314325" algn="l" rtl="0">
              <a:lnSpc>
                <a:spcPct val="150000"/>
              </a:lnSpc>
              <a:spcBef>
                <a:spcPts val="1000"/>
              </a:spcBef>
              <a:spcAft>
                <a:spcPts val="100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9pPr>
          </a:lstStyle>
          <a:p>
            <a:endParaRPr/>
          </a:p>
        </p:txBody>
      </p:sp>
      <p:sp>
        <p:nvSpPr>
          <p:cNvPr id="102" name="Google Shape;102;p81"/>
          <p:cNvSpPr txBox="1">
            <a:spLocks noGrp="1"/>
          </p:cNvSpPr>
          <p:nvPr>
            <p:ph type="body" idx="2"/>
          </p:nvPr>
        </p:nvSpPr>
        <p:spPr>
          <a:xfrm>
            <a:off x="409200" y="1583200"/>
            <a:ext cx="6197400" cy="2296800"/>
          </a:xfrm>
          <a:prstGeom prst="rect">
            <a:avLst/>
          </a:prstGeom>
          <a:noFill/>
          <a:ln>
            <a:noFill/>
          </a:ln>
        </p:spPr>
        <p:txBody>
          <a:bodyPr spcFirstLastPara="1" wrap="square" lIns="0" tIns="0" rIns="0" bIns="0" anchor="t" anchorCtr="0">
            <a:spAutoFit/>
          </a:bodyPr>
          <a:lstStyle>
            <a:lvl1pPr marL="457200" marR="0" lvl="0" indent="-304800" algn="l" rtl="0">
              <a:lnSpc>
                <a:spcPct val="150000"/>
              </a:lnSpc>
              <a:spcBef>
                <a:spcPts val="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1pPr>
            <a:lvl2pPr marL="914400" marR="0" lvl="1"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2pPr>
            <a:lvl3pPr marL="1371600" marR="0" lvl="2"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3pPr>
            <a:lvl4pPr marL="1828800" marR="0" lvl="3"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4pPr>
            <a:lvl5pPr marL="2286000" marR="0" lvl="4"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5pPr>
            <a:lvl6pPr marL="2743200" marR="0" lvl="5"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6pPr>
            <a:lvl7pPr marL="3200400" marR="0" lvl="6"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7pPr>
            <a:lvl8pPr marL="3657600" marR="0" lvl="7"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8pPr>
            <a:lvl9pPr marL="4114800" marR="0" lvl="8" indent="-304800" algn="l" rtl="0">
              <a:lnSpc>
                <a:spcPct val="150000"/>
              </a:lnSpc>
              <a:spcBef>
                <a:spcPts val="1000"/>
              </a:spcBef>
              <a:spcAft>
                <a:spcPts val="100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9pPr>
          </a:lstStyle>
          <a:p>
            <a:endParaRPr/>
          </a:p>
        </p:txBody>
      </p:sp>
      <p:sp>
        <p:nvSpPr>
          <p:cNvPr id="103" name="Google Shape;103;p81"/>
          <p:cNvSpPr txBox="1">
            <a:spLocks noGrp="1"/>
          </p:cNvSpPr>
          <p:nvPr>
            <p:ph type="title"/>
          </p:nvPr>
        </p:nvSpPr>
        <p:spPr>
          <a:xfrm>
            <a:off x="409200" y="409200"/>
            <a:ext cx="8323200" cy="332400"/>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Clr>
                <a:schemeClr val="dk1"/>
              </a:buClr>
              <a:buSzPts val="2400"/>
              <a:buFont typeface="Noto Sans"/>
              <a:buNone/>
              <a:defRPr sz="2400" i="0">
                <a:solidFill>
                  <a:schemeClr val="dk1"/>
                </a:solidFill>
                <a:latin typeface="Noto Sans"/>
                <a:ea typeface="Noto Sans"/>
                <a:cs typeface="Noto Sans"/>
                <a:sym typeface="Noto Sans"/>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a:endParaRPr/>
          </a:p>
        </p:txBody>
      </p:sp>
      <p:sp>
        <p:nvSpPr>
          <p:cNvPr id="104" name="Google Shape;104;p81"/>
          <p:cNvSpPr txBox="1">
            <a:spLocks noGrp="1"/>
          </p:cNvSpPr>
          <p:nvPr>
            <p:ph type="body" idx="3"/>
          </p:nvPr>
        </p:nvSpPr>
        <p:spPr>
          <a:xfrm>
            <a:off x="409200" y="4536325"/>
            <a:ext cx="8323200" cy="193800"/>
          </a:xfrm>
          <a:prstGeom prst="rect">
            <a:avLst/>
          </a:prstGeom>
          <a:noFill/>
          <a:ln>
            <a:noFill/>
          </a:ln>
        </p:spPr>
        <p:txBody>
          <a:bodyPr spcFirstLastPara="1" wrap="square" lIns="0" tIns="0" rIns="0" bIns="0" anchor="b" anchorCtr="0">
            <a:noAutofit/>
          </a:bodyPr>
          <a:lstStyle>
            <a:lvl1pPr marL="457200" marR="0" lvl="0" indent="-285750" algn="l" rtl="0">
              <a:lnSpc>
                <a:spcPct val="150000"/>
              </a:lnSpc>
              <a:spcBef>
                <a:spcPts val="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1pPr>
            <a:lvl2pPr marL="914400" marR="0" lvl="1"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3pPr>
            <a:lvl4pPr marL="1828800" marR="0" lvl="3"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50000"/>
              </a:lnSpc>
              <a:spcBef>
                <a:spcPts val="1000"/>
              </a:spcBef>
              <a:spcAft>
                <a:spcPts val="100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Headline and Body 3">
  <p:cSld name="Headline and Body 3">
    <p:bg>
      <p:bgPr>
        <a:solidFill>
          <a:schemeClr val="lt1"/>
        </a:solidFill>
        <a:effectLst/>
      </p:bgPr>
    </p:bg>
    <p:spTree>
      <p:nvGrpSpPr>
        <p:cNvPr id="1" name="Shape 105"/>
        <p:cNvGrpSpPr/>
        <p:nvPr/>
      </p:nvGrpSpPr>
      <p:grpSpPr>
        <a:xfrm>
          <a:off x="0" y="0"/>
          <a:ext cx="0" cy="0"/>
          <a:chOff x="0" y="0"/>
          <a:chExt cx="0" cy="0"/>
        </a:xfrm>
      </p:grpSpPr>
      <p:sp>
        <p:nvSpPr>
          <p:cNvPr id="106" name="Google Shape;106;p82"/>
          <p:cNvSpPr txBox="1">
            <a:spLocks noGrp="1"/>
          </p:cNvSpPr>
          <p:nvPr>
            <p:ph type="body" idx="1"/>
          </p:nvPr>
        </p:nvSpPr>
        <p:spPr>
          <a:xfrm>
            <a:off x="409200" y="787200"/>
            <a:ext cx="8323200" cy="193800"/>
          </a:xfrm>
          <a:prstGeom prst="rect">
            <a:avLst/>
          </a:prstGeom>
          <a:noFill/>
          <a:ln>
            <a:noFill/>
          </a:ln>
        </p:spPr>
        <p:txBody>
          <a:bodyPr spcFirstLastPara="1" wrap="square" lIns="0" tIns="0" rIns="0" bIns="0" anchor="t" anchorCtr="0">
            <a:spAutoFit/>
          </a:bodyPr>
          <a:lstStyle>
            <a:lvl1pPr marL="457200" marR="0" lvl="0" indent="-228600" algn="l" rtl="0">
              <a:lnSpc>
                <a:spcPct val="150000"/>
              </a:lnSpc>
              <a:spcBef>
                <a:spcPts val="750"/>
              </a:spcBef>
              <a:spcAft>
                <a:spcPts val="0"/>
              </a:spcAft>
              <a:buClr>
                <a:schemeClr val="dk1"/>
              </a:buClr>
              <a:buSzPts val="1400"/>
              <a:buFont typeface="Noto Sans"/>
              <a:buNone/>
              <a:defRPr sz="1400" b="0" i="0" u="none" strike="noStrike" cap="none">
                <a:solidFill>
                  <a:schemeClr val="dk1"/>
                </a:solidFill>
                <a:latin typeface="Noto Sans"/>
                <a:ea typeface="Noto Sans"/>
                <a:cs typeface="Noto Sans"/>
                <a:sym typeface="Noto Sans"/>
              </a:defRPr>
            </a:lvl1pPr>
            <a:lvl2pPr marL="914400" marR="0" lvl="1" indent="-228600" algn="l" rtl="0">
              <a:lnSpc>
                <a:spcPct val="150000"/>
              </a:lnSpc>
              <a:spcBef>
                <a:spcPts val="1000"/>
              </a:spcBef>
              <a:spcAft>
                <a:spcPts val="0"/>
              </a:spcAft>
              <a:buClr>
                <a:schemeClr val="dk1"/>
              </a:buClr>
              <a:buSzPts val="1600"/>
              <a:buFont typeface="Noto Sans"/>
              <a:buNone/>
              <a:defRPr sz="1600" b="0" i="0" u="none" strike="noStrike" cap="none">
                <a:solidFill>
                  <a:schemeClr val="dk1"/>
                </a:solidFill>
                <a:latin typeface="Noto Sans"/>
                <a:ea typeface="Noto Sans"/>
                <a:cs typeface="Noto Sans"/>
                <a:sym typeface="Noto Sans"/>
              </a:defRPr>
            </a:lvl2pPr>
            <a:lvl3pPr marL="1371600" marR="0" lvl="2" indent="-228600" algn="l" rtl="0">
              <a:lnSpc>
                <a:spcPct val="150000"/>
              </a:lnSpc>
              <a:spcBef>
                <a:spcPts val="1000"/>
              </a:spcBef>
              <a:spcAft>
                <a:spcPts val="0"/>
              </a:spcAft>
              <a:buClr>
                <a:schemeClr val="dk1"/>
              </a:buClr>
              <a:buSzPts val="1400"/>
              <a:buFont typeface="Noto Sans"/>
              <a:buNone/>
              <a:defRPr sz="1400" b="0" i="0" u="none" strike="noStrike" cap="none">
                <a:solidFill>
                  <a:schemeClr val="dk1"/>
                </a:solidFill>
                <a:latin typeface="Noto Sans"/>
                <a:ea typeface="Noto Sans"/>
                <a:cs typeface="Noto Sans"/>
                <a:sym typeface="Noto Sans"/>
              </a:defRPr>
            </a:lvl3pPr>
            <a:lvl4pPr marL="1828800" marR="0" lvl="3" indent="-228600" algn="l" rtl="0">
              <a:lnSpc>
                <a:spcPct val="150000"/>
              </a:lnSpc>
              <a:spcBef>
                <a:spcPts val="1000"/>
              </a:spcBef>
              <a:spcAft>
                <a:spcPts val="0"/>
              </a:spcAft>
              <a:buClr>
                <a:schemeClr val="dk1"/>
              </a:buClr>
              <a:buSzPts val="1200"/>
              <a:buFont typeface="Noto Sans"/>
              <a:buNone/>
              <a:defRPr sz="1200" b="0" i="0" u="none" strike="noStrike" cap="none">
                <a:solidFill>
                  <a:schemeClr val="dk1"/>
                </a:solidFill>
                <a:latin typeface="Noto Sans"/>
                <a:ea typeface="Noto Sans"/>
                <a:cs typeface="Noto Sans"/>
                <a:sym typeface="Noto Sans"/>
              </a:defRPr>
            </a:lvl4pPr>
            <a:lvl5pPr marL="2286000" marR="0" lvl="4" indent="-228600" algn="l" rtl="0">
              <a:lnSpc>
                <a:spcPct val="150000"/>
              </a:lnSpc>
              <a:spcBef>
                <a:spcPts val="1000"/>
              </a:spcBef>
              <a:spcAft>
                <a:spcPts val="0"/>
              </a:spcAft>
              <a:buClr>
                <a:schemeClr val="dk1"/>
              </a:buClr>
              <a:buSzPts val="1000"/>
              <a:buFont typeface="Noto Sans"/>
              <a:buNone/>
              <a:defRPr sz="1000" b="0" i="0" u="none" strike="noStrike" cap="none">
                <a:solidFill>
                  <a:schemeClr val="dk1"/>
                </a:solidFill>
                <a:latin typeface="Noto Sans"/>
                <a:ea typeface="Noto Sans"/>
                <a:cs typeface="Noto Sans"/>
                <a:sym typeface="Noto Sans"/>
              </a:defRPr>
            </a:lvl5pPr>
            <a:lvl6pPr marL="2743200" marR="0" lvl="5"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6pPr>
            <a:lvl7pPr marL="3200400" marR="0" lvl="6"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7pPr>
            <a:lvl8pPr marL="3657600" marR="0" lvl="7"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8pPr>
            <a:lvl9pPr marL="4114800" marR="0" lvl="8" indent="-314325" algn="l" rtl="0">
              <a:lnSpc>
                <a:spcPct val="150000"/>
              </a:lnSpc>
              <a:spcBef>
                <a:spcPts val="1000"/>
              </a:spcBef>
              <a:spcAft>
                <a:spcPts val="100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9pPr>
          </a:lstStyle>
          <a:p>
            <a:endParaRPr/>
          </a:p>
        </p:txBody>
      </p:sp>
      <p:sp>
        <p:nvSpPr>
          <p:cNvPr id="107" name="Google Shape;107;p82"/>
          <p:cNvSpPr txBox="1">
            <a:spLocks noGrp="1"/>
          </p:cNvSpPr>
          <p:nvPr>
            <p:ph type="body" idx="2"/>
          </p:nvPr>
        </p:nvSpPr>
        <p:spPr>
          <a:xfrm>
            <a:off x="409200" y="1583200"/>
            <a:ext cx="6197400" cy="2296800"/>
          </a:xfrm>
          <a:prstGeom prst="rect">
            <a:avLst/>
          </a:prstGeom>
          <a:noFill/>
          <a:ln>
            <a:noFill/>
          </a:ln>
        </p:spPr>
        <p:txBody>
          <a:bodyPr spcFirstLastPara="1" wrap="square" lIns="0" tIns="0" rIns="0" bIns="0" anchor="t" anchorCtr="0">
            <a:spAutoFit/>
          </a:bodyPr>
          <a:lstStyle>
            <a:lvl1pPr marL="457200" marR="0" lvl="0" indent="-304800" algn="l" rtl="0">
              <a:lnSpc>
                <a:spcPct val="150000"/>
              </a:lnSpc>
              <a:spcBef>
                <a:spcPts val="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1pPr>
            <a:lvl2pPr marL="914400" marR="0" lvl="1"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2pPr>
            <a:lvl3pPr marL="1371600" marR="0" lvl="2"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3pPr>
            <a:lvl4pPr marL="1828800" marR="0" lvl="3"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4pPr>
            <a:lvl5pPr marL="2286000" marR="0" lvl="4"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5pPr>
            <a:lvl6pPr marL="2743200" marR="0" lvl="5"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6pPr>
            <a:lvl7pPr marL="3200400" marR="0" lvl="6"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7pPr>
            <a:lvl8pPr marL="3657600" marR="0" lvl="7"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8pPr>
            <a:lvl9pPr marL="4114800" marR="0" lvl="8" indent="-304800" algn="l" rtl="0">
              <a:lnSpc>
                <a:spcPct val="150000"/>
              </a:lnSpc>
              <a:spcBef>
                <a:spcPts val="1000"/>
              </a:spcBef>
              <a:spcAft>
                <a:spcPts val="100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9pPr>
          </a:lstStyle>
          <a:p>
            <a:endParaRPr/>
          </a:p>
        </p:txBody>
      </p:sp>
      <p:sp>
        <p:nvSpPr>
          <p:cNvPr id="108" name="Google Shape;108;p82"/>
          <p:cNvSpPr txBox="1">
            <a:spLocks noGrp="1"/>
          </p:cNvSpPr>
          <p:nvPr>
            <p:ph type="title"/>
          </p:nvPr>
        </p:nvSpPr>
        <p:spPr>
          <a:xfrm>
            <a:off x="409200" y="409200"/>
            <a:ext cx="8323200" cy="332400"/>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Clr>
                <a:schemeClr val="dk1"/>
              </a:buClr>
              <a:buSzPts val="2400"/>
              <a:buFont typeface="Noto Sans"/>
              <a:buNone/>
              <a:defRPr sz="2400" i="0">
                <a:solidFill>
                  <a:schemeClr val="dk1"/>
                </a:solidFill>
                <a:latin typeface="Noto Sans"/>
                <a:ea typeface="Noto Sans"/>
                <a:cs typeface="Noto Sans"/>
                <a:sym typeface="Noto Sans"/>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a:endParaRPr/>
          </a:p>
        </p:txBody>
      </p:sp>
      <p:sp>
        <p:nvSpPr>
          <p:cNvPr id="109" name="Google Shape;109;p82"/>
          <p:cNvSpPr txBox="1">
            <a:spLocks noGrp="1"/>
          </p:cNvSpPr>
          <p:nvPr>
            <p:ph type="body" idx="3"/>
          </p:nvPr>
        </p:nvSpPr>
        <p:spPr>
          <a:xfrm>
            <a:off x="409200" y="4536325"/>
            <a:ext cx="8323200" cy="193800"/>
          </a:xfrm>
          <a:prstGeom prst="rect">
            <a:avLst/>
          </a:prstGeom>
          <a:noFill/>
          <a:ln>
            <a:noFill/>
          </a:ln>
        </p:spPr>
        <p:txBody>
          <a:bodyPr spcFirstLastPara="1" wrap="square" lIns="0" tIns="0" rIns="0" bIns="0" anchor="b" anchorCtr="0">
            <a:noAutofit/>
          </a:bodyPr>
          <a:lstStyle>
            <a:lvl1pPr marL="457200" marR="0" lvl="0" indent="-285750" algn="l" rtl="0">
              <a:lnSpc>
                <a:spcPct val="150000"/>
              </a:lnSpc>
              <a:spcBef>
                <a:spcPts val="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1pPr>
            <a:lvl2pPr marL="914400" marR="0" lvl="1"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3pPr>
            <a:lvl4pPr marL="1828800" marR="0" lvl="3"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50000"/>
              </a:lnSpc>
              <a:spcBef>
                <a:spcPts val="1000"/>
              </a:spcBef>
              <a:spcAft>
                <a:spcPts val="100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Headline and Body 2">
  <p:cSld name="Headline and Body 2">
    <p:bg>
      <p:bgPr>
        <a:solidFill>
          <a:schemeClr val="lt1"/>
        </a:solidFill>
        <a:effectLst/>
      </p:bgPr>
    </p:bg>
    <p:spTree>
      <p:nvGrpSpPr>
        <p:cNvPr id="1" name="Shape 110"/>
        <p:cNvGrpSpPr/>
        <p:nvPr/>
      </p:nvGrpSpPr>
      <p:grpSpPr>
        <a:xfrm>
          <a:off x="0" y="0"/>
          <a:ext cx="0" cy="0"/>
          <a:chOff x="0" y="0"/>
          <a:chExt cx="0" cy="0"/>
        </a:xfrm>
      </p:grpSpPr>
      <p:sp>
        <p:nvSpPr>
          <p:cNvPr id="111" name="Google Shape;111;p83"/>
          <p:cNvSpPr txBox="1">
            <a:spLocks noGrp="1"/>
          </p:cNvSpPr>
          <p:nvPr>
            <p:ph type="body" idx="1"/>
          </p:nvPr>
        </p:nvSpPr>
        <p:spPr>
          <a:xfrm>
            <a:off x="409200" y="787200"/>
            <a:ext cx="8323200" cy="193800"/>
          </a:xfrm>
          <a:prstGeom prst="rect">
            <a:avLst/>
          </a:prstGeom>
          <a:noFill/>
          <a:ln>
            <a:noFill/>
          </a:ln>
        </p:spPr>
        <p:txBody>
          <a:bodyPr spcFirstLastPara="1" wrap="square" lIns="0" tIns="0" rIns="0" bIns="0" anchor="t" anchorCtr="0">
            <a:spAutoFit/>
          </a:bodyPr>
          <a:lstStyle>
            <a:lvl1pPr marL="457200" marR="0" lvl="0" indent="-228600" algn="l" rtl="0">
              <a:lnSpc>
                <a:spcPct val="150000"/>
              </a:lnSpc>
              <a:spcBef>
                <a:spcPts val="750"/>
              </a:spcBef>
              <a:spcAft>
                <a:spcPts val="0"/>
              </a:spcAft>
              <a:buClr>
                <a:schemeClr val="dk1"/>
              </a:buClr>
              <a:buSzPts val="1400"/>
              <a:buFont typeface="Noto Sans"/>
              <a:buNone/>
              <a:defRPr sz="1400" b="0" i="0" u="none" strike="noStrike" cap="none">
                <a:solidFill>
                  <a:schemeClr val="dk1"/>
                </a:solidFill>
                <a:latin typeface="Noto Sans"/>
                <a:ea typeface="Noto Sans"/>
                <a:cs typeface="Noto Sans"/>
                <a:sym typeface="Noto Sans"/>
              </a:defRPr>
            </a:lvl1pPr>
            <a:lvl2pPr marL="914400" marR="0" lvl="1" indent="-228600" algn="l" rtl="0">
              <a:lnSpc>
                <a:spcPct val="150000"/>
              </a:lnSpc>
              <a:spcBef>
                <a:spcPts val="1000"/>
              </a:spcBef>
              <a:spcAft>
                <a:spcPts val="0"/>
              </a:spcAft>
              <a:buClr>
                <a:schemeClr val="dk1"/>
              </a:buClr>
              <a:buSzPts val="1600"/>
              <a:buFont typeface="Noto Sans"/>
              <a:buNone/>
              <a:defRPr sz="1600" b="0" i="0" u="none" strike="noStrike" cap="none">
                <a:solidFill>
                  <a:schemeClr val="dk1"/>
                </a:solidFill>
                <a:latin typeface="Noto Sans"/>
                <a:ea typeface="Noto Sans"/>
                <a:cs typeface="Noto Sans"/>
                <a:sym typeface="Noto Sans"/>
              </a:defRPr>
            </a:lvl2pPr>
            <a:lvl3pPr marL="1371600" marR="0" lvl="2" indent="-228600" algn="l" rtl="0">
              <a:lnSpc>
                <a:spcPct val="150000"/>
              </a:lnSpc>
              <a:spcBef>
                <a:spcPts val="1000"/>
              </a:spcBef>
              <a:spcAft>
                <a:spcPts val="0"/>
              </a:spcAft>
              <a:buClr>
                <a:schemeClr val="dk1"/>
              </a:buClr>
              <a:buSzPts val="1400"/>
              <a:buFont typeface="Noto Sans"/>
              <a:buNone/>
              <a:defRPr sz="1400" b="0" i="0" u="none" strike="noStrike" cap="none">
                <a:solidFill>
                  <a:schemeClr val="dk1"/>
                </a:solidFill>
                <a:latin typeface="Noto Sans"/>
                <a:ea typeface="Noto Sans"/>
                <a:cs typeface="Noto Sans"/>
                <a:sym typeface="Noto Sans"/>
              </a:defRPr>
            </a:lvl3pPr>
            <a:lvl4pPr marL="1828800" marR="0" lvl="3" indent="-228600" algn="l" rtl="0">
              <a:lnSpc>
                <a:spcPct val="150000"/>
              </a:lnSpc>
              <a:spcBef>
                <a:spcPts val="1000"/>
              </a:spcBef>
              <a:spcAft>
                <a:spcPts val="0"/>
              </a:spcAft>
              <a:buClr>
                <a:schemeClr val="dk1"/>
              </a:buClr>
              <a:buSzPts val="1200"/>
              <a:buFont typeface="Noto Sans"/>
              <a:buNone/>
              <a:defRPr sz="1200" b="0" i="0" u="none" strike="noStrike" cap="none">
                <a:solidFill>
                  <a:schemeClr val="dk1"/>
                </a:solidFill>
                <a:latin typeface="Noto Sans"/>
                <a:ea typeface="Noto Sans"/>
                <a:cs typeface="Noto Sans"/>
                <a:sym typeface="Noto Sans"/>
              </a:defRPr>
            </a:lvl4pPr>
            <a:lvl5pPr marL="2286000" marR="0" lvl="4" indent="-228600" algn="l" rtl="0">
              <a:lnSpc>
                <a:spcPct val="150000"/>
              </a:lnSpc>
              <a:spcBef>
                <a:spcPts val="1000"/>
              </a:spcBef>
              <a:spcAft>
                <a:spcPts val="0"/>
              </a:spcAft>
              <a:buClr>
                <a:schemeClr val="dk1"/>
              </a:buClr>
              <a:buSzPts val="1000"/>
              <a:buFont typeface="Noto Sans"/>
              <a:buNone/>
              <a:defRPr sz="1000" b="0" i="0" u="none" strike="noStrike" cap="none">
                <a:solidFill>
                  <a:schemeClr val="dk1"/>
                </a:solidFill>
                <a:latin typeface="Noto Sans"/>
                <a:ea typeface="Noto Sans"/>
                <a:cs typeface="Noto Sans"/>
                <a:sym typeface="Noto Sans"/>
              </a:defRPr>
            </a:lvl5pPr>
            <a:lvl6pPr marL="2743200" marR="0" lvl="5"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6pPr>
            <a:lvl7pPr marL="3200400" marR="0" lvl="6"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7pPr>
            <a:lvl8pPr marL="3657600" marR="0" lvl="7"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8pPr>
            <a:lvl9pPr marL="4114800" marR="0" lvl="8" indent="-314325" algn="l" rtl="0">
              <a:lnSpc>
                <a:spcPct val="150000"/>
              </a:lnSpc>
              <a:spcBef>
                <a:spcPts val="1000"/>
              </a:spcBef>
              <a:spcAft>
                <a:spcPts val="100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9pPr>
          </a:lstStyle>
          <a:p>
            <a:endParaRPr/>
          </a:p>
        </p:txBody>
      </p:sp>
      <p:sp>
        <p:nvSpPr>
          <p:cNvPr id="112" name="Google Shape;112;p83"/>
          <p:cNvSpPr txBox="1">
            <a:spLocks noGrp="1"/>
          </p:cNvSpPr>
          <p:nvPr>
            <p:ph type="body" idx="2"/>
          </p:nvPr>
        </p:nvSpPr>
        <p:spPr>
          <a:xfrm>
            <a:off x="409200" y="1583200"/>
            <a:ext cx="6197400" cy="2296800"/>
          </a:xfrm>
          <a:prstGeom prst="rect">
            <a:avLst/>
          </a:prstGeom>
          <a:noFill/>
          <a:ln>
            <a:noFill/>
          </a:ln>
        </p:spPr>
        <p:txBody>
          <a:bodyPr spcFirstLastPara="1" wrap="square" lIns="0" tIns="0" rIns="0" bIns="0" anchor="t" anchorCtr="0">
            <a:spAutoFit/>
          </a:bodyPr>
          <a:lstStyle>
            <a:lvl1pPr marL="457200" marR="0" lvl="0" indent="-304800" algn="l" rtl="0">
              <a:lnSpc>
                <a:spcPct val="150000"/>
              </a:lnSpc>
              <a:spcBef>
                <a:spcPts val="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1pPr>
            <a:lvl2pPr marL="914400" marR="0" lvl="1"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2pPr>
            <a:lvl3pPr marL="1371600" marR="0" lvl="2"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3pPr>
            <a:lvl4pPr marL="1828800" marR="0" lvl="3"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4pPr>
            <a:lvl5pPr marL="2286000" marR="0" lvl="4"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5pPr>
            <a:lvl6pPr marL="2743200" marR="0" lvl="5"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6pPr>
            <a:lvl7pPr marL="3200400" marR="0" lvl="6"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7pPr>
            <a:lvl8pPr marL="3657600" marR="0" lvl="7"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8pPr>
            <a:lvl9pPr marL="4114800" marR="0" lvl="8" indent="-304800" algn="l" rtl="0">
              <a:lnSpc>
                <a:spcPct val="150000"/>
              </a:lnSpc>
              <a:spcBef>
                <a:spcPts val="1000"/>
              </a:spcBef>
              <a:spcAft>
                <a:spcPts val="100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9pPr>
          </a:lstStyle>
          <a:p>
            <a:endParaRPr/>
          </a:p>
        </p:txBody>
      </p:sp>
      <p:sp>
        <p:nvSpPr>
          <p:cNvPr id="113" name="Google Shape;113;p83"/>
          <p:cNvSpPr txBox="1">
            <a:spLocks noGrp="1"/>
          </p:cNvSpPr>
          <p:nvPr>
            <p:ph type="title"/>
          </p:nvPr>
        </p:nvSpPr>
        <p:spPr>
          <a:xfrm>
            <a:off x="409200" y="409200"/>
            <a:ext cx="8323200" cy="332400"/>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Clr>
                <a:schemeClr val="dk1"/>
              </a:buClr>
              <a:buSzPts val="2400"/>
              <a:buFont typeface="Noto Sans"/>
              <a:buNone/>
              <a:defRPr sz="2400" i="0">
                <a:solidFill>
                  <a:schemeClr val="dk1"/>
                </a:solidFill>
                <a:latin typeface="Noto Sans"/>
                <a:ea typeface="Noto Sans"/>
                <a:cs typeface="Noto Sans"/>
                <a:sym typeface="Noto Sans"/>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a:endParaRPr/>
          </a:p>
        </p:txBody>
      </p:sp>
      <p:sp>
        <p:nvSpPr>
          <p:cNvPr id="114" name="Google Shape;114;p83"/>
          <p:cNvSpPr txBox="1">
            <a:spLocks noGrp="1"/>
          </p:cNvSpPr>
          <p:nvPr>
            <p:ph type="body" idx="3"/>
          </p:nvPr>
        </p:nvSpPr>
        <p:spPr>
          <a:xfrm>
            <a:off x="409200" y="4536325"/>
            <a:ext cx="8323200" cy="193800"/>
          </a:xfrm>
          <a:prstGeom prst="rect">
            <a:avLst/>
          </a:prstGeom>
          <a:noFill/>
          <a:ln>
            <a:noFill/>
          </a:ln>
        </p:spPr>
        <p:txBody>
          <a:bodyPr spcFirstLastPara="1" wrap="square" lIns="0" tIns="0" rIns="0" bIns="0" anchor="b" anchorCtr="0">
            <a:noAutofit/>
          </a:bodyPr>
          <a:lstStyle>
            <a:lvl1pPr marL="457200" marR="0" lvl="0" indent="-285750" algn="l" rtl="0">
              <a:lnSpc>
                <a:spcPct val="150000"/>
              </a:lnSpc>
              <a:spcBef>
                <a:spcPts val="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1pPr>
            <a:lvl2pPr marL="914400" marR="0" lvl="1"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3pPr>
            <a:lvl4pPr marL="1828800" marR="0" lvl="3"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50000"/>
              </a:lnSpc>
              <a:spcBef>
                <a:spcPts val="1000"/>
              </a:spcBef>
              <a:spcAft>
                <a:spcPts val="100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ransition 01 - Blue">
  <p:cSld name="Transition 01 - Blue">
    <p:bg>
      <p:bgPr>
        <a:noFill/>
        <a:effectLst/>
      </p:bgPr>
    </p:bg>
    <p:spTree>
      <p:nvGrpSpPr>
        <p:cNvPr id="1" name="Shape 115"/>
        <p:cNvGrpSpPr/>
        <p:nvPr/>
      </p:nvGrpSpPr>
      <p:grpSpPr>
        <a:xfrm>
          <a:off x="0" y="0"/>
          <a:ext cx="0" cy="0"/>
          <a:chOff x="0" y="0"/>
          <a:chExt cx="0" cy="0"/>
        </a:xfrm>
      </p:grpSpPr>
      <p:sp>
        <p:nvSpPr>
          <p:cNvPr id="116" name="Google Shape;116;p84"/>
          <p:cNvSpPr/>
          <p:nvPr/>
        </p:nvSpPr>
        <p:spPr>
          <a:xfrm>
            <a:off x="0" y="0"/>
            <a:ext cx="9144000" cy="51454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117"/>
        <p:cNvGrpSpPr/>
        <p:nvPr/>
      </p:nvGrpSpPr>
      <p:grpSpPr>
        <a:xfrm>
          <a:off x="0" y="0"/>
          <a:ext cx="0" cy="0"/>
          <a:chOff x="0" y="0"/>
          <a:chExt cx="0" cy="0"/>
        </a:xfrm>
      </p:grpSpPr>
      <p:sp>
        <p:nvSpPr>
          <p:cNvPr id="118" name="Google Shape;118;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19"/>
        <p:cNvGrpSpPr/>
        <p:nvPr/>
      </p:nvGrpSpPr>
      <p:grpSpPr>
        <a:xfrm>
          <a:off x="0" y="0"/>
          <a:ext cx="0" cy="0"/>
          <a:chOff x="0" y="0"/>
          <a:chExt cx="0" cy="0"/>
        </a:xfrm>
      </p:grpSpPr>
      <p:sp>
        <p:nvSpPr>
          <p:cNvPr id="120" name="Google Shape;120;p8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with Logo - White">
  <p:cSld name="Blank with Logo - White">
    <p:spTree>
      <p:nvGrpSpPr>
        <p:cNvPr id="1" name="Shape 121"/>
        <p:cNvGrpSpPr/>
        <p:nvPr/>
      </p:nvGrpSpPr>
      <p:grpSpPr>
        <a:xfrm>
          <a:off x="0" y="0"/>
          <a:ext cx="0" cy="0"/>
          <a:chOff x="0" y="0"/>
          <a:chExt cx="0" cy="0"/>
        </a:xfrm>
      </p:grpSpPr>
      <p:sp>
        <p:nvSpPr>
          <p:cNvPr id="122" name="Google Shape;122;p87"/>
          <p:cNvSpPr/>
          <p:nvPr/>
        </p:nvSpPr>
        <p:spPr>
          <a:xfrm>
            <a:off x="7900425" y="4651325"/>
            <a:ext cx="786375" cy="2064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ark Ink Shape 03">
  <p:cSld name="Dark Ink Shape 03">
    <p:bg>
      <p:bgPr>
        <a:solidFill>
          <a:schemeClr val="accent1"/>
        </a:solidFill>
        <a:effectLst/>
      </p:bgPr>
    </p:bg>
    <p:spTree>
      <p:nvGrpSpPr>
        <p:cNvPr id="1" name="Shape 123"/>
        <p:cNvGrpSpPr/>
        <p:nvPr/>
      </p:nvGrpSpPr>
      <p:grpSpPr>
        <a:xfrm>
          <a:off x="0" y="0"/>
          <a:ext cx="0" cy="0"/>
          <a:chOff x="0" y="0"/>
          <a:chExt cx="0" cy="0"/>
        </a:xfrm>
      </p:grpSpPr>
      <p:sp>
        <p:nvSpPr>
          <p:cNvPr id="124" name="Google Shape;124;p88"/>
          <p:cNvSpPr/>
          <p:nvPr/>
        </p:nvSpPr>
        <p:spPr>
          <a:xfrm>
            <a:off x="0" y="1"/>
            <a:ext cx="9144003" cy="51460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481">
          <p15:clr>
            <a:srgbClr val="FA7B17"/>
          </p15:clr>
        </p15:guide>
        <p15:guide id="2" pos="5279">
          <p15:clr>
            <a:srgbClr val="FA7B17"/>
          </p15:clr>
        </p15:guide>
        <p15:guide id="3" orient="horz" pos="255">
          <p15:clr>
            <a:srgbClr val="FA7B17"/>
          </p15:clr>
        </p15:guide>
        <p15:guide id="4" orient="horz" pos="2982">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2 1">
  <p:cSld name="Blank 2 1">
    <p:spTree>
      <p:nvGrpSpPr>
        <p:cNvPr id="1" name="Shape 12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3 Column">
  <p:cSld name="Blank">
    <p:bg>
      <p:bgPr>
        <a:solidFill>
          <a:schemeClr val="lt1"/>
        </a:solidFill>
        <a:effectLst/>
      </p:bgPr>
    </p:bg>
    <p:spTree>
      <p:nvGrpSpPr>
        <p:cNvPr id="1" name="Shape 19"/>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1930">
          <p15:clr>
            <a:srgbClr val="E46962"/>
          </p15:clr>
        </p15:guide>
        <p15:guide id="2" pos="2043">
          <p15:clr>
            <a:srgbClr val="E46962"/>
          </p15:clr>
        </p15:guide>
        <p15:guide id="3" pos="3715">
          <p15:clr>
            <a:srgbClr val="E46962"/>
          </p15:clr>
        </p15:guide>
        <p15:guide id="4" pos="3829">
          <p15:clr>
            <a:srgbClr val="E4696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ransition 02 - Ink Blue">
  <p:cSld name="Transition 02 - Ink Blue">
    <p:bg>
      <p:bgPr>
        <a:noFill/>
        <a:effectLst/>
      </p:bgPr>
    </p:bg>
    <p:spTree>
      <p:nvGrpSpPr>
        <p:cNvPr id="1" name="Shape 126"/>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WHPGJ">
  <p:cSld name="WHPGJ">
    <p:bg>
      <p:bgPr>
        <a:no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ransition 03 - Purple">
  <p:cSld name="Transition 03 - Purple">
    <p:bg>
      <p:bgPr>
        <a:noFill/>
        <a:effectLst/>
      </p:bgPr>
    </p:bg>
    <p:spTree>
      <p:nvGrpSpPr>
        <p:cNvPr id="1" name="Shape 128"/>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ransition 04 - Magenta">
  <p:cSld name="Transition 04 - Magenta">
    <p:bg>
      <p:bgPr>
        <a:noFill/>
        <a:effectLst/>
      </p:bgPr>
    </p:bg>
    <p:spTree>
      <p:nvGrpSpPr>
        <p:cNvPr id="1" name="Shape 129"/>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ransition 05 - Aqua">
  <p:cSld name="Transition 05 - Aqua">
    <p:bg>
      <p:bgPr>
        <a:noFill/>
        <a:effectLst/>
      </p:bgPr>
    </p:bg>
    <p:spTree>
      <p:nvGrpSpPr>
        <p:cNvPr id="1" name="Shape 130"/>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ransition 06 - Gray">
  <p:cSld name="Transition 06 - Gray">
    <p:bg>
      <p:bgPr>
        <a:noFill/>
        <a:effectLst/>
      </p:bgPr>
    </p:bg>
    <p:spTree>
      <p:nvGrpSpPr>
        <p:cNvPr id="1" name="Shape 131"/>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Headline and Body">
  <p:cSld name="Headline and Body">
    <p:spTree>
      <p:nvGrpSpPr>
        <p:cNvPr id="1" name="Shape 132"/>
        <p:cNvGrpSpPr/>
        <p:nvPr/>
      </p:nvGrpSpPr>
      <p:grpSpPr>
        <a:xfrm>
          <a:off x="0" y="0"/>
          <a:ext cx="0" cy="0"/>
          <a:chOff x="0" y="0"/>
          <a:chExt cx="0" cy="0"/>
        </a:xfrm>
      </p:grpSpPr>
      <p:sp>
        <p:nvSpPr>
          <p:cNvPr id="133" name="Google Shape;133;p96"/>
          <p:cNvSpPr txBox="1">
            <a:spLocks noGrp="1"/>
          </p:cNvSpPr>
          <p:nvPr>
            <p:ph type="title"/>
          </p:nvPr>
        </p:nvSpPr>
        <p:spPr>
          <a:xfrm>
            <a:off x="457200" y="602028"/>
            <a:ext cx="6318300" cy="3324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Clr>
                <a:srgbClr val="2D2D2D"/>
              </a:buClr>
              <a:buSzPts val="2400"/>
              <a:buNone/>
              <a:defRPr sz="2400" i="0">
                <a:solidFill>
                  <a:srgbClr val="2D2D2D"/>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34" name="Google Shape;134;p96"/>
          <p:cNvSpPr txBox="1">
            <a:spLocks noGrp="1"/>
          </p:cNvSpPr>
          <p:nvPr>
            <p:ph type="body" idx="1"/>
          </p:nvPr>
        </p:nvSpPr>
        <p:spPr>
          <a:xfrm>
            <a:off x="457200" y="888562"/>
            <a:ext cx="6318300" cy="193800"/>
          </a:xfrm>
          <a:prstGeom prst="rect">
            <a:avLst/>
          </a:prstGeom>
          <a:noFill/>
          <a:ln>
            <a:noFill/>
          </a:ln>
        </p:spPr>
        <p:txBody>
          <a:bodyPr spcFirstLastPara="1" wrap="square" lIns="0" tIns="0" rIns="0" bIns="0" anchor="ctr" anchorCtr="0">
            <a:noAutofit/>
          </a:bodyPr>
          <a:lstStyle>
            <a:lvl1pPr marL="457200" marR="0" lvl="0" indent="-228600" algn="l" rtl="0">
              <a:lnSpc>
                <a:spcPct val="115000"/>
              </a:lnSpc>
              <a:spcBef>
                <a:spcPts val="750"/>
              </a:spcBef>
              <a:spcAft>
                <a:spcPts val="0"/>
              </a:spcAft>
              <a:buClr>
                <a:srgbClr val="2D2D2D"/>
              </a:buClr>
              <a:buSzPts val="1400"/>
              <a:buFont typeface="Noto Sans"/>
              <a:buNone/>
              <a:defRPr sz="1400" b="0" i="0" u="none" strike="noStrike" cap="none">
                <a:solidFill>
                  <a:srgbClr val="2D2D2D"/>
                </a:solidFill>
                <a:latin typeface="Noto Sans"/>
                <a:ea typeface="Noto Sans"/>
                <a:cs typeface="Noto Sans"/>
                <a:sym typeface="Noto Sans"/>
              </a:defRPr>
            </a:lvl1pPr>
            <a:lvl2pPr marL="914400" marR="0" lvl="1" indent="-228600" algn="l" rtl="0">
              <a:lnSpc>
                <a:spcPct val="115000"/>
              </a:lnSpc>
              <a:spcBef>
                <a:spcPts val="375"/>
              </a:spcBef>
              <a:spcAft>
                <a:spcPts val="0"/>
              </a:spcAft>
              <a:buClr>
                <a:schemeClr val="dk1"/>
              </a:buClr>
              <a:buSzPts val="1600"/>
              <a:buFont typeface="Noto Sans"/>
              <a:buNone/>
              <a:defRPr sz="1600" b="0" i="0" u="none" strike="noStrike" cap="none">
                <a:solidFill>
                  <a:schemeClr val="dk1"/>
                </a:solidFill>
                <a:latin typeface="Noto Sans"/>
                <a:ea typeface="Noto Sans"/>
                <a:cs typeface="Noto Sans"/>
                <a:sym typeface="Noto Sans"/>
              </a:defRPr>
            </a:lvl2pPr>
            <a:lvl3pPr marL="1371600" marR="0" lvl="2" indent="-228600" algn="l" rtl="0">
              <a:lnSpc>
                <a:spcPct val="115000"/>
              </a:lnSpc>
              <a:spcBef>
                <a:spcPts val="375"/>
              </a:spcBef>
              <a:spcAft>
                <a:spcPts val="0"/>
              </a:spcAft>
              <a:buClr>
                <a:schemeClr val="dk1"/>
              </a:buClr>
              <a:buSzPts val="1400"/>
              <a:buFont typeface="Noto Sans"/>
              <a:buNone/>
              <a:defRPr sz="1400" b="0" i="0" u="none" strike="noStrike" cap="none">
                <a:solidFill>
                  <a:schemeClr val="dk1"/>
                </a:solidFill>
                <a:latin typeface="Noto Sans"/>
                <a:ea typeface="Noto Sans"/>
                <a:cs typeface="Noto Sans"/>
                <a:sym typeface="Noto Sans"/>
              </a:defRPr>
            </a:lvl3pPr>
            <a:lvl4pPr marL="1828800" marR="0" lvl="3" indent="-228600" algn="l" rtl="0">
              <a:lnSpc>
                <a:spcPct val="115000"/>
              </a:lnSpc>
              <a:spcBef>
                <a:spcPts val="375"/>
              </a:spcBef>
              <a:spcAft>
                <a:spcPts val="0"/>
              </a:spcAft>
              <a:buClr>
                <a:schemeClr val="dk1"/>
              </a:buClr>
              <a:buSzPts val="1200"/>
              <a:buFont typeface="Noto Sans"/>
              <a:buNone/>
              <a:defRPr sz="1200" b="0" i="0" u="none" strike="noStrike" cap="none">
                <a:solidFill>
                  <a:schemeClr val="dk1"/>
                </a:solidFill>
                <a:latin typeface="Noto Sans"/>
                <a:ea typeface="Noto Sans"/>
                <a:cs typeface="Noto Sans"/>
                <a:sym typeface="Noto Sans"/>
              </a:defRPr>
            </a:lvl4pPr>
            <a:lvl5pPr marL="2286000" marR="0" lvl="4" indent="-228600" algn="l" rtl="0">
              <a:lnSpc>
                <a:spcPct val="115000"/>
              </a:lnSpc>
              <a:spcBef>
                <a:spcPts val="375"/>
              </a:spcBef>
              <a:spcAft>
                <a:spcPts val="0"/>
              </a:spcAft>
              <a:buClr>
                <a:schemeClr val="dk1"/>
              </a:buClr>
              <a:buSzPts val="1000"/>
              <a:buFont typeface="Noto Sans"/>
              <a:buNone/>
              <a:defRPr sz="1000" b="0" i="0" u="none" strike="noStrike" cap="none">
                <a:solidFill>
                  <a:schemeClr val="dk1"/>
                </a:solidFill>
                <a:latin typeface="Noto Sans"/>
                <a:ea typeface="Noto Sans"/>
                <a:cs typeface="Noto Sans"/>
                <a:sym typeface="Noto Sans"/>
              </a:defRPr>
            </a:lvl5pPr>
            <a:lvl6pPr marL="2743200" marR="0" lvl="5" indent="-314325" algn="l" rtl="0">
              <a:lnSpc>
                <a:spcPct val="115000"/>
              </a:lnSpc>
              <a:spcBef>
                <a:spcPts val="375"/>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6pPr>
            <a:lvl7pPr marL="3200400" marR="0" lvl="6" indent="-314325" algn="l" rtl="0">
              <a:lnSpc>
                <a:spcPct val="115000"/>
              </a:lnSpc>
              <a:spcBef>
                <a:spcPts val="375"/>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7pPr>
            <a:lvl8pPr marL="3657600" marR="0" lvl="7" indent="-314325" algn="l" rtl="0">
              <a:lnSpc>
                <a:spcPct val="115000"/>
              </a:lnSpc>
              <a:spcBef>
                <a:spcPts val="375"/>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8pPr>
            <a:lvl9pPr marL="4114800" marR="0" lvl="8" indent="-314325" algn="l" rtl="0">
              <a:lnSpc>
                <a:spcPct val="115000"/>
              </a:lnSpc>
              <a:spcBef>
                <a:spcPts val="375"/>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9pPr>
          </a:lstStyle>
          <a:p>
            <a:endParaRPr/>
          </a:p>
        </p:txBody>
      </p:sp>
      <p:sp>
        <p:nvSpPr>
          <p:cNvPr id="135" name="Google Shape;135;p96"/>
          <p:cNvSpPr txBox="1">
            <a:spLocks noGrp="1"/>
          </p:cNvSpPr>
          <p:nvPr>
            <p:ph type="body" idx="2"/>
          </p:nvPr>
        </p:nvSpPr>
        <p:spPr>
          <a:xfrm>
            <a:off x="457200" y="1609112"/>
            <a:ext cx="6318300" cy="2296800"/>
          </a:xfrm>
          <a:prstGeom prst="rect">
            <a:avLst/>
          </a:prstGeom>
          <a:noFill/>
          <a:ln>
            <a:noFill/>
          </a:ln>
        </p:spPr>
        <p:txBody>
          <a:bodyPr spcFirstLastPara="1" wrap="square" lIns="0" tIns="0" rIns="0" bIns="0" anchor="t" anchorCtr="0">
            <a:spAutoFit/>
          </a:bodyPr>
          <a:lstStyle>
            <a:lvl1pPr marL="457200" marR="0" lvl="0"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1pPr>
            <a:lvl2pPr marL="914400" marR="0" lvl="1"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2pPr>
            <a:lvl3pPr marL="1371600" marR="0" lvl="2"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3pPr>
            <a:lvl4pPr marL="1828800" marR="0" lvl="3"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4pPr>
            <a:lvl5pPr marL="2286000" marR="0" lvl="4"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5pPr>
            <a:lvl6pPr marL="2743200" marR="0" lvl="5"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6pPr>
            <a:lvl7pPr marL="3200400" marR="0" lvl="6"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7pPr>
            <a:lvl8pPr marL="3657600" marR="0" lvl="7"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8pPr>
            <a:lvl9pPr marL="4114800" marR="0" lvl="8" indent="-317500" algn="l" rtl="0">
              <a:lnSpc>
                <a:spcPct val="115000"/>
              </a:lnSpc>
              <a:spcBef>
                <a:spcPts val="0"/>
              </a:spcBef>
              <a:spcAft>
                <a:spcPts val="0"/>
              </a:spcAft>
              <a:buClr>
                <a:srgbClr val="000000"/>
              </a:buClr>
              <a:buSzPts val="1400"/>
              <a:buFont typeface="Noto Sans"/>
              <a:buChar char="■"/>
              <a:defRPr sz="1400" b="0" i="0" u="none" strike="noStrike" cap="none">
                <a:solidFill>
                  <a:srgbClr val="000000"/>
                </a:solidFill>
                <a:latin typeface="Noto Sans"/>
                <a:ea typeface="Noto Sans"/>
                <a:cs typeface="Noto Sans"/>
                <a:sym typeface="Noto Sans"/>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ext Only - Large">
  <p:cSld name="Text Only - Large">
    <p:spTree>
      <p:nvGrpSpPr>
        <p:cNvPr id="1" name="Shape 136"/>
        <p:cNvGrpSpPr/>
        <p:nvPr/>
      </p:nvGrpSpPr>
      <p:grpSpPr>
        <a:xfrm>
          <a:off x="0" y="0"/>
          <a:ext cx="0" cy="0"/>
          <a:chOff x="0" y="0"/>
          <a:chExt cx="0" cy="0"/>
        </a:xfrm>
      </p:grpSpPr>
      <p:sp>
        <p:nvSpPr>
          <p:cNvPr id="137" name="Google Shape;137;p97"/>
          <p:cNvSpPr txBox="1">
            <a:spLocks noGrp="1"/>
          </p:cNvSpPr>
          <p:nvPr>
            <p:ph type="title"/>
          </p:nvPr>
        </p:nvSpPr>
        <p:spPr>
          <a:xfrm>
            <a:off x="457200" y="2350151"/>
            <a:ext cx="7620000" cy="4431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SzPts val="3200"/>
              <a:buNone/>
              <a:defRPr sz="3200" i="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with Logo - Blue">
  <p:cSld name="Blank with Logo - Blue">
    <p:bg>
      <p:bgPr>
        <a:solidFill>
          <a:schemeClr val="lt2"/>
        </a:solidFill>
        <a:effectLst/>
      </p:bgPr>
    </p:bg>
    <p:spTree>
      <p:nvGrpSpPr>
        <p:cNvPr id="1" name="Shape 138"/>
        <p:cNvGrpSpPr/>
        <p:nvPr/>
      </p:nvGrpSpPr>
      <p:grpSpPr>
        <a:xfrm>
          <a:off x="0" y="0"/>
          <a:ext cx="0" cy="0"/>
          <a:chOff x="0" y="0"/>
          <a:chExt cx="0" cy="0"/>
        </a:xfrm>
      </p:grpSpPr>
      <p:sp>
        <p:nvSpPr>
          <p:cNvPr id="139" name="Google Shape;139;p98"/>
          <p:cNvSpPr/>
          <p:nvPr/>
        </p:nvSpPr>
        <p:spPr>
          <a:xfrm>
            <a:off x="7900425" y="4647650"/>
            <a:ext cx="786375" cy="21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p:bg>
      <p:bgPr>
        <a:noFill/>
        <a:effectLst/>
      </p:bgPr>
    </p:bg>
    <p:spTree>
      <p:nvGrpSpPr>
        <p:cNvPr id="1" name="Shape 140"/>
        <p:cNvGrpSpPr/>
        <p:nvPr/>
      </p:nvGrpSpPr>
      <p:grpSpPr>
        <a:xfrm>
          <a:off x="0" y="0"/>
          <a:ext cx="0" cy="0"/>
          <a:chOff x="0" y="0"/>
          <a:chExt cx="0" cy="0"/>
        </a:xfrm>
      </p:grpSpPr>
      <p:sp>
        <p:nvSpPr>
          <p:cNvPr id="141" name="Google Shape;141;p99"/>
          <p:cNvSpPr txBox="1">
            <a:spLocks noGrp="1"/>
          </p:cNvSpPr>
          <p:nvPr>
            <p:ph type="body" idx="1"/>
          </p:nvPr>
        </p:nvSpPr>
        <p:spPr>
          <a:xfrm>
            <a:off x="457200" y="1938550"/>
            <a:ext cx="6152100" cy="609300"/>
          </a:xfrm>
          <a:prstGeom prst="rect">
            <a:avLst/>
          </a:prstGeom>
          <a:noFill/>
          <a:ln>
            <a:noFill/>
          </a:ln>
        </p:spPr>
        <p:txBody>
          <a:bodyPr spcFirstLastPara="1" wrap="square" lIns="0" tIns="0" rIns="0" bIns="0" anchor="ctr" anchorCtr="0">
            <a:spAutoFit/>
          </a:bodyPr>
          <a:lstStyle>
            <a:lvl1pPr marL="457200" marR="0" lvl="0" indent="-228600" algn="l" rtl="0">
              <a:lnSpc>
                <a:spcPct val="115000"/>
              </a:lnSpc>
              <a:spcBef>
                <a:spcPts val="750"/>
              </a:spcBef>
              <a:spcAft>
                <a:spcPts val="0"/>
              </a:spcAft>
              <a:buClr>
                <a:schemeClr val="lt1"/>
              </a:buClr>
              <a:buSzPts val="4400"/>
              <a:buFont typeface="Noto Sans"/>
              <a:buNone/>
              <a:defRPr sz="4400" b="1" i="0" u="none" strike="noStrike" cap="none">
                <a:solidFill>
                  <a:schemeClr val="lt1"/>
                </a:solidFill>
                <a:latin typeface="Noto Sans"/>
                <a:ea typeface="Noto Sans"/>
                <a:cs typeface="Noto Sans"/>
                <a:sym typeface="Noto Sans"/>
              </a:defRPr>
            </a:lvl1pPr>
            <a:lvl2pPr marL="914400" marR="0" lvl="1" indent="-228600" algn="l" rtl="0">
              <a:lnSpc>
                <a:spcPct val="115000"/>
              </a:lnSpc>
              <a:spcBef>
                <a:spcPts val="375"/>
              </a:spcBef>
              <a:spcAft>
                <a:spcPts val="0"/>
              </a:spcAft>
              <a:buClr>
                <a:schemeClr val="lt1"/>
              </a:buClr>
              <a:buSzPts val="1600"/>
              <a:buFont typeface="Noto Sans"/>
              <a:buNone/>
              <a:defRPr sz="1600" b="0" i="0" u="none" strike="noStrike" cap="none">
                <a:solidFill>
                  <a:schemeClr val="lt1"/>
                </a:solidFill>
                <a:latin typeface="Noto Sans"/>
                <a:ea typeface="Noto Sans"/>
                <a:cs typeface="Noto Sans"/>
                <a:sym typeface="Noto Sans"/>
              </a:defRPr>
            </a:lvl2pPr>
            <a:lvl3pPr marL="1371600" marR="0" lvl="2" indent="-228600" algn="l" rtl="0">
              <a:lnSpc>
                <a:spcPct val="115000"/>
              </a:lnSpc>
              <a:spcBef>
                <a:spcPts val="375"/>
              </a:spcBef>
              <a:spcAft>
                <a:spcPts val="0"/>
              </a:spcAft>
              <a:buClr>
                <a:schemeClr val="lt1"/>
              </a:buClr>
              <a:buSzPts val="1400"/>
              <a:buFont typeface="Noto Sans"/>
              <a:buNone/>
              <a:defRPr sz="1400" b="0" i="0" u="none" strike="noStrike" cap="none">
                <a:solidFill>
                  <a:schemeClr val="lt1"/>
                </a:solidFill>
                <a:latin typeface="Noto Sans"/>
                <a:ea typeface="Noto Sans"/>
                <a:cs typeface="Noto Sans"/>
                <a:sym typeface="Noto Sans"/>
              </a:defRPr>
            </a:lvl3pPr>
            <a:lvl4pPr marL="1828800" marR="0" lvl="3" indent="-228600" algn="l" rtl="0">
              <a:lnSpc>
                <a:spcPct val="115000"/>
              </a:lnSpc>
              <a:spcBef>
                <a:spcPts val="375"/>
              </a:spcBef>
              <a:spcAft>
                <a:spcPts val="0"/>
              </a:spcAft>
              <a:buClr>
                <a:schemeClr val="lt1"/>
              </a:buClr>
              <a:buSzPts val="1400"/>
              <a:buFont typeface="Noto Sans"/>
              <a:buNone/>
              <a:defRPr sz="1400" b="0" i="0" u="none" strike="noStrike" cap="none">
                <a:solidFill>
                  <a:schemeClr val="lt1"/>
                </a:solidFill>
                <a:latin typeface="Noto Sans"/>
                <a:ea typeface="Noto Sans"/>
                <a:cs typeface="Noto Sans"/>
                <a:sym typeface="Noto Sans"/>
              </a:defRPr>
            </a:lvl4pPr>
            <a:lvl5pPr marL="2286000" marR="0" lvl="4" indent="-228600" algn="l" rtl="0">
              <a:lnSpc>
                <a:spcPct val="115000"/>
              </a:lnSpc>
              <a:spcBef>
                <a:spcPts val="375"/>
              </a:spcBef>
              <a:spcAft>
                <a:spcPts val="0"/>
              </a:spcAft>
              <a:buClr>
                <a:schemeClr val="lt1"/>
              </a:buClr>
              <a:buSzPts val="1000"/>
              <a:buFont typeface="Noto Sans"/>
              <a:buNone/>
              <a:defRPr sz="1000" b="0" i="0" u="none" strike="noStrike" cap="none">
                <a:solidFill>
                  <a:schemeClr val="lt1"/>
                </a:solidFill>
                <a:latin typeface="Noto Sans"/>
                <a:ea typeface="Noto Sans"/>
                <a:cs typeface="Noto Sans"/>
                <a:sym typeface="Noto Sans"/>
              </a:defRPr>
            </a:lvl5pPr>
            <a:lvl6pPr marL="2743200" marR="0" lvl="5"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6pPr>
            <a:lvl7pPr marL="3200400" marR="0" lvl="6"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7pPr>
            <a:lvl8pPr marL="3657600" marR="0" lvl="7"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8pPr>
            <a:lvl9pPr marL="4114800" marR="0" lvl="8"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9pPr>
          </a:lstStyle>
          <a:p>
            <a:endParaRPr/>
          </a:p>
        </p:txBody>
      </p:sp>
      <p:sp>
        <p:nvSpPr>
          <p:cNvPr id="142" name="Google Shape;142;p99"/>
          <p:cNvSpPr txBox="1">
            <a:spLocks noGrp="1"/>
          </p:cNvSpPr>
          <p:nvPr>
            <p:ph type="body" idx="2"/>
          </p:nvPr>
        </p:nvSpPr>
        <p:spPr>
          <a:xfrm>
            <a:off x="457200" y="4245497"/>
            <a:ext cx="3090300" cy="193800"/>
          </a:xfrm>
          <a:prstGeom prst="rect">
            <a:avLst/>
          </a:prstGeom>
          <a:noFill/>
          <a:ln>
            <a:noFill/>
          </a:ln>
        </p:spPr>
        <p:txBody>
          <a:bodyPr spcFirstLastPara="1" wrap="square" lIns="0" tIns="0" rIns="0" bIns="0" anchor="ctr" anchorCtr="0">
            <a:spAutoFit/>
          </a:bodyPr>
          <a:lstStyle>
            <a:lvl1pPr marL="457200" marR="0" lvl="0" indent="-228600" algn="l" rtl="0">
              <a:lnSpc>
                <a:spcPct val="115000"/>
              </a:lnSpc>
              <a:spcBef>
                <a:spcPts val="750"/>
              </a:spcBef>
              <a:spcAft>
                <a:spcPts val="0"/>
              </a:spcAft>
              <a:buClr>
                <a:schemeClr val="lt1"/>
              </a:buClr>
              <a:buSzPts val="1600"/>
              <a:buFont typeface="Noto Sans"/>
              <a:buNone/>
              <a:defRPr sz="1600" b="1" i="0" u="none" strike="noStrike" cap="none">
                <a:solidFill>
                  <a:schemeClr val="lt1"/>
                </a:solidFill>
                <a:latin typeface="Noto Sans"/>
                <a:ea typeface="Noto Sans"/>
                <a:cs typeface="Noto Sans"/>
                <a:sym typeface="Noto Sans"/>
              </a:defRPr>
            </a:lvl1pPr>
            <a:lvl2pPr marL="914400" marR="0" lvl="1" indent="-228600" algn="l" rtl="0">
              <a:lnSpc>
                <a:spcPct val="115000"/>
              </a:lnSpc>
              <a:spcBef>
                <a:spcPts val="375"/>
              </a:spcBef>
              <a:spcAft>
                <a:spcPts val="0"/>
              </a:spcAft>
              <a:buClr>
                <a:schemeClr val="lt1"/>
              </a:buClr>
              <a:buSzPts val="1600"/>
              <a:buFont typeface="Noto Sans"/>
              <a:buNone/>
              <a:defRPr sz="1600" b="0" i="0" u="none" strike="noStrike" cap="none">
                <a:solidFill>
                  <a:schemeClr val="lt1"/>
                </a:solidFill>
                <a:latin typeface="Noto Sans Light"/>
                <a:ea typeface="Noto Sans Light"/>
                <a:cs typeface="Noto Sans Light"/>
                <a:sym typeface="Noto Sans Light"/>
              </a:defRPr>
            </a:lvl2pPr>
            <a:lvl3pPr marL="1371600" marR="0" lvl="2" indent="-228600" algn="l" rtl="0">
              <a:lnSpc>
                <a:spcPct val="115000"/>
              </a:lnSpc>
              <a:spcBef>
                <a:spcPts val="375"/>
              </a:spcBef>
              <a:spcAft>
                <a:spcPts val="0"/>
              </a:spcAft>
              <a:buClr>
                <a:schemeClr val="lt1"/>
              </a:buClr>
              <a:buSzPts val="1400"/>
              <a:buFont typeface="Noto Sans"/>
              <a:buNone/>
              <a:defRPr sz="1400" b="0" i="0" u="none" strike="noStrike" cap="none">
                <a:solidFill>
                  <a:schemeClr val="lt1"/>
                </a:solidFill>
                <a:latin typeface="Noto Sans Light"/>
                <a:ea typeface="Noto Sans Light"/>
                <a:cs typeface="Noto Sans Light"/>
                <a:sym typeface="Noto Sans Light"/>
              </a:defRPr>
            </a:lvl3pPr>
            <a:lvl4pPr marL="1828800" marR="0" lvl="3" indent="-228600" algn="l" rtl="0">
              <a:lnSpc>
                <a:spcPct val="115000"/>
              </a:lnSpc>
              <a:spcBef>
                <a:spcPts val="375"/>
              </a:spcBef>
              <a:spcAft>
                <a:spcPts val="0"/>
              </a:spcAft>
              <a:buClr>
                <a:schemeClr val="lt1"/>
              </a:buClr>
              <a:buSzPts val="1200"/>
              <a:buFont typeface="Noto Sans"/>
              <a:buNone/>
              <a:defRPr sz="1200" b="0" i="0" u="none" strike="noStrike" cap="none">
                <a:solidFill>
                  <a:schemeClr val="lt1"/>
                </a:solidFill>
                <a:latin typeface="Noto Sans Light"/>
                <a:ea typeface="Noto Sans Light"/>
                <a:cs typeface="Noto Sans Light"/>
                <a:sym typeface="Noto Sans Light"/>
              </a:defRPr>
            </a:lvl4pPr>
            <a:lvl5pPr marL="2286000" marR="0" lvl="4" indent="-228600" algn="l" rtl="0">
              <a:lnSpc>
                <a:spcPct val="115000"/>
              </a:lnSpc>
              <a:spcBef>
                <a:spcPts val="375"/>
              </a:spcBef>
              <a:spcAft>
                <a:spcPts val="0"/>
              </a:spcAft>
              <a:buClr>
                <a:schemeClr val="lt1"/>
              </a:buClr>
              <a:buSzPts val="1000"/>
              <a:buFont typeface="Noto Sans"/>
              <a:buNone/>
              <a:defRPr sz="1000" b="0" i="0" u="none" strike="noStrike" cap="none">
                <a:solidFill>
                  <a:schemeClr val="lt1"/>
                </a:solidFill>
                <a:latin typeface="Noto Sans Light"/>
                <a:ea typeface="Noto Sans Light"/>
                <a:cs typeface="Noto Sans Light"/>
                <a:sym typeface="Noto Sans Light"/>
              </a:defRPr>
            </a:lvl5pPr>
            <a:lvl6pPr marL="2743200" marR="0" lvl="5"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6pPr>
            <a:lvl7pPr marL="3200400" marR="0" lvl="6"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7pPr>
            <a:lvl8pPr marL="3657600" marR="0" lvl="7"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8pPr>
            <a:lvl9pPr marL="4114800" marR="0" lvl="8"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9pPr>
          </a:lstStyle>
          <a:p>
            <a:endParaRPr/>
          </a:p>
        </p:txBody>
      </p:sp>
      <p:sp>
        <p:nvSpPr>
          <p:cNvPr id="143" name="Google Shape;143;p99"/>
          <p:cNvSpPr/>
          <p:nvPr/>
        </p:nvSpPr>
        <p:spPr>
          <a:xfrm>
            <a:off x="7626350" y="4533975"/>
            <a:ext cx="1060450" cy="2886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99"/>
          <p:cNvSpPr txBox="1">
            <a:spLocks noGrp="1"/>
          </p:cNvSpPr>
          <p:nvPr>
            <p:ph type="body" idx="3"/>
          </p:nvPr>
        </p:nvSpPr>
        <p:spPr>
          <a:xfrm>
            <a:off x="457200" y="4614434"/>
            <a:ext cx="2853300" cy="193800"/>
          </a:xfrm>
          <a:prstGeom prst="rect">
            <a:avLst/>
          </a:prstGeom>
          <a:noFill/>
          <a:ln>
            <a:noFill/>
          </a:ln>
        </p:spPr>
        <p:txBody>
          <a:bodyPr spcFirstLastPara="1" wrap="square" lIns="0" tIns="0" rIns="0" bIns="0" anchor="ctr" anchorCtr="0">
            <a:spAutoFit/>
          </a:bodyPr>
          <a:lstStyle>
            <a:lvl1pPr marL="457200" marR="0" lvl="0" indent="-228600" algn="l" rtl="0">
              <a:lnSpc>
                <a:spcPct val="115000"/>
              </a:lnSpc>
              <a:spcBef>
                <a:spcPts val="750"/>
              </a:spcBef>
              <a:spcAft>
                <a:spcPts val="0"/>
              </a:spcAft>
              <a:buClr>
                <a:schemeClr val="lt1"/>
              </a:buClr>
              <a:buSzPts val="1600"/>
              <a:buFont typeface="Noto Sans"/>
              <a:buNone/>
              <a:defRPr sz="1600" b="0" i="0" u="none" strike="noStrike" cap="none">
                <a:solidFill>
                  <a:schemeClr val="lt1"/>
                </a:solidFill>
                <a:latin typeface="Noto Sans"/>
                <a:ea typeface="Noto Sans"/>
                <a:cs typeface="Noto Sans"/>
                <a:sym typeface="Noto Sans"/>
              </a:defRPr>
            </a:lvl1pPr>
            <a:lvl2pPr marL="914400" marR="0" lvl="1" indent="-228600" algn="l" rtl="0">
              <a:lnSpc>
                <a:spcPct val="115000"/>
              </a:lnSpc>
              <a:spcBef>
                <a:spcPts val="375"/>
              </a:spcBef>
              <a:spcAft>
                <a:spcPts val="0"/>
              </a:spcAft>
              <a:buClr>
                <a:schemeClr val="lt1"/>
              </a:buClr>
              <a:buSzPts val="1600"/>
              <a:buFont typeface="Noto Sans"/>
              <a:buNone/>
              <a:defRPr sz="1600" b="0" i="0" u="none" strike="noStrike" cap="none">
                <a:solidFill>
                  <a:schemeClr val="lt1"/>
                </a:solidFill>
                <a:latin typeface="Noto Sans"/>
                <a:ea typeface="Noto Sans"/>
                <a:cs typeface="Noto Sans"/>
                <a:sym typeface="Noto Sans"/>
              </a:defRPr>
            </a:lvl2pPr>
            <a:lvl3pPr marL="1371600" marR="0" lvl="2" indent="-228600" algn="l" rtl="0">
              <a:lnSpc>
                <a:spcPct val="115000"/>
              </a:lnSpc>
              <a:spcBef>
                <a:spcPts val="375"/>
              </a:spcBef>
              <a:spcAft>
                <a:spcPts val="0"/>
              </a:spcAft>
              <a:buClr>
                <a:schemeClr val="lt1"/>
              </a:buClr>
              <a:buSzPts val="1400"/>
              <a:buFont typeface="Noto Sans"/>
              <a:buNone/>
              <a:defRPr sz="1400" b="0" i="0" u="none" strike="noStrike" cap="none">
                <a:solidFill>
                  <a:schemeClr val="lt1"/>
                </a:solidFill>
                <a:latin typeface="Noto Sans"/>
                <a:ea typeface="Noto Sans"/>
                <a:cs typeface="Noto Sans"/>
                <a:sym typeface="Noto Sans"/>
              </a:defRPr>
            </a:lvl3pPr>
            <a:lvl4pPr marL="1828800" marR="0" lvl="3" indent="-228600" algn="l" rtl="0">
              <a:lnSpc>
                <a:spcPct val="115000"/>
              </a:lnSpc>
              <a:spcBef>
                <a:spcPts val="375"/>
              </a:spcBef>
              <a:spcAft>
                <a:spcPts val="0"/>
              </a:spcAft>
              <a:buClr>
                <a:schemeClr val="lt1"/>
              </a:buClr>
              <a:buSzPts val="1400"/>
              <a:buFont typeface="Noto Sans"/>
              <a:buNone/>
              <a:defRPr sz="1400" b="0" i="0" u="none" strike="noStrike" cap="none">
                <a:solidFill>
                  <a:schemeClr val="lt1"/>
                </a:solidFill>
                <a:latin typeface="Noto Sans"/>
                <a:ea typeface="Noto Sans"/>
                <a:cs typeface="Noto Sans"/>
                <a:sym typeface="Noto Sans"/>
              </a:defRPr>
            </a:lvl4pPr>
            <a:lvl5pPr marL="2286000" marR="0" lvl="4" indent="-228600" algn="l" rtl="0">
              <a:lnSpc>
                <a:spcPct val="115000"/>
              </a:lnSpc>
              <a:spcBef>
                <a:spcPts val="375"/>
              </a:spcBef>
              <a:spcAft>
                <a:spcPts val="0"/>
              </a:spcAft>
              <a:buClr>
                <a:schemeClr val="lt1"/>
              </a:buClr>
              <a:buSzPts val="1000"/>
              <a:buFont typeface="Noto Sans"/>
              <a:buNone/>
              <a:defRPr sz="1000" b="0" i="0" u="none" strike="noStrike" cap="none">
                <a:solidFill>
                  <a:schemeClr val="lt1"/>
                </a:solidFill>
                <a:latin typeface="Noto Sans"/>
                <a:ea typeface="Noto Sans"/>
                <a:cs typeface="Noto Sans"/>
                <a:sym typeface="Noto Sans"/>
              </a:defRPr>
            </a:lvl5pPr>
            <a:lvl6pPr marL="2743200" marR="0" lvl="5"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6pPr>
            <a:lvl7pPr marL="3200400" marR="0" lvl="6"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7pPr>
            <a:lvl8pPr marL="3657600" marR="0" lvl="7"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8pPr>
            <a:lvl9pPr marL="4114800" marR="0" lvl="8" indent="-314325" algn="l" rtl="0">
              <a:lnSpc>
                <a:spcPct val="115000"/>
              </a:lnSpc>
              <a:spcBef>
                <a:spcPts val="375"/>
              </a:spcBef>
              <a:spcAft>
                <a:spcPts val="0"/>
              </a:spcAft>
              <a:buClr>
                <a:schemeClr val="lt1"/>
              </a:buClr>
              <a:buSzPts val="1350"/>
              <a:buFont typeface="Noto Sans"/>
              <a:buChar char="•"/>
              <a:defRPr sz="1350" b="0" i="0" u="none" strike="noStrike" cap="none">
                <a:solidFill>
                  <a:schemeClr val="lt1"/>
                </a:solidFill>
                <a:latin typeface="Noto Sans"/>
                <a:ea typeface="Noto Sans"/>
                <a:cs typeface="Noto Sans"/>
                <a:sym typeface="Noto Sans"/>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6 Column">
  <p:cSld name="Blank_1">
    <p:bg>
      <p:bgPr>
        <a:solidFill>
          <a:schemeClr val="lt1"/>
        </a:solidFill>
        <a:effectLst/>
      </p:bgPr>
    </p:bg>
    <p:spTree>
      <p:nvGrpSpPr>
        <p:cNvPr id="1" name="Shape 20"/>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1037">
          <p15:clr>
            <a:srgbClr val="E46962"/>
          </p15:clr>
        </p15:guide>
        <p15:guide id="2" pos="1151">
          <p15:clr>
            <a:srgbClr val="E46962"/>
          </p15:clr>
        </p15:guide>
        <p15:guide id="3" pos="1930">
          <p15:clr>
            <a:srgbClr val="E46962"/>
          </p15:clr>
        </p15:guide>
        <p15:guide id="4" pos="2043">
          <p15:clr>
            <a:srgbClr val="E46962"/>
          </p15:clr>
        </p15:guide>
        <p15:guide id="5" pos="2822">
          <p15:clr>
            <a:srgbClr val="E46962"/>
          </p15:clr>
        </p15:guide>
        <p15:guide id="6" pos="2936">
          <p15:clr>
            <a:srgbClr val="E46962"/>
          </p15:clr>
        </p15:guide>
        <p15:guide id="7" pos="3715">
          <p15:clr>
            <a:srgbClr val="E46962"/>
          </p15:clr>
        </p15:guide>
        <p15:guide id="8" pos="3829">
          <p15:clr>
            <a:srgbClr val="E46962"/>
          </p15:clr>
        </p15:guide>
        <p15:guide id="9" pos="4608">
          <p15:clr>
            <a:srgbClr val="E46962"/>
          </p15:clr>
        </p15:guide>
        <p15:guide id="10" pos="4722">
          <p15:clr>
            <a:srgbClr val="E46962"/>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White">
  <p:cSld name="White">
    <p:bg>
      <p:bgPr>
        <a:solidFill>
          <a:schemeClr val="lt1"/>
        </a:solidFill>
        <a:effectLst/>
      </p:bgPr>
    </p:bg>
    <p:spTree>
      <p:nvGrpSpPr>
        <p:cNvPr id="1" name="Shape 145"/>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5279">
          <p15:clr>
            <a:srgbClr val="FA7B17"/>
          </p15:clr>
        </p15:guide>
        <p15:guide id="2" orient="horz" pos="2985">
          <p15:clr>
            <a:srgbClr val="FA7B17"/>
          </p15:clr>
        </p15:guide>
        <p15:guide id="3" orient="horz" pos="255">
          <p15:clr>
            <a:srgbClr val="FA7B17"/>
          </p15:clr>
        </p15:guide>
        <p15:guide id="4" pos="480">
          <p15:clr>
            <a:srgbClr val="FA7B17"/>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2">
  <p:cSld name="Blank 2">
    <p:bg>
      <p:bgPr>
        <a:solidFill>
          <a:srgbClr val="000000"/>
        </a:solidFill>
        <a:effectLst/>
      </p:bgPr>
    </p:bg>
    <p:spTree>
      <p:nvGrpSpPr>
        <p:cNvPr id="1" name="Shape 146"/>
        <p:cNvGrpSpPr/>
        <p:nvPr/>
      </p:nvGrpSpPr>
      <p:grpSpPr>
        <a:xfrm>
          <a:off x="0" y="0"/>
          <a:ext cx="0" cy="0"/>
          <a:chOff x="0" y="0"/>
          <a:chExt cx="0" cy="0"/>
        </a:xfrm>
      </p:grpSpPr>
      <p:sp>
        <p:nvSpPr>
          <p:cNvPr id="147" name="Google Shape;147;p101"/>
          <p:cNvSpPr txBox="1">
            <a:spLocks noGrp="1"/>
          </p:cNvSpPr>
          <p:nvPr>
            <p:ph type="title"/>
          </p:nvPr>
        </p:nvSpPr>
        <p:spPr>
          <a:xfrm>
            <a:off x="602625" y="2228100"/>
            <a:ext cx="6908700" cy="687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2400"/>
              <a:buNone/>
              <a:defRPr sz="3200" b="1">
                <a:solidFill>
                  <a:srgbClr val="FFFFFF"/>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32">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1 1">
  <p:cSld name="Blank 1 1">
    <p:spTree>
      <p:nvGrpSpPr>
        <p:cNvPr id="1" name="Shape 148"/>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9"/>
        <p:cNvGrpSpPr/>
        <p:nvPr/>
      </p:nvGrpSpPr>
      <p:grpSpPr>
        <a:xfrm>
          <a:off x="0" y="0"/>
          <a:ext cx="0" cy="0"/>
          <a:chOff x="0" y="0"/>
          <a:chExt cx="0" cy="0"/>
        </a:xfrm>
      </p:grpSpPr>
      <p:sp>
        <p:nvSpPr>
          <p:cNvPr id="150" name="Google Shape;150;p103"/>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SzPts val="2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51" name="Google Shape;151;p10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52" name="Google Shape;152;p1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WHPGJ 1">
  <p:cSld name="WHPGJ 1">
    <p:bg>
      <p:bgPr>
        <a:noFill/>
        <a:effectLst/>
      </p:bgPr>
    </p:bg>
    <p:spTree>
      <p:nvGrpSpPr>
        <p:cNvPr id="1" name="Shape 153"/>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154"/>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ew Slide">
  <p:cSld name="New Slide">
    <p:spTree>
      <p:nvGrpSpPr>
        <p:cNvPr id="1" name="Shape 155"/>
        <p:cNvGrpSpPr/>
        <p:nvPr/>
      </p:nvGrpSpPr>
      <p:grpSpPr>
        <a:xfrm>
          <a:off x="0" y="0"/>
          <a:ext cx="0" cy="0"/>
          <a:chOff x="0" y="0"/>
          <a:chExt cx="0" cy="0"/>
        </a:xfrm>
      </p:grpSpPr>
      <p:sp>
        <p:nvSpPr>
          <p:cNvPr id="156" name="Google Shape;156;p106"/>
          <p:cNvSpPr txBox="1">
            <a:spLocks noGrp="1"/>
          </p:cNvSpPr>
          <p:nvPr>
            <p:ph type="title"/>
          </p:nvPr>
        </p:nvSpPr>
        <p:spPr>
          <a:xfrm>
            <a:off x="628650" y="607421"/>
            <a:ext cx="7886700" cy="366900"/>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0"/>
              </a:spcBef>
              <a:spcAft>
                <a:spcPts val="0"/>
              </a:spcAft>
              <a:buClr>
                <a:srgbClr val="000000"/>
              </a:buClr>
              <a:buSzPts val="1400"/>
              <a:buFont typeface="Arial"/>
              <a:buNone/>
              <a:defRPr sz="1800" b="1" i="0" u="none" strike="noStrike" cap="none">
                <a:solidFill>
                  <a:srgbClr val="2D2D2D"/>
                </a:solidFill>
                <a:latin typeface="Roboto"/>
                <a:ea typeface="Roboto"/>
                <a:cs typeface="Roboto"/>
                <a:sym typeface="Roboto"/>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7" name="Google Shape;157;p106"/>
          <p:cNvSpPr txBox="1">
            <a:spLocks noGrp="1"/>
          </p:cNvSpPr>
          <p:nvPr>
            <p:ph type="body" idx="1"/>
          </p:nvPr>
        </p:nvSpPr>
        <p:spPr>
          <a:xfrm>
            <a:off x="628650" y="880414"/>
            <a:ext cx="7886700" cy="366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2D2D2D"/>
                </a:solidFill>
                <a:latin typeface="Roboto"/>
                <a:ea typeface="Roboto"/>
                <a:cs typeface="Roboto"/>
                <a:sym typeface="Roboto"/>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8" name="Google Shape;158;p106"/>
          <p:cNvSpPr txBox="1">
            <a:spLocks noGrp="1"/>
          </p:cNvSpPr>
          <p:nvPr>
            <p:ph type="body" idx="2"/>
          </p:nvPr>
        </p:nvSpPr>
        <p:spPr>
          <a:xfrm>
            <a:off x="628650" y="1520346"/>
            <a:ext cx="7886700" cy="366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2D2D2D"/>
                </a:solidFill>
                <a:latin typeface="Roboto"/>
                <a:ea typeface="Roboto"/>
                <a:cs typeface="Roboto"/>
                <a:sym typeface="Roboto"/>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9" name="Google Shape;159;p106"/>
          <p:cNvSpPr txBox="1">
            <a:spLocks noGrp="1"/>
          </p:cNvSpPr>
          <p:nvPr>
            <p:ph type="body" idx="3"/>
          </p:nvPr>
        </p:nvSpPr>
        <p:spPr>
          <a:xfrm>
            <a:off x="453379" y="4756108"/>
            <a:ext cx="4819800" cy="215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800" b="0" i="0" u="none" strike="noStrike" cap="none">
                <a:solidFill>
                  <a:srgbClr val="2D2D2D"/>
                </a:solidFill>
                <a:latin typeface="Roboto"/>
                <a:ea typeface="Roboto"/>
                <a:cs typeface="Roboto"/>
                <a:sym typeface="Roboto"/>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0"/>
        <p:cNvGrpSpPr/>
        <p:nvPr/>
      </p:nvGrpSpPr>
      <p:grpSpPr>
        <a:xfrm>
          <a:off x="0" y="0"/>
          <a:ext cx="0" cy="0"/>
          <a:chOff x="0" y="0"/>
          <a:chExt cx="0" cy="0"/>
        </a:xfrm>
      </p:grpSpPr>
      <p:sp>
        <p:nvSpPr>
          <p:cNvPr id="161" name="Google Shape;161;p107"/>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SzPts val="2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62" name="Google Shape;162;p1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Blank 2">
  <p:cSld name="1_Blank 2">
    <p:spTree>
      <p:nvGrpSpPr>
        <p:cNvPr id="1" name="Shape 163"/>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164"/>
        <p:cNvGrpSpPr/>
        <p:nvPr/>
      </p:nvGrpSpPr>
      <p:grpSpPr>
        <a:xfrm>
          <a:off x="0" y="0"/>
          <a:ext cx="0" cy="0"/>
          <a:chOff x="0" y="0"/>
          <a:chExt cx="0" cy="0"/>
        </a:xfrm>
      </p:grpSpPr>
      <p:sp>
        <p:nvSpPr>
          <p:cNvPr id="165" name="Google Shape;165;p109"/>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SzPts val="2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66" name="Google Shape;166;p10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67" name="Google Shape;167;p1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ransition 03 - Purple">
  <p:cSld name="Transition 03 - Purple">
    <p:bg>
      <p:bgPr>
        <a:blipFill>
          <a:blip r:embed="rId2">
            <a:alphaModFix/>
          </a:blip>
          <a:stretch>
            <a:fillRect/>
          </a:stretch>
        </a:blipFill>
        <a:effectLst/>
      </p:bgPr>
    </p:bg>
    <p:spTree>
      <p:nvGrpSpPr>
        <p:cNvPr id="1" name="Shape 21"/>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Image Left bar ">
  <p:cSld name="Image Left bar ">
    <p:bg>
      <p:bgPr>
        <a:solidFill>
          <a:schemeClr val="lt1"/>
        </a:solidFill>
        <a:effectLst/>
      </p:bgPr>
    </p:bg>
    <p:spTree>
      <p:nvGrpSpPr>
        <p:cNvPr id="1" name="Shape 168"/>
        <p:cNvGrpSpPr/>
        <p:nvPr/>
      </p:nvGrpSpPr>
      <p:grpSpPr>
        <a:xfrm>
          <a:off x="0" y="0"/>
          <a:ext cx="0" cy="0"/>
          <a:chOff x="0" y="0"/>
          <a:chExt cx="0" cy="0"/>
        </a:xfrm>
      </p:grpSpPr>
      <p:sp>
        <p:nvSpPr>
          <p:cNvPr id="169" name="Google Shape;169;p110"/>
          <p:cNvSpPr/>
          <p:nvPr/>
        </p:nvSpPr>
        <p:spPr>
          <a:xfrm>
            <a:off x="0" y="2"/>
            <a:ext cx="2636074" cy="514350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0"/>
          <p:cNvSpPr txBox="1"/>
          <p:nvPr/>
        </p:nvSpPr>
        <p:spPr>
          <a:xfrm>
            <a:off x="4068124" y="4739417"/>
            <a:ext cx="4683900" cy="2928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 sz="700" b="0" i="0" u="none" strike="noStrike" cap="none">
                <a:solidFill>
                  <a:schemeClr val="lt1"/>
                </a:solidFill>
                <a:latin typeface="Roboto Light"/>
                <a:ea typeface="Roboto Light"/>
                <a:cs typeface="Roboto Light"/>
                <a:sym typeface="Roboto Light"/>
              </a:rPr>
              <a:t>CONFIDENTIAL: ©2022 Indeed</a:t>
            </a:r>
            <a:endParaRPr sz="700" b="0" i="0" u="none" strike="noStrike" cap="none">
              <a:solidFill>
                <a:schemeClr val="lt1"/>
              </a:solidFill>
              <a:latin typeface="Roboto Light"/>
              <a:ea typeface="Roboto Light"/>
              <a:cs typeface="Roboto Light"/>
              <a:sym typeface="Roboto Light"/>
            </a:endParaRPr>
          </a:p>
        </p:txBody>
      </p:sp>
      <p:sp>
        <p:nvSpPr>
          <p:cNvPr id="171" name="Google Shape;171;p110"/>
          <p:cNvSpPr txBox="1"/>
          <p:nvPr/>
        </p:nvSpPr>
        <p:spPr>
          <a:xfrm>
            <a:off x="8442934" y="4739426"/>
            <a:ext cx="548700" cy="393600"/>
          </a:xfrm>
          <a:prstGeom prst="rect">
            <a:avLst/>
          </a:prstGeom>
          <a:noFill/>
          <a:ln>
            <a:noFill/>
          </a:ln>
        </p:spPr>
        <p:txBody>
          <a:bodyPr spcFirstLastPara="1" wrap="square" lIns="91425" tIns="91425" rIns="91425" bIns="91425" anchor="t" anchorCtr="0">
            <a:norm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Roboto Black"/>
                <a:ea typeface="Roboto Black"/>
                <a:cs typeface="Roboto Black"/>
                <a:sym typeface="Roboto Black"/>
              </a:rPr>
              <a:t>‹#›</a:t>
            </a:fld>
            <a:endParaRPr sz="700" b="0" i="0" u="none" strike="noStrike" cap="none">
              <a:solidFill>
                <a:schemeClr val="lt1"/>
              </a:solidFill>
              <a:latin typeface="Roboto Black"/>
              <a:ea typeface="Roboto Black"/>
              <a:cs typeface="Roboto Black"/>
              <a:sym typeface="Roboto Black"/>
            </a:endParaRPr>
          </a:p>
        </p:txBody>
      </p:sp>
      <p:sp>
        <p:nvSpPr>
          <p:cNvPr id="172" name="Google Shape;172;p110"/>
          <p:cNvSpPr/>
          <p:nvPr/>
        </p:nvSpPr>
        <p:spPr>
          <a:xfrm rot="5400000">
            <a:off x="8655088" y="2429886"/>
            <a:ext cx="477599" cy="2837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0"/>
          <p:cNvSpPr/>
          <p:nvPr/>
        </p:nvSpPr>
        <p:spPr>
          <a:xfrm rot="5400000">
            <a:off x="8651337" y="2535138"/>
            <a:ext cx="504402" cy="2837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481">
          <p15:clr>
            <a:srgbClr val="FA7B17"/>
          </p15:clr>
        </p15:guide>
        <p15:guide id="2" pos="5279">
          <p15:clr>
            <a:srgbClr val="FA7B17"/>
          </p15:clr>
        </p15:guide>
        <p15:guide id="3" orient="horz" pos="255">
          <p15:clr>
            <a:srgbClr val="FA7B17"/>
          </p15:clr>
        </p15:guide>
        <p15:guide id="4" orient="horz" pos="2982">
          <p15:clr>
            <a:srgbClr val="FA7B17"/>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9">
  <p:cSld name="Blank 9">
    <p:bg>
      <p:bgPr>
        <a:solidFill>
          <a:schemeClr val="lt1"/>
        </a:solidFill>
        <a:effectLst/>
      </p:bgPr>
    </p:bg>
    <p:spTree>
      <p:nvGrpSpPr>
        <p:cNvPr id="1" name="Shape 174"/>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175"/>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5">
  <p:cSld name="Blank 5">
    <p:spTree>
      <p:nvGrpSpPr>
        <p:cNvPr id="1" name="Shape 176"/>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1 2">
  <p:cSld name="Blank 1 2">
    <p:spTree>
      <p:nvGrpSpPr>
        <p:cNvPr id="1" name="Shape 177"/>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1 3">
  <p:cSld name="Blank 1 3">
    <p:bg>
      <p:bgPr>
        <a:solidFill>
          <a:schemeClr val="lt1"/>
        </a:solidFill>
        <a:effectLst/>
      </p:bgPr>
    </p:bg>
    <p:spTree>
      <p:nvGrpSpPr>
        <p:cNvPr id="1" name="Shape 178"/>
        <p:cNvGrpSpPr/>
        <p:nvPr/>
      </p:nvGrpSpPr>
      <p:grpSpPr>
        <a:xfrm>
          <a:off x="0" y="0"/>
          <a:ext cx="0" cy="0"/>
          <a:chOff x="0" y="0"/>
          <a:chExt cx="0" cy="0"/>
        </a:xfrm>
      </p:grpSpPr>
      <p:sp>
        <p:nvSpPr>
          <p:cNvPr id="179" name="Google Shape;179;p1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White 1">
  <p:cSld name="White 1">
    <p:bg>
      <p:bgPr>
        <a:solidFill>
          <a:schemeClr val="lt1"/>
        </a:solidFill>
        <a:effectLst/>
      </p:bgPr>
    </p:bg>
    <p:spTree>
      <p:nvGrpSpPr>
        <p:cNvPr id="1" name="Shape 180"/>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3959">
          <p15:clr>
            <a:srgbClr val="FA7B17"/>
          </p15:clr>
        </p15:guide>
        <p15:guide id="2" orient="horz" pos="2239">
          <p15:clr>
            <a:srgbClr val="FA7B17"/>
          </p15:clr>
        </p15:guide>
        <p15:guide id="3" orient="horz" pos="191">
          <p15:clr>
            <a:srgbClr val="FA7B17"/>
          </p15:clr>
        </p15:guide>
        <p15:guide id="4" pos="360">
          <p15:clr>
            <a:srgbClr val="FA7B17"/>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1"/>
        <p:cNvGrpSpPr/>
        <p:nvPr/>
      </p:nvGrpSpPr>
      <p:grpSpPr>
        <a:xfrm>
          <a:off x="0" y="0"/>
          <a:ext cx="0" cy="0"/>
          <a:chOff x="0" y="0"/>
          <a:chExt cx="0" cy="0"/>
        </a:xfrm>
      </p:grpSpPr>
      <p:sp>
        <p:nvSpPr>
          <p:cNvPr id="182" name="Google Shape;182;p1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3" name="Google Shape;183;p11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184" name="Google Shape;184;p1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85" name="Google Shape;185;p1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86" name="Google Shape;186;p1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ransition 02 - Ink Blue 1">
  <p:cSld name="Transition 02 - Ink Blue 1">
    <p:bg>
      <p:bgPr>
        <a:noFill/>
        <a:effectLst/>
      </p:bgPr>
    </p:bg>
    <p:spTree>
      <p:nvGrpSpPr>
        <p:cNvPr id="1" name="Shape 187"/>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Blank Blue 1">
  <p:cSld name="Blank Blue 1">
    <p:bg>
      <p:bgPr>
        <a:solidFill>
          <a:srgbClr val="003A9B"/>
        </a:solidFill>
        <a:effectLst/>
      </p:bgPr>
    </p:bg>
    <p:spTree>
      <p:nvGrpSpPr>
        <p:cNvPr id="1" name="Shape 18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12 Column">
  <p:cSld name="Blank_1_1">
    <p:bg>
      <p:bgPr>
        <a:solidFill>
          <a:schemeClr val="lt1"/>
        </a:solidFill>
        <a:effectLst/>
      </p:bgPr>
    </p:bg>
    <p:spTree>
      <p:nvGrpSpPr>
        <p:cNvPr id="1" name="Shape 22"/>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1037">
          <p15:clr>
            <a:srgbClr val="E46962"/>
          </p15:clr>
        </p15:guide>
        <p15:guide id="2" pos="1152">
          <p15:clr>
            <a:srgbClr val="E46962"/>
          </p15:clr>
        </p15:guide>
        <p15:guide id="3" pos="1930">
          <p15:clr>
            <a:srgbClr val="E46962"/>
          </p15:clr>
        </p15:guide>
        <p15:guide id="4" pos="2043">
          <p15:clr>
            <a:srgbClr val="E46962"/>
          </p15:clr>
        </p15:guide>
        <p15:guide id="5" pos="2822">
          <p15:clr>
            <a:srgbClr val="E46962"/>
          </p15:clr>
        </p15:guide>
        <p15:guide id="6" pos="2936">
          <p15:clr>
            <a:srgbClr val="E46962"/>
          </p15:clr>
        </p15:guide>
        <p15:guide id="7" pos="3715">
          <p15:clr>
            <a:srgbClr val="E46962"/>
          </p15:clr>
        </p15:guide>
        <p15:guide id="8" pos="3829">
          <p15:clr>
            <a:srgbClr val="E46962"/>
          </p15:clr>
        </p15:guide>
        <p15:guide id="9" pos="4608">
          <p15:clr>
            <a:srgbClr val="E46962"/>
          </p15:clr>
        </p15:guide>
        <p15:guide id="10" pos="4722">
          <p15:clr>
            <a:srgbClr val="E46962"/>
          </p15:clr>
        </p15:guide>
        <p15:guide id="11" pos="590">
          <p15:clr>
            <a:srgbClr val="E46962"/>
          </p15:clr>
        </p15:guide>
        <p15:guide id="12" pos="706">
          <p15:clr>
            <a:srgbClr val="E46962"/>
          </p15:clr>
        </p15:guide>
        <p15:guide id="13" pos="1483">
          <p15:clr>
            <a:srgbClr val="E46962"/>
          </p15:clr>
        </p15:guide>
        <p15:guide id="14" pos="1598">
          <p15:clr>
            <a:srgbClr val="E46962"/>
          </p15:clr>
        </p15:guide>
        <p15:guide id="15" pos="2376">
          <p15:clr>
            <a:srgbClr val="E46962"/>
          </p15:clr>
        </p15:guide>
        <p15:guide id="16" pos="2491">
          <p15:clr>
            <a:srgbClr val="E46962"/>
          </p15:clr>
        </p15:guide>
        <p15:guide id="17" pos="3269">
          <p15:clr>
            <a:srgbClr val="E46962"/>
          </p15:clr>
        </p15:guide>
        <p15:guide id="18" pos="3384">
          <p15:clr>
            <a:srgbClr val="E46962"/>
          </p15:clr>
        </p15:guide>
        <p15:guide id="19" pos="4157">
          <p15:clr>
            <a:srgbClr val="E46962"/>
          </p15:clr>
        </p15:guide>
        <p15:guide id="20" pos="4277">
          <p15:clr>
            <a:srgbClr val="E46962"/>
          </p15:clr>
        </p15:guide>
        <p15:guide id="21" pos="5054">
          <p15:clr>
            <a:srgbClr val="E46962"/>
          </p15:clr>
        </p15:guide>
        <p15:guide id="22" pos="5170">
          <p15:clr>
            <a:srgbClr val="E46962"/>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89"/>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20">
  <p:cSld name="Blank 20">
    <p:bg>
      <p:bgPr>
        <a:solidFill>
          <a:schemeClr val="lt1"/>
        </a:solidFill>
        <a:effectLst/>
      </p:bgPr>
    </p:bg>
    <p:spTree>
      <p:nvGrpSpPr>
        <p:cNvPr id="1" name="Shape 190"/>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91"/>
        <p:cNvGrpSpPr/>
        <p:nvPr/>
      </p:nvGrpSpPr>
      <p:grpSpPr>
        <a:xfrm>
          <a:off x="0" y="0"/>
          <a:ext cx="0" cy="0"/>
          <a:chOff x="0" y="0"/>
          <a:chExt cx="0" cy="0"/>
        </a:xfrm>
      </p:grpSpPr>
      <p:sp>
        <p:nvSpPr>
          <p:cNvPr id="192" name="Google Shape;192;p122"/>
          <p:cNvSpPr txBox="1">
            <a:spLocks noGrp="1"/>
          </p:cNvSpPr>
          <p:nvPr>
            <p:ph type="ctrTitle"/>
          </p:nvPr>
        </p:nvSpPr>
        <p:spPr>
          <a:xfrm>
            <a:off x="311708" y="744575"/>
            <a:ext cx="8520600" cy="2052600"/>
          </a:xfrm>
          <a:prstGeom prst="rect">
            <a:avLst/>
          </a:prstGeom>
          <a:noFill/>
          <a:ln>
            <a:noFill/>
          </a:ln>
        </p:spPr>
        <p:txBody>
          <a:bodyPr spcFirstLastPara="1" wrap="square" lIns="0" tIns="0" rIns="0" bIns="0" anchor="b" anchorCtr="0">
            <a:noAutofit/>
          </a:bodyPr>
          <a:lstStyle>
            <a:lvl1pPr lvl="0" algn="ctr">
              <a:lnSpc>
                <a:spcPct val="115000"/>
              </a:lnSpc>
              <a:spcBef>
                <a:spcPts val="0"/>
              </a:spcBef>
              <a:spcAft>
                <a:spcPts val="0"/>
              </a:spcAft>
              <a:buSzPts val="5200"/>
              <a:buNone/>
              <a:defRPr sz="5200"/>
            </a:lvl1pPr>
            <a:lvl2pPr lvl="1" algn="ctr">
              <a:lnSpc>
                <a:spcPct val="115000"/>
              </a:lnSpc>
              <a:spcBef>
                <a:spcPts val="0"/>
              </a:spcBef>
              <a:spcAft>
                <a:spcPts val="0"/>
              </a:spcAft>
              <a:buSzPts val="5200"/>
              <a:buNone/>
              <a:defRPr sz="5200"/>
            </a:lvl2pPr>
            <a:lvl3pPr lvl="2" algn="ctr">
              <a:lnSpc>
                <a:spcPct val="115000"/>
              </a:lnSpc>
              <a:spcBef>
                <a:spcPts val="0"/>
              </a:spcBef>
              <a:spcAft>
                <a:spcPts val="0"/>
              </a:spcAft>
              <a:buSzPts val="5200"/>
              <a:buNone/>
              <a:defRPr sz="5200"/>
            </a:lvl3pPr>
            <a:lvl4pPr lvl="3" algn="ctr">
              <a:lnSpc>
                <a:spcPct val="115000"/>
              </a:lnSpc>
              <a:spcBef>
                <a:spcPts val="0"/>
              </a:spcBef>
              <a:spcAft>
                <a:spcPts val="0"/>
              </a:spcAft>
              <a:buSzPts val="5200"/>
              <a:buNone/>
              <a:defRPr sz="5200"/>
            </a:lvl4pPr>
            <a:lvl5pPr lvl="4" algn="ctr">
              <a:lnSpc>
                <a:spcPct val="115000"/>
              </a:lnSpc>
              <a:spcBef>
                <a:spcPts val="0"/>
              </a:spcBef>
              <a:spcAft>
                <a:spcPts val="0"/>
              </a:spcAft>
              <a:buSzPts val="5200"/>
              <a:buNone/>
              <a:defRPr sz="5200"/>
            </a:lvl5pPr>
            <a:lvl6pPr lvl="5" algn="ctr">
              <a:lnSpc>
                <a:spcPct val="115000"/>
              </a:lnSpc>
              <a:spcBef>
                <a:spcPts val="0"/>
              </a:spcBef>
              <a:spcAft>
                <a:spcPts val="0"/>
              </a:spcAft>
              <a:buSzPts val="5200"/>
              <a:buNone/>
              <a:defRPr sz="5200"/>
            </a:lvl6pPr>
            <a:lvl7pPr lvl="6" algn="ctr">
              <a:lnSpc>
                <a:spcPct val="115000"/>
              </a:lnSpc>
              <a:spcBef>
                <a:spcPts val="0"/>
              </a:spcBef>
              <a:spcAft>
                <a:spcPts val="0"/>
              </a:spcAft>
              <a:buSzPts val="5200"/>
              <a:buNone/>
              <a:defRPr sz="5200"/>
            </a:lvl7pPr>
            <a:lvl8pPr lvl="7" algn="ctr">
              <a:lnSpc>
                <a:spcPct val="115000"/>
              </a:lnSpc>
              <a:spcBef>
                <a:spcPts val="0"/>
              </a:spcBef>
              <a:spcAft>
                <a:spcPts val="0"/>
              </a:spcAft>
              <a:buSzPts val="5200"/>
              <a:buNone/>
              <a:defRPr sz="5200"/>
            </a:lvl8pPr>
            <a:lvl9pPr lvl="8" algn="ctr">
              <a:lnSpc>
                <a:spcPct val="115000"/>
              </a:lnSpc>
              <a:spcBef>
                <a:spcPts val="0"/>
              </a:spcBef>
              <a:spcAft>
                <a:spcPts val="0"/>
              </a:spcAft>
              <a:buSzPts val="5200"/>
              <a:buNone/>
              <a:defRPr sz="5200"/>
            </a:lvl9pPr>
          </a:lstStyle>
          <a:p>
            <a:endParaRPr/>
          </a:p>
        </p:txBody>
      </p:sp>
      <p:sp>
        <p:nvSpPr>
          <p:cNvPr id="193" name="Google Shape;193;p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194" name="Google Shape;194;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1 1">
  <p:cSld name="Title and body 1 1">
    <p:spTree>
      <p:nvGrpSpPr>
        <p:cNvPr id="1" name="Shape 195"/>
        <p:cNvGrpSpPr/>
        <p:nvPr/>
      </p:nvGrpSpPr>
      <p:grpSpPr>
        <a:xfrm>
          <a:off x="0" y="0"/>
          <a:ext cx="0" cy="0"/>
          <a:chOff x="0" y="0"/>
          <a:chExt cx="0" cy="0"/>
        </a:xfrm>
      </p:grpSpPr>
      <p:sp>
        <p:nvSpPr>
          <p:cNvPr id="196" name="Google Shape;196;p1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3 1 1">
  <p:cSld name="Title slide 3 1 1">
    <p:bg>
      <p:bgPr>
        <a:noFill/>
        <a:effectLst/>
      </p:bgPr>
    </p:bg>
    <p:spTree>
      <p:nvGrpSpPr>
        <p:cNvPr id="1" name="Shape 197"/>
        <p:cNvGrpSpPr/>
        <p:nvPr/>
      </p:nvGrpSpPr>
      <p:grpSpPr>
        <a:xfrm>
          <a:off x="0" y="0"/>
          <a:ext cx="0" cy="0"/>
          <a:chOff x="0" y="0"/>
          <a:chExt cx="0" cy="0"/>
        </a:xfrm>
      </p:grpSpPr>
      <p:sp>
        <p:nvSpPr>
          <p:cNvPr id="198" name="Google Shape;198;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9"/>
        <p:cNvGrpSpPr/>
        <p:nvPr/>
      </p:nvGrpSpPr>
      <p:grpSpPr>
        <a:xfrm>
          <a:off x="0" y="0"/>
          <a:ext cx="0" cy="0"/>
          <a:chOff x="0" y="0"/>
          <a:chExt cx="0" cy="0"/>
        </a:xfrm>
      </p:grpSpPr>
      <p:sp>
        <p:nvSpPr>
          <p:cNvPr id="200" name="Google Shape;200;p125"/>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SzPts val="2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01" name="Google Shape;201;p1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02" name="Google Shape;202;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1 5">
  <p:cSld name="Blank 1 5">
    <p:spTree>
      <p:nvGrpSpPr>
        <p:cNvPr id="1" name="Shape 203"/>
        <p:cNvGrpSpPr/>
        <p:nvPr/>
      </p:nvGrpSpPr>
      <p:grpSpPr>
        <a:xfrm>
          <a:off x="0" y="0"/>
          <a:ext cx="0" cy="0"/>
          <a:chOff x="0" y="0"/>
          <a:chExt cx="0" cy="0"/>
        </a:xfrm>
      </p:grpSpPr>
      <p:sp>
        <p:nvSpPr>
          <p:cNvPr id="204" name="Google Shape;204;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05" name="Google Shape;205;p126"/>
          <p:cNvSpPr txBox="1">
            <a:spLocks noGrp="1"/>
          </p:cNvSpPr>
          <p:nvPr>
            <p:ph type="ctrTitle"/>
          </p:nvPr>
        </p:nvSpPr>
        <p:spPr>
          <a:xfrm>
            <a:off x="311708" y="744575"/>
            <a:ext cx="8520600" cy="2052600"/>
          </a:xfrm>
          <a:prstGeom prst="rect">
            <a:avLst/>
          </a:prstGeom>
          <a:noFill/>
          <a:ln>
            <a:noFill/>
          </a:ln>
        </p:spPr>
        <p:txBody>
          <a:bodyPr spcFirstLastPara="1" wrap="square" lIns="0" tIns="0" rIns="0" bIns="0" anchor="b" anchorCtr="0">
            <a:noAutofit/>
          </a:bodyPr>
          <a:lstStyle>
            <a:lvl1pPr lvl="0" algn="ctr">
              <a:lnSpc>
                <a:spcPct val="115000"/>
              </a:lnSpc>
              <a:spcBef>
                <a:spcPts val="0"/>
              </a:spcBef>
              <a:spcAft>
                <a:spcPts val="0"/>
              </a:spcAft>
              <a:buClr>
                <a:srgbClr val="FFFFFF"/>
              </a:buClr>
              <a:buSzPts val="5200"/>
              <a:buNone/>
              <a:defRPr sz="5200">
                <a:solidFill>
                  <a:srgbClr val="FFFFFF"/>
                </a:solidFill>
              </a:defRPr>
            </a:lvl1pPr>
            <a:lvl2pPr lvl="1" algn="ctr">
              <a:lnSpc>
                <a:spcPct val="115000"/>
              </a:lnSpc>
              <a:spcBef>
                <a:spcPts val="0"/>
              </a:spcBef>
              <a:spcAft>
                <a:spcPts val="0"/>
              </a:spcAft>
              <a:buSzPts val="5200"/>
              <a:buNone/>
              <a:defRPr sz="5200"/>
            </a:lvl2pPr>
            <a:lvl3pPr lvl="2" algn="ctr">
              <a:lnSpc>
                <a:spcPct val="115000"/>
              </a:lnSpc>
              <a:spcBef>
                <a:spcPts val="0"/>
              </a:spcBef>
              <a:spcAft>
                <a:spcPts val="0"/>
              </a:spcAft>
              <a:buSzPts val="5200"/>
              <a:buNone/>
              <a:defRPr sz="5200"/>
            </a:lvl3pPr>
            <a:lvl4pPr lvl="3" algn="ctr">
              <a:lnSpc>
                <a:spcPct val="115000"/>
              </a:lnSpc>
              <a:spcBef>
                <a:spcPts val="0"/>
              </a:spcBef>
              <a:spcAft>
                <a:spcPts val="0"/>
              </a:spcAft>
              <a:buSzPts val="5200"/>
              <a:buNone/>
              <a:defRPr sz="5200"/>
            </a:lvl4pPr>
            <a:lvl5pPr lvl="4" algn="ctr">
              <a:lnSpc>
                <a:spcPct val="115000"/>
              </a:lnSpc>
              <a:spcBef>
                <a:spcPts val="0"/>
              </a:spcBef>
              <a:spcAft>
                <a:spcPts val="0"/>
              </a:spcAft>
              <a:buSzPts val="5200"/>
              <a:buNone/>
              <a:defRPr sz="5200"/>
            </a:lvl5pPr>
            <a:lvl6pPr lvl="5" algn="ctr">
              <a:lnSpc>
                <a:spcPct val="115000"/>
              </a:lnSpc>
              <a:spcBef>
                <a:spcPts val="0"/>
              </a:spcBef>
              <a:spcAft>
                <a:spcPts val="0"/>
              </a:spcAft>
              <a:buSzPts val="5200"/>
              <a:buNone/>
              <a:defRPr sz="5200"/>
            </a:lvl6pPr>
            <a:lvl7pPr lvl="6" algn="ctr">
              <a:lnSpc>
                <a:spcPct val="115000"/>
              </a:lnSpc>
              <a:spcBef>
                <a:spcPts val="0"/>
              </a:spcBef>
              <a:spcAft>
                <a:spcPts val="0"/>
              </a:spcAft>
              <a:buSzPts val="5200"/>
              <a:buNone/>
              <a:defRPr sz="5200"/>
            </a:lvl7pPr>
            <a:lvl8pPr lvl="7" algn="ctr">
              <a:lnSpc>
                <a:spcPct val="115000"/>
              </a:lnSpc>
              <a:spcBef>
                <a:spcPts val="0"/>
              </a:spcBef>
              <a:spcAft>
                <a:spcPts val="0"/>
              </a:spcAft>
              <a:buSzPts val="5200"/>
              <a:buNone/>
              <a:defRPr sz="5200"/>
            </a:lvl8pPr>
            <a:lvl9pPr lvl="8" algn="ctr">
              <a:lnSpc>
                <a:spcPct val="115000"/>
              </a:lnSpc>
              <a:spcBef>
                <a:spcPts val="0"/>
              </a:spcBef>
              <a:spcAft>
                <a:spcPts val="0"/>
              </a:spcAft>
              <a:buSzPts val="5200"/>
              <a:buNone/>
              <a:defRPr sz="52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206"/>
        <p:cNvGrpSpPr/>
        <p:nvPr/>
      </p:nvGrpSpPr>
      <p:grpSpPr>
        <a:xfrm>
          <a:off x="0" y="0"/>
          <a:ext cx="0" cy="0"/>
          <a:chOff x="0" y="0"/>
          <a:chExt cx="0" cy="0"/>
        </a:xfrm>
      </p:grpSpPr>
      <p:sp>
        <p:nvSpPr>
          <p:cNvPr id="207" name="Google Shape;207;p127"/>
          <p:cNvSpPr txBox="1">
            <a:spLocks noGrp="1"/>
          </p:cNvSpPr>
          <p:nvPr>
            <p:ph type="title"/>
          </p:nvPr>
        </p:nvSpPr>
        <p:spPr>
          <a:xfrm>
            <a:off x="855925" y="515150"/>
            <a:ext cx="2209800" cy="142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900"/>
              <a:buNone/>
              <a:defRPr sz="900"/>
            </a:lvl1pPr>
            <a:lvl2pPr lvl="1" algn="l">
              <a:lnSpc>
                <a:spcPct val="115000"/>
              </a:lnSpc>
              <a:spcBef>
                <a:spcPts val="0"/>
              </a:spcBef>
              <a:spcAft>
                <a:spcPts val="0"/>
              </a:spcAft>
              <a:buSzPts val="900"/>
              <a:buNone/>
              <a:defRPr sz="900"/>
            </a:lvl2pPr>
            <a:lvl3pPr lvl="2" algn="l">
              <a:lnSpc>
                <a:spcPct val="115000"/>
              </a:lnSpc>
              <a:spcBef>
                <a:spcPts val="0"/>
              </a:spcBef>
              <a:spcAft>
                <a:spcPts val="0"/>
              </a:spcAft>
              <a:buSzPts val="900"/>
              <a:buNone/>
              <a:defRPr sz="900"/>
            </a:lvl3pPr>
            <a:lvl4pPr lvl="3" algn="l">
              <a:lnSpc>
                <a:spcPct val="115000"/>
              </a:lnSpc>
              <a:spcBef>
                <a:spcPts val="0"/>
              </a:spcBef>
              <a:spcAft>
                <a:spcPts val="0"/>
              </a:spcAft>
              <a:buSzPts val="900"/>
              <a:buNone/>
              <a:defRPr sz="900"/>
            </a:lvl4pPr>
            <a:lvl5pPr lvl="4" algn="l">
              <a:lnSpc>
                <a:spcPct val="115000"/>
              </a:lnSpc>
              <a:spcBef>
                <a:spcPts val="0"/>
              </a:spcBef>
              <a:spcAft>
                <a:spcPts val="0"/>
              </a:spcAft>
              <a:buSzPts val="900"/>
              <a:buNone/>
              <a:defRPr sz="900"/>
            </a:lvl5pPr>
            <a:lvl6pPr lvl="5" algn="l">
              <a:lnSpc>
                <a:spcPct val="115000"/>
              </a:lnSpc>
              <a:spcBef>
                <a:spcPts val="0"/>
              </a:spcBef>
              <a:spcAft>
                <a:spcPts val="0"/>
              </a:spcAft>
              <a:buSzPts val="900"/>
              <a:buNone/>
              <a:defRPr sz="900"/>
            </a:lvl6pPr>
            <a:lvl7pPr lvl="6" algn="l">
              <a:lnSpc>
                <a:spcPct val="115000"/>
              </a:lnSpc>
              <a:spcBef>
                <a:spcPts val="0"/>
              </a:spcBef>
              <a:spcAft>
                <a:spcPts val="0"/>
              </a:spcAft>
              <a:buSzPts val="900"/>
              <a:buNone/>
              <a:defRPr sz="900"/>
            </a:lvl7pPr>
            <a:lvl8pPr lvl="7" algn="l">
              <a:lnSpc>
                <a:spcPct val="115000"/>
              </a:lnSpc>
              <a:spcBef>
                <a:spcPts val="0"/>
              </a:spcBef>
              <a:spcAft>
                <a:spcPts val="0"/>
              </a:spcAft>
              <a:buSzPts val="900"/>
              <a:buNone/>
              <a:defRPr sz="900"/>
            </a:lvl8pPr>
            <a:lvl9pPr lvl="8" algn="l">
              <a:lnSpc>
                <a:spcPct val="115000"/>
              </a:lnSpc>
              <a:spcBef>
                <a:spcPts val="0"/>
              </a:spcBef>
              <a:spcAft>
                <a:spcPts val="0"/>
              </a:spcAft>
              <a:buSzPts val="900"/>
              <a:buNone/>
              <a:defRPr sz="900"/>
            </a:lvl9pPr>
          </a:lstStyle>
          <a:p>
            <a:endParaRPr/>
          </a:p>
        </p:txBody>
      </p:sp>
      <p:sp>
        <p:nvSpPr>
          <p:cNvPr id="208" name="Google Shape;208;p127"/>
          <p:cNvSpPr txBox="1">
            <a:spLocks noGrp="1"/>
          </p:cNvSpPr>
          <p:nvPr>
            <p:ph type="title" idx="2"/>
          </p:nvPr>
        </p:nvSpPr>
        <p:spPr>
          <a:xfrm>
            <a:off x="855925" y="744975"/>
            <a:ext cx="2209800" cy="142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1100"/>
              <a:buNone/>
              <a:defRPr sz="1100">
                <a:solidFill>
                  <a:schemeClr val="accent1"/>
                </a:solidFill>
              </a:defRPr>
            </a:lvl1pPr>
            <a:lvl2pPr lvl="1" algn="l">
              <a:lnSpc>
                <a:spcPct val="115000"/>
              </a:lnSpc>
              <a:spcBef>
                <a:spcPts val="0"/>
              </a:spcBef>
              <a:spcAft>
                <a:spcPts val="0"/>
              </a:spcAft>
              <a:buClr>
                <a:schemeClr val="accent1"/>
              </a:buClr>
              <a:buSzPts val="1100"/>
              <a:buNone/>
              <a:defRPr sz="1100">
                <a:solidFill>
                  <a:schemeClr val="accent1"/>
                </a:solidFill>
              </a:defRPr>
            </a:lvl2pPr>
            <a:lvl3pPr lvl="2" algn="l">
              <a:lnSpc>
                <a:spcPct val="115000"/>
              </a:lnSpc>
              <a:spcBef>
                <a:spcPts val="0"/>
              </a:spcBef>
              <a:spcAft>
                <a:spcPts val="0"/>
              </a:spcAft>
              <a:buClr>
                <a:schemeClr val="accent1"/>
              </a:buClr>
              <a:buSzPts val="1100"/>
              <a:buNone/>
              <a:defRPr sz="1100">
                <a:solidFill>
                  <a:schemeClr val="accent1"/>
                </a:solidFill>
              </a:defRPr>
            </a:lvl3pPr>
            <a:lvl4pPr lvl="3" algn="l">
              <a:lnSpc>
                <a:spcPct val="115000"/>
              </a:lnSpc>
              <a:spcBef>
                <a:spcPts val="0"/>
              </a:spcBef>
              <a:spcAft>
                <a:spcPts val="0"/>
              </a:spcAft>
              <a:buClr>
                <a:schemeClr val="accent1"/>
              </a:buClr>
              <a:buSzPts val="1100"/>
              <a:buNone/>
              <a:defRPr sz="1100">
                <a:solidFill>
                  <a:schemeClr val="accent1"/>
                </a:solidFill>
              </a:defRPr>
            </a:lvl4pPr>
            <a:lvl5pPr lvl="4" algn="l">
              <a:lnSpc>
                <a:spcPct val="115000"/>
              </a:lnSpc>
              <a:spcBef>
                <a:spcPts val="0"/>
              </a:spcBef>
              <a:spcAft>
                <a:spcPts val="0"/>
              </a:spcAft>
              <a:buClr>
                <a:schemeClr val="accent1"/>
              </a:buClr>
              <a:buSzPts val="1100"/>
              <a:buNone/>
              <a:defRPr sz="1100">
                <a:solidFill>
                  <a:schemeClr val="accent1"/>
                </a:solidFill>
              </a:defRPr>
            </a:lvl5pPr>
            <a:lvl6pPr lvl="5" algn="l">
              <a:lnSpc>
                <a:spcPct val="115000"/>
              </a:lnSpc>
              <a:spcBef>
                <a:spcPts val="0"/>
              </a:spcBef>
              <a:spcAft>
                <a:spcPts val="0"/>
              </a:spcAft>
              <a:buClr>
                <a:schemeClr val="accent1"/>
              </a:buClr>
              <a:buSzPts val="1100"/>
              <a:buNone/>
              <a:defRPr sz="1100">
                <a:solidFill>
                  <a:schemeClr val="accent1"/>
                </a:solidFill>
              </a:defRPr>
            </a:lvl6pPr>
            <a:lvl7pPr lvl="6" algn="l">
              <a:lnSpc>
                <a:spcPct val="115000"/>
              </a:lnSpc>
              <a:spcBef>
                <a:spcPts val="0"/>
              </a:spcBef>
              <a:spcAft>
                <a:spcPts val="0"/>
              </a:spcAft>
              <a:buClr>
                <a:schemeClr val="accent1"/>
              </a:buClr>
              <a:buSzPts val="1100"/>
              <a:buNone/>
              <a:defRPr sz="1100">
                <a:solidFill>
                  <a:schemeClr val="accent1"/>
                </a:solidFill>
              </a:defRPr>
            </a:lvl7pPr>
            <a:lvl8pPr lvl="7" algn="l">
              <a:lnSpc>
                <a:spcPct val="115000"/>
              </a:lnSpc>
              <a:spcBef>
                <a:spcPts val="0"/>
              </a:spcBef>
              <a:spcAft>
                <a:spcPts val="0"/>
              </a:spcAft>
              <a:buClr>
                <a:schemeClr val="accent1"/>
              </a:buClr>
              <a:buSzPts val="1100"/>
              <a:buNone/>
              <a:defRPr sz="1100">
                <a:solidFill>
                  <a:schemeClr val="accent1"/>
                </a:solidFill>
              </a:defRPr>
            </a:lvl8pPr>
            <a:lvl9pPr lvl="8" algn="l">
              <a:lnSpc>
                <a:spcPct val="115000"/>
              </a:lnSpc>
              <a:spcBef>
                <a:spcPts val="0"/>
              </a:spcBef>
              <a:spcAft>
                <a:spcPts val="0"/>
              </a:spcAft>
              <a:buClr>
                <a:schemeClr val="accent1"/>
              </a:buClr>
              <a:buSzPts val="1100"/>
              <a:buNone/>
              <a:defRPr sz="1100">
                <a:solidFill>
                  <a:schemeClr val="accent1"/>
                </a:solidFill>
              </a:defRPr>
            </a:lvl9pPr>
          </a:lstStyle>
          <a:p>
            <a:endParaRPr/>
          </a:p>
        </p:txBody>
      </p:sp>
      <p:sp>
        <p:nvSpPr>
          <p:cNvPr id="209" name="Google Shape;209;p127"/>
          <p:cNvSpPr txBox="1">
            <a:spLocks noGrp="1"/>
          </p:cNvSpPr>
          <p:nvPr>
            <p:ph type="body" idx="1"/>
          </p:nvPr>
        </p:nvSpPr>
        <p:spPr>
          <a:xfrm>
            <a:off x="847725" y="1228725"/>
            <a:ext cx="2209800" cy="3533700"/>
          </a:xfrm>
          <a:prstGeom prst="rect">
            <a:avLst/>
          </a:prstGeom>
          <a:noFill/>
          <a:ln>
            <a:noFill/>
          </a:ln>
        </p:spPr>
        <p:txBody>
          <a:bodyPr spcFirstLastPara="1" wrap="square" lIns="0" tIns="0" rIns="91425" bIns="91425" anchor="t" anchorCtr="0">
            <a:noAutofit/>
          </a:bodyPr>
          <a:lstStyle>
            <a:lvl1pPr marL="457200" marR="0" lvl="0"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1pPr>
            <a:lvl2pPr marL="914400" marR="0" lvl="1"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2pPr>
            <a:lvl3pPr marL="1371600" marR="0" lvl="2"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3pPr>
            <a:lvl4pPr marL="1828800" marR="0" lvl="3"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4pPr>
            <a:lvl5pPr marL="2286000" marR="0" lvl="4"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5pPr>
            <a:lvl6pPr marL="2743200" marR="0" lvl="5"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6pPr>
            <a:lvl7pPr marL="3200400" marR="0" lvl="6"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7pPr>
            <a:lvl8pPr marL="3657600" marR="0" lvl="7"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8pPr>
            <a:lvl9pPr marL="4114800" marR="0" lvl="8" indent="-276225" algn="l" rtl="0">
              <a:lnSpc>
                <a:spcPct val="120000"/>
              </a:lnSpc>
              <a:spcBef>
                <a:spcPts val="0"/>
              </a:spcBef>
              <a:spcAft>
                <a:spcPts val="0"/>
              </a:spcAft>
              <a:buClr>
                <a:srgbClr val="000000"/>
              </a:buClr>
              <a:buSzPts val="750"/>
              <a:buFont typeface="Arial"/>
              <a:buChar char="■"/>
              <a:defRPr sz="750" b="0" i="0" u="none" strike="noStrike" cap="none">
                <a:solidFill>
                  <a:srgbClr val="000000"/>
                </a:solidFill>
                <a:latin typeface="Arial"/>
                <a:ea typeface="Arial"/>
                <a:cs typeface="Arial"/>
                <a:sym typeface="Arial"/>
              </a:defRPr>
            </a:lvl9pPr>
          </a:lstStyle>
          <a:p>
            <a:endParaRPr/>
          </a:p>
        </p:txBody>
      </p:sp>
      <p:sp>
        <p:nvSpPr>
          <p:cNvPr id="210" name="Google Shape;210;p127"/>
          <p:cNvSpPr txBox="1">
            <a:spLocks noGrp="1"/>
          </p:cNvSpPr>
          <p:nvPr>
            <p:ph type="title" idx="3"/>
          </p:nvPr>
        </p:nvSpPr>
        <p:spPr>
          <a:xfrm>
            <a:off x="3829275" y="515150"/>
            <a:ext cx="3304800" cy="372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100"/>
              <a:buFont typeface="Roboto"/>
              <a:buNone/>
              <a:defRPr sz="1100" b="1">
                <a:latin typeface="Roboto"/>
                <a:ea typeface="Roboto"/>
                <a:cs typeface="Roboto"/>
                <a:sym typeface="Roboto"/>
              </a:defRPr>
            </a:lvl1pPr>
            <a:lvl2pPr lvl="1" algn="l">
              <a:lnSpc>
                <a:spcPct val="115000"/>
              </a:lnSpc>
              <a:spcBef>
                <a:spcPts val="0"/>
              </a:spcBef>
              <a:spcAft>
                <a:spcPts val="0"/>
              </a:spcAft>
              <a:buSzPts val="1400"/>
              <a:buFont typeface="Roboto"/>
              <a:buNone/>
              <a:defRPr b="1">
                <a:latin typeface="Roboto"/>
                <a:ea typeface="Roboto"/>
                <a:cs typeface="Roboto"/>
                <a:sym typeface="Roboto"/>
              </a:defRPr>
            </a:lvl2pPr>
            <a:lvl3pPr lvl="2" algn="l">
              <a:lnSpc>
                <a:spcPct val="115000"/>
              </a:lnSpc>
              <a:spcBef>
                <a:spcPts val="0"/>
              </a:spcBef>
              <a:spcAft>
                <a:spcPts val="0"/>
              </a:spcAft>
              <a:buSzPts val="1400"/>
              <a:buFont typeface="Roboto"/>
              <a:buNone/>
              <a:defRPr b="1">
                <a:latin typeface="Roboto"/>
                <a:ea typeface="Roboto"/>
                <a:cs typeface="Roboto"/>
                <a:sym typeface="Roboto"/>
              </a:defRPr>
            </a:lvl3pPr>
            <a:lvl4pPr lvl="3" algn="l">
              <a:lnSpc>
                <a:spcPct val="115000"/>
              </a:lnSpc>
              <a:spcBef>
                <a:spcPts val="0"/>
              </a:spcBef>
              <a:spcAft>
                <a:spcPts val="0"/>
              </a:spcAft>
              <a:buSzPts val="1400"/>
              <a:buFont typeface="Roboto"/>
              <a:buNone/>
              <a:defRPr b="1">
                <a:latin typeface="Roboto"/>
                <a:ea typeface="Roboto"/>
                <a:cs typeface="Roboto"/>
                <a:sym typeface="Roboto"/>
              </a:defRPr>
            </a:lvl4pPr>
            <a:lvl5pPr lvl="4" algn="l">
              <a:lnSpc>
                <a:spcPct val="115000"/>
              </a:lnSpc>
              <a:spcBef>
                <a:spcPts val="0"/>
              </a:spcBef>
              <a:spcAft>
                <a:spcPts val="0"/>
              </a:spcAft>
              <a:buSzPts val="1400"/>
              <a:buFont typeface="Roboto"/>
              <a:buNone/>
              <a:defRPr b="1">
                <a:latin typeface="Roboto"/>
                <a:ea typeface="Roboto"/>
                <a:cs typeface="Roboto"/>
                <a:sym typeface="Roboto"/>
              </a:defRPr>
            </a:lvl5pPr>
            <a:lvl6pPr lvl="5" algn="l">
              <a:lnSpc>
                <a:spcPct val="115000"/>
              </a:lnSpc>
              <a:spcBef>
                <a:spcPts val="0"/>
              </a:spcBef>
              <a:spcAft>
                <a:spcPts val="0"/>
              </a:spcAft>
              <a:buSzPts val="1400"/>
              <a:buFont typeface="Roboto"/>
              <a:buNone/>
              <a:defRPr b="1">
                <a:latin typeface="Roboto"/>
                <a:ea typeface="Roboto"/>
                <a:cs typeface="Roboto"/>
                <a:sym typeface="Roboto"/>
              </a:defRPr>
            </a:lvl6pPr>
            <a:lvl7pPr lvl="6" algn="l">
              <a:lnSpc>
                <a:spcPct val="115000"/>
              </a:lnSpc>
              <a:spcBef>
                <a:spcPts val="0"/>
              </a:spcBef>
              <a:spcAft>
                <a:spcPts val="0"/>
              </a:spcAft>
              <a:buSzPts val="1400"/>
              <a:buFont typeface="Roboto"/>
              <a:buNone/>
              <a:defRPr b="1">
                <a:latin typeface="Roboto"/>
                <a:ea typeface="Roboto"/>
                <a:cs typeface="Roboto"/>
                <a:sym typeface="Roboto"/>
              </a:defRPr>
            </a:lvl7pPr>
            <a:lvl8pPr lvl="7" algn="l">
              <a:lnSpc>
                <a:spcPct val="115000"/>
              </a:lnSpc>
              <a:spcBef>
                <a:spcPts val="0"/>
              </a:spcBef>
              <a:spcAft>
                <a:spcPts val="0"/>
              </a:spcAft>
              <a:buSzPts val="1400"/>
              <a:buFont typeface="Roboto"/>
              <a:buNone/>
              <a:defRPr b="1">
                <a:latin typeface="Roboto"/>
                <a:ea typeface="Roboto"/>
                <a:cs typeface="Roboto"/>
                <a:sym typeface="Roboto"/>
              </a:defRPr>
            </a:lvl8pPr>
            <a:lvl9pPr lvl="8" algn="l">
              <a:lnSpc>
                <a:spcPct val="115000"/>
              </a:lnSpc>
              <a:spcBef>
                <a:spcPts val="0"/>
              </a:spcBef>
              <a:spcAft>
                <a:spcPts val="0"/>
              </a:spcAft>
              <a:buSzPts val="1400"/>
              <a:buFont typeface="Roboto"/>
              <a:buNone/>
              <a:defRPr b="1">
                <a:latin typeface="Roboto"/>
                <a:ea typeface="Roboto"/>
                <a:cs typeface="Roboto"/>
                <a:sym typeface="Roboto"/>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11 1">
  <p:cSld name="Title and body 11 1">
    <p:spTree>
      <p:nvGrpSpPr>
        <p:cNvPr id="1" name="Shape 211"/>
        <p:cNvGrpSpPr/>
        <p:nvPr/>
      </p:nvGrpSpPr>
      <p:grpSpPr>
        <a:xfrm>
          <a:off x="0" y="0"/>
          <a:ext cx="0" cy="0"/>
          <a:chOff x="0" y="0"/>
          <a:chExt cx="0" cy="0"/>
        </a:xfrm>
      </p:grpSpPr>
      <p:sp>
        <p:nvSpPr>
          <p:cNvPr id="212" name="Google Shape;212;p128"/>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SzPts val="2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13" name="Google Shape;213;p1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14" name="Google Shape;214;p1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1 1 1">
  <p:cSld name="Blank 1 1 1">
    <p:spTree>
      <p:nvGrpSpPr>
        <p:cNvPr id="1" name="Shape 21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line and Body">
  <p:cSld name="Title and Subtitle">
    <p:bg>
      <p:bgPr>
        <a:solidFill>
          <a:schemeClr val="lt1"/>
        </a:solidFill>
        <a:effectLst/>
      </p:bgPr>
    </p:bg>
    <p:spTree>
      <p:nvGrpSpPr>
        <p:cNvPr id="1" name="Shape 23"/>
        <p:cNvGrpSpPr/>
        <p:nvPr/>
      </p:nvGrpSpPr>
      <p:grpSpPr>
        <a:xfrm>
          <a:off x="0" y="0"/>
          <a:ext cx="0" cy="0"/>
          <a:chOff x="0" y="0"/>
          <a:chExt cx="0" cy="0"/>
        </a:xfrm>
      </p:grpSpPr>
      <p:sp>
        <p:nvSpPr>
          <p:cNvPr id="24" name="Google Shape;24;p51"/>
          <p:cNvSpPr txBox="1">
            <a:spLocks noGrp="1"/>
          </p:cNvSpPr>
          <p:nvPr>
            <p:ph type="body" idx="1"/>
          </p:nvPr>
        </p:nvSpPr>
        <p:spPr>
          <a:xfrm>
            <a:off x="409200" y="787200"/>
            <a:ext cx="8323200" cy="425758"/>
          </a:xfrm>
          <a:prstGeom prst="rect">
            <a:avLst/>
          </a:prstGeom>
          <a:noFill/>
          <a:ln>
            <a:noFill/>
          </a:ln>
        </p:spPr>
        <p:txBody>
          <a:bodyPr spcFirstLastPara="1" wrap="square" lIns="0" tIns="0" rIns="0" bIns="0" anchor="t" anchorCtr="0">
            <a:spAutoFit/>
          </a:bodyPr>
          <a:lstStyle>
            <a:lvl1pPr marL="457200" marR="0" lvl="0" indent="-228600" algn="l">
              <a:lnSpc>
                <a:spcPct val="150000"/>
              </a:lnSpc>
              <a:spcBef>
                <a:spcPts val="750"/>
              </a:spcBef>
              <a:spcAft>
                <a:spcPts val="0"/>
              </a:spcAft>
              <a:buClr>
                <a:schemeClr val="dk1"/>
              </a:buClr>
              <a:buSzPts val="1400"/>
              <a:buFont typeface="Noto Sans"/>
              <a:buNone/>
              <a:defRPr sz="1400" b="0" i="0" u="none" strike="noStrike" cap="none">
                <a:solidFill>
                  <a:schemeClr val="dk1"/>
                </a:solidFill>
                <a:latin typeface="Arial"/>
                <a:ea typeface="Arial"/>
                <a:cs typeface="Arial"/>
                <a:sym typeface="Arial"/>
              </a:defRPr>
            </a:lvl1pPr>
            <a:lvl2pPr marL="914400" marR="0" lvl="1" indent="-228600" algn="l">
              <a:lnSpc>
                <a:spcPct val="150000"/>
              </a:lnSpc>
              <a:spcBef>
                <a:spcPts val="1000"/>
              </a:spcBef>
              <a:spcAft>
                <a:spcPts val="0"/>
              </a:spcAft>
              <a:buClr>
                <a:schemeClr val="dk1"/>
              </a:buClr>
              <a:buSzPts val="1600"/>
              <a:buFont typeface="Noto Sans"/>
              <a:buNone/>
              <a:defRPr sz="1600" i="0" u="none" strike="noStrike" cap="none">
                <a:solidFill>
                  <a:schemeClr val="dk1"/>
                </a:solidFill>
                <a:latin typeface="Noto Sans"/>
                <a:ea typeface="Noto Sans"/>
                <a:cs typeface="Noto Sans"/>
                <a:sym typeface="Noto Sans"/>
              </a:defRPr>
            </a:lvl2pPr>
            <a:lvl3pPr marL="1371600" marR="0" lvl="2" indent="-228600" algn="l">
              <a:lnSpc>
                <a:spcPct val="150000"/>
              </a:lnSpc>
              <a:spcBef>
                <a:spcPts val="1000"/>
              </a:spcBef>
              <a:spcAft>
                <a:spcPts val="0"/>
              </a:spcAft>
              <a:buClr>
                <a:schemeClr val="dk1"/>
              </a:buClr>
              <a:buSzPts val="1400"/>
              <a:buFont typeface="Noto Sans"/>
              <a:buNone/>
              <a:defRPr sz="1400" i="0" u="none" strike="noStrike" cap="none">
                <a:solidFill>
                  <a:schemeClr val="dk1"/>
                </a:solidFill>
                <a:latin typeface="Noto Sans"/>
                <a:ea typeface="Noto Sans"/>
                <a:cs typeface="Noto Sans"/>
                <a:sym typeface="Noto Sans"/>
              </a:defRPr>
            </a:lvl3pPr>
            <a:lvl4pPr marL="1828800" marR="0" lvl="3" indent="-228600" algn="l">
              <a:lnSpc>
                <a:spcPct val="150000"/>
              </a:lnSpc>
              <a:spcBef>
                <a:spcPts val="1000"/>
              </a:spcBef>
              <a:spcAft>
                <a:spcPts val="0"/>
              </a:spcAft>
              <a:buClr>
                <a:schemeClr val="dk1"/>
              </a:buClr>
              <a:buSzPts val="1200"/>
              <a:buFont typeface="Noto Sans"/>
              <a:buNone/>
              <a:defRPr sz="1200" i="0" u="none" strike="noStrike" cap="none">
                <a:solidFill>
                  <a:schemeClr val="dk1"/>
                </a:solidFill>
                <a:latin typeface="Noto Sans"/>
                <a:ea typeface="Noto Sans"/>
                <a:cs typeface="Noto Sans"/>
                <a:sym typeface="Noto Sans"/>
              </a:defRPr>
            </a:lvl4pPr>
            <a:lvl5pPr marL="2286000" marR="0" lvl="4" indent="-228600" algn="l">
              <a:lnSpc>
                <a:spcPct val="150000"/>
              </a:lnSpc>
              <a:spcBef>
                <a:spcPts val="1000"/>
              </a:spcBef>
              <a:spcAft>
                <a:spcPts val="0"/>
              </a:spcAft>
              <a:buClr>
                <a:schemeClr val="dk1"/>
              </a:buClr>
              <a:buSzPts val="1000"/>
              <a:buFont typeface="Noto Sans"/>
              <a:buNone/>
              <a:defRPr sz="1000" i="0" u="none" strike="noStrike" cap="none">
                <a:solidFill>
                  <a:schemeClr val="dk1"/>
                </a:solidFill>
                <a:latin typeface="Noto Sans"/>
                <a:ea typeface="Noto Sans"/>
                <a:cs typeface="Noto Sans"/>
                <a:sym typeface="Noto Sans"/>
              </a:defRPr>
            </a:lvl5pPr>
            <a:lvl6pPr marL="2743200" marR="0" lvl="5" indent="-314325" algn="l">
              <a:lnSpc>
                <a:spcPct val="150000"/>
              </a:lnSpc>
              <a:spcBef>
                <a:spcPts val="1000"/>
              </a:spcBef>
              <a:spcAft>
                <a:spcPts val="0"/>
              </a:spcAft>
              <a:buClr>
                <a:schemeClr val="dk1"/>
              </a:buClr>
              <a:buSzPts val="1350"/>
              <a:buFont typeface="Noto Sans"/>
              <a:buChar char="•"/>
              <a:defRPr sz="1350" i="0" u="none" strike="noStrike" cap="none">
                <a:solidFill>
                  <a:schemeClr val="dk1"/>
                </a:solidFill>
                <a:latin typeface="Noto Sans"/>
                <a:ea typeface="Noto Sans"/>
                <a:cs typeface="Noto Sans"/>
                <a:sym typeface="Noto Sans"/>
              </a:defRPr>
            </a:lvl6pPr>
            <a:lvl7pPr marL="3200400" marR="0" lvl="6" indent="-314325" algn="l">
              <a:lnSpc>
                <a:spcPct val="150000"/>
              </a:lnSpc>
              <a:spcBef>
                <a:spcPts val="1000"/>
              </a:spcBef>
              <a:spcAft>
                <a:spcPts val="0"/>
              </a:spcAft>
              <a:buClr>
                <a:schemeClr val="dk1"/>
              </a:buClr>
              <a:buSzPts val="1350"/>
              <a:buFont typeface="Noto Sans"/>
              <a:buChar char="•"/>
              <a:defRPr sz="1350" i="0" u="none" strike="noStrike" cap="none">
                <a:solidFill>
                  <a:schemeClr val="dk1"/>
                </a:solidFill>
                <a:latin typeface="Noto Sans"/>
                <a:ea typeface="Noto Sans"/>
                <a:cs typeface="Noto Sans"/>
                <a:sym typeface="Noto Sans"/>
              </a:defRPr>
            </a:lvl7pPr>
            <a:lvl8pPr marL="3657600" marR="0" lvl="7" indent="-314325" algn="l">
              <a:lnSpc>
                <a:spcPct val="150000"/>
              </a:lnSpc>
              <a:spcBef>
                <a:spcPts val="1000"/>
              </a:spcBef>
              <a:spcAft>
                <a:spcPts val="0"/>
              </a:spcAft>
              <a:buClr>
                <a:schemeClr val="dk1"/>
              </a:buClr>
              <a:buSzPts val="1350"/>
              <a:buFont typeface="Noto Sans"/>
              <a:buChar char="•"/>
              <a:defRPr sz="1350" i="0" u="none" strike="noStrike" cap="none">
                <a:solidFill>
                  <a:schemeClr val="dk1"/>
                </a:solidFill>
                <a:latin typeface="Noto Sans"/>
                <a:ea typeface="Noto Sans"/>
                <a:cs typeface="Noto Sans"/>
                <a:sym typeface="Noto Sans"/>
              </a:defRPr>
            </a:lvl8pPr>
            <a:lvl9pPr marL="4114800" marR="0" lvl="8" indent="-314325" algn="l">
              <a:lnSpc>
                <a:spcPct val="150000"/>
              </a:lnSpc>
              <a:spcBef>
                <a:spcPts val="1000"/>
              </a:spcBef>
              <a:spcAft>
                <a:spcPts val="1000"/>
              </a:spcAft>
              <a:buClr>
                <a:schemeClr val="dk1"/>
              </a:buClr>
              <a:buSzPts val="1350"/>
              <a:buFont typeface="Noto Sans"/>
              <a:buChar char="•"/>
              <a:defRPr sz="1350" i="0" u="none" strike="noStrike" cap="none">
                <a:solidFill>
                  <a:schemeClr val="dk1"/>
                </a:solidFill>
                <a:latin typeface="Noto Sans"/>
                <a:ea typeface="Noto Sans"/>
                <a:cs typeface="Noto Sans"/>
                <a:sym typeface="Noto Sans"/>
              </a:defRPr>
            </a:lvl9pPr>
          </a:lstStyle>
          <a:p>
            <a:endParaRPr/>
          </a:p>
        </p:txBody>
      </p:sp>
      <p:sp>
        <p:nvSpPr>
          <p:cNvPr id="25" name="Google Shape;25;p51"/>
          <p:cNvSpPr txBox="1">
            <a:spLocks noGrp="1"/>
          </p:cNvSpPr>
          <p:nvPr>
            <p:ph type="body" idx="2"/>
          </p:nvPr>
        </p:nvSpPr>
        <p:spPr>
          <a:xfrm>
            <a:off x="409200" y="1583200"/>
            <a:ext cx="6197400" cy="276999"/>
          </a:xfrm>
          <a:prstGeom prst="rect">
            <a:avLst/>
          </a:prstGeom>
          <a:noFill/>
          <a:ln>
            <a:noFill/>
          </a:ln>
        </p:spPr>
        <p:txBody>
          <a:bodyPr spcFirstLastPara="1" wrap="square" lIns="0" tIns="0" rIns="0" bIns="0" anchor="t" anchorCtr="0">
            <a:spAutoFit/>
          </a:bodyPr>
          <a:lstStyle>
            <a:lvl1pPr marL="457200" lvl="0" indent="-228600" algn="l">
              <a:lnSpc>
                <a:spcPct val="150000"/>
              </a:lnSpc>
              <a:spcBef>
                <a:spcPts val="0"/>
              </a:spcBef>
              <a:spcAft>
                <a:spcPts val="0"/>
              </a:spcAft>
              <a:buClr>
                <a:schemeClr val="dk1"/>
              </a:buClr>
              <a:buSzPts val="1200"/>
              <a:buFont typeface="Noto Sans"/>
              <a:buNone/>
              <a:defRPr sz="1200" b="0" i="0">
                <a:solidFill>
                  <a:schemeClr val="dk1"/>
                </a:solidFill>
                <a:latin typeface="Arial"/>
                <a:ea typeface="Arial"/>
                <a:cs typeface="Arial"/>
                <a:sym typeface="Arial"/>
              </a:defRPr>
            </a:lvl1pPr>
            <a:lvl2pPr marL="914400" lvl="1" indent="-304800" algn="l">
              <a:lnSpc>
                <a:spcPct val="150000"/>
              </a:lnSpc>
              <a:spcBef>
                <a:spcPts val="1000"/>
              </a:spcBef>
              <a:spcAft>
                <a:spcPts val="0"/>
              </a:spcAft>
              <a:buClr>
                <a:schemeClr val="dk1"/>
              </a:buClr>
              <a:buSzPts val="1200"/>
              <a:buFont typeface="Noto Sans"/>
              <a:buChar char="○"/>
              <a:defRPr sz="1200">
                <a:solidFill>
                  <a:schemeClr val="dk1"/>
                </a:solidFill>
                <a:latin typeface="Noto Sans"/>
                <a:ea typeface="Noto Sans"/>
                <a:cs typeface="Noto Sans"/>
                <a:sym typeface="Noto Sans"/>
              </a:defRPr>
            </a:lvl2pPr>
            <a:lvl3pPr marL="1371600" lvl="2" indent="-304800" algn="l">
              <a:lnSpc>
                <a:spcPct val="150000"/>
              </a:lnSpc>
              <a:spcBef>
                <a:spcPts val="1000"/>
              </a:spcBef>
              <a:spcAft>
                <a:spcPts val="0"/>
              </a:spcAft>
              <a:buClr>
                <a:schemeClr val="dk1"/>
              </a:buClr>
              <a:buSzPts val="1200"/>
              <a:buFont typeface="Noto Sans"/>
              <a:buChar char="■"/>
              <a:defRPr sz="1200">
                <a:solidFill>
                  <a:schemeClr val="dk1"/>
                </a:solidFill>
                <a:latin typeface="Noto Sans"/>
                <a:ea typeface="Noto Sans"/>
                <a:cs typeface="Noto Sans"/>
                <a:sym typeface="Noto Sans"/>
              </a:defRPr>
            </a:lvl3pPr>
            <a:lvl4pPr marL="1828800" lvl="3" indent="-304800" algn="l">
              <a:lnSpc>
                <a:spcPct val="150000"/>
              </a:lnSpc>
              <a:spcBef>
                <a:spcPts val="1000"/>
              </a:spcBef>
              <a:spcAft>
                <a:spcPts val="0"/>
              </a:spcAft>
              <a:buClr>
                <a:schemeClr val="dk1"/>
              </a:buClr>
              <a:buSzPts val="1200"/>
              <a:buFont typeface="Noto Sans"/>
              <a:buChar char="●"/>
              <a:defRPr sz="1200">
                <a:solidFill>
                  <a:schemeClr val="dk1"/>
                </a:solidFill>
                <a:latin typeface="Noto Sans"/>
                <a:ea typeface="Noto Sans"/>
                <a:cs typeface="Noto Sans"/>
                <a:sym typeface="Noto Sans"/>
              </a:defRPr>
            </a:lvl4pPr>
            <a:lvl5pPr marL="2286000" lvl="4" indent="-304800" algn="l">
              <a:lnSpc>
                <a:spcPct val="150000"/>
              </a:lnSpc>
              <a:spcBef>
                <a:spcPts val="1000"/>
              </a:spcBef>
              <a:spcAft>
                <a:spcPts val="0"/>
              </a:spcAft>
              <a:buClr>
                <a:schemeClr val="dk1"/>
              </a:buClr>
              <a:buSzPts val="1200"/>
              <a:buFont typeface="Noto Sans"/>
              <a:buChar char="○"/>
              <a:defRPr sz="1200">
                <a:solidFill>
                  <a:schemeClr val="dk1"/>
                </a:solidFill>
                <a:latin typeface="Noto Sans"/>
                <a:ea typeface="Noto Sans"/>
                <a:cs typeface="Noto Sans"/>
                <a:sym typeface="Noto Sans"/>
              </a:defRPr>
            </a:lvl5pPr>
            <a:lvl6pPr marL="2743200" lvl="5" indent="-304800" algn="l">
              <a:lnSpc>
                <a:spcPct val="150000"/>
              </a:lnSpc>
              <a:spcBef>
                <a:spcPts val="1000"/>
              </a:spcBef>
              <a:spcAft>
                <a:spcPts val="0"/>
              </a:spcAft>
              <a:buClr>
                <a:schemeClr val="dk1"/>
              </a:buClr>
              <a:buSzPts val="1200"/>
              <a:buFont typeface="Noto Sans"/>
              <a:buChar char="■"/>
              <a:defRPr sz="1200">
                <a:solidFill>
                  <a:schemeClr val="dk1"/>
                </a:solidFill>
                <a:latin typeface="Noto Sans"/>
                <a:ea typeface="Noto Sans"/>
                <a:cs typeface="Noto Sans"/>
                <a:sym typeface="Noto Sans"/>
              </a:defRPr>
            </a:lvl6pPr>
            <a:lvl7pPr marL="3200400" lvl="6" indent="-304800" algn="l">
              <a:lnSpc>
                <a:spcPct val="150000"/>
              </a:lnSpc>
              <a:spcBef>
                <a:spcPts val="1000"/>
              </a:spcBef>
              <a:spcAft>
                <a:spcPts val="0"/>
              </a:spcAft>
              <a:buClr>
                <a:schemeClr val="dk1"/>
              </a:buClr>
              <a:buSzPts val="1200"/>
              <a:buFont typeface="Noto Sans"/>
              <a:buChar char="●"/>
              <a:defRPr sz="1200">
                <a:solidFill>
                  <a:schemeClr val="dk1"/>
                </a:solidFill>
                <a:latin typeface="Noto Sans"/>
                <a:ea typeface="Noto Sans"/>
                <a:cs typeface="Noto Sans"/>
                <a:sym typeface="Noto Sans"/>
              </a:defRPr>
            </a:lvl7pPr>
            <a:lvl8pPr marL="3657600" lvl="7" indent="-304800" algn="l">
              <a:lnSpc>
                <a:spcPct val="150000"/>
              </a:lnSpc>
              <a:spcBef>
                <a:spcPts val="1000"/>
              </a:spcBef>
              <a:spcAft>
                <a:spcPts val="0"/>
              </a:spcAft>
              <a:buClr>
                <a:schemeClr val="dk1"/>
              </a:buClr>
              <a:buSzPts val="1200"/>
              <a:buFont typeface="Noto Sans"/>
              <a:buChar char="○"/>
              <a:defRPr sz="1200">
                <a:solidFill>
                  <a:schemeClr val="dk1"/>
                </a:solidFill>
                <a:latin typeface="Noto Sans"/>
                <a:ea typeface="Noto Sans"/>
                <a:cs typeface="Noto Sans"/>
                <a:sym typeface="Noto Sans"/>
              </a:defRPr>
            </a:lvl8pPr>
            <a:lvl9pPr marL="4114800" lvl="8" indent="-304800" algn="l">
              <a:lnSpc>
                <a:spcPct val="150000"/>
              </a:lnSpc>
              <a:spcBef>
                <a:spcPts val="1000"/>
              </a:spcBef>
              <a:spcAft>
                <a:spcPts val="1000"/>
              </a:spcAft>
              <a:buClr>
                <a:schemeClr val="dk1"/>
              </a:buClr>
              <a:buSzPts val="1200"/>
              <a:buFont typeface="Noto Sans"/>
              <a:buChar char="■"/>
              <a:defRPr sz="1200">
                <a:solidFill>
                  <a:schemeClr val="dk1"/>
                </a:solidFill>
                <a:latin typeface="Noto Sans"/>
                <a:ea typeface="Noto Sans"/>
                <a:cs typeface="Noto Sans"/>
                <a:sym typeface="Noto Sans"/>
              </a:defRPr>
            </a:lvl9pPr>
          </a:lstStyle>
          <a:p>
            <a:endParaRPr/>
          </a:p>
        </p:txBody>
      </p:sp>
      <p:sp>
        <p:nvSpPr>
          <p:cNvPr id="26" name="Google Shape;26;p51"/>
          <p:cNvSpPr txBox="1">
            <a:spLocks noGrp="1"/>
          </p:cNvSpPr>
          <p:nvPr>
            <p:ph type="title"/>
          </p:nvPr>
        </p:nvSpPr>
        <p:spPr>
          <a:xfrm>
            <a:off x="409200" y="409200"/>
            <a:ext cx="8323200" cy="424732"/>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Clr>
                <a:schemeClr val="dk1"/>
              </a:buClr>
              <a:buSzPts val="2400"/>
              <a:buFont typeface="Noto Sans"/>
              <a:buNone/>
              <a:defRPr sz="2400" b="0" i="0">
                <a:solidFill>
                  <a:schemeClr val="dk1"/>
                </a:solidFill>
                <a:latin typeface="Arial"/>
                <a:ea typeface="Arial"/>
                <a:cs typeface="Arial"/>
                <a:sym typeface="Arial"/>
              </a:defRPr>
            </a:lvl1pPr>
            <a:lvl2pPr lvl="1" algn="l">
              <a:lnSpc>
                <a:spcPct val="115000"/>
              </a:lnSpc>
              <a:spcBef>
                <a:spcPts val="0"/>
              </a:spcBef>
              <a:spcAft>
                <a:spcPts val="0"/>
              </a:spcAft>
              <a:buClr>
                <a:schemeClr val="dk1"/>
              </a:buClr>
              <a:buSzPts val="4800"/>
              <a:buNone/>
              <a:defRPr>
                <a:solidFill>
                  <a:schemeClr val="dk1"/>
                </a:solidFill>
              </a:defRPr>
            </a:lvl2pPr>
            <a:lvl3pPr lvl="2" algn="l">
              <a:lnSpc>
                <a:spcPct val="115000"/>
              </a:lnSpc>
              <a:spcBef>
                <a:spcPts val="0"/>
              </a:spcBef>
              <a:spcAft>
                <a:spcPts val="0"/>
              </a:spcAft>
              <a:buClr>
                <a:schemeClr val="dk1"/>
              </a:buClr>
              <a:buSzPts val="4800"/>
              <a:buNone/>
              <a:defRPr>
                <a:solidFill>
                  <a:schemeClr val="dk1"/>
                </a:solidFill>
              </a:defRPr>
            </a:lvl3pPr>
            <a:lvl4pPr lvl="3" algn="l">
              <a:lnSpc>
                <a:spcPct val="115000"/>
              </a:lnSpc>
              <a:spcBef>
                <a:spcPts val="0"/>
              </a:spcBef>
              <a:spcAft>
                <a:spcPts val="0"/>
              </a:spcAft>
              <a:buClr>
                <a:schemeClr val="dk1"/>
              </a:buClr>
              <a:buSzPts val="4800"/>
              <a:buNone/>
              <a:defRPr>
                <a:solidFill>
                  <a:schemeClr val="dk1"/>
                </a:solidFill>
              </a:defRPr>
            </a:lvl4pPr>
            <a:lvl5pPr lvl="4" algn="l">
              <a:lnSpc>
                <a:spcPct val="115000"/>
              </a:lnSpc>
              <a:spcBef>
                <a:spcPts val="0"/>
              </a:spcBef>
              <a:spcAft>
                <a:spcPts val="0"/>
              </a:spcAft>
              <a:buClr>
                <a:schemeClr val="dk1"/>
              </a:buClr>
              <a:buSzPts val="4800"/>
              <a:buNone/>
              <a:defRPr>
                <a:solidFill>
                  <a:schemeClr val="dk1"/>
                </a:solidFill>
              </a:defRPr>
            </a:lvl5pPr>
            <a:lvl6pPr lvl="5" algn="l">
              <a:lnSpc>
                <a:spcPct val="115000"/>
              </a:lnSpc>
              <a:spcBef>
                <a:spcPts val="0"/>
              </a:spcBef>
              <a:spcAft>
                <a:spcPts val="0"/>
              </a:spcAft>
              <a:buClr>
                <a:schemeClr val="dk1"/>
              </a:buClr>
              <a:buSzPts val="4800"/>
              <a:buNone/>
              <a:defRPr>
                <a:solidFill>
                  <a:schemeClr val="dk1"/>
                </a:solidFill>
              </a:defRPr>
            </a:lvl6pPr>
            <a:lvl7pPr lvl="6" algn="l">
              <a:lnSpc>
                <a:spcPct val="115000"/>
              </a:lnSpc>
              <a:spcBef>
                <a:spcPts val="0"/>
              </a:spcBef>
              <a:spcAft>
                <a:spcPts val="0"/>
              </a:spcAft>
              <a:buClr>
                <a:schemeClr val="dk1"/>
              </a:buClr>
              <a:buSzPts val="4800"/>
              <a:buNone/>
              <a:defRPr>
                <a:solidFill>
                  <a:schemeClr val="dk1"/>
                </a:solidFill>
              </a:defRPr>
            </a:lvl7pPr>
            <a:lvl8pPr lvl="7" algn="l">
              <a:lnSpc>
                <a:spcPct val="115000"/>
              </a:lnSpc>
              <a:spcBef>
                <a:spcPts val="0"/>
              </a:spcBef>
              <a:spcAft>
                <a:spcPts val="0"/>
              </a:spcAft>
              <a:buClr>
                <a:schemeClr val="dk1"/>
              </a:buClr>
              <a:buSzPts val="4800"/>
              <a:buNone/>
              <a:defRPr>
                <a:solidFill>
                  <a:schemeClr val="dk1"/>
                </a:solidFill>
              </a:defRPr>
            </a:lvl8pPr>
            <a:lvl9pPr lvl="8" algn="l">
              <a:lnSpc>
                <a:spcPct val="115000"/>
              </a:lnSpc>
              <a:spcBef>
                <a:spcPts val="0"/>
              </a:spcBef>
              <a:spcAft>
                <a:spcPts val="0"/>
              </a:spcAft>
              <a:buClr>
                <a:schemeClr val="dk1"/>
              </a:buClr>
              <a:buSzPts val="4800"/>
              <a:buNone/>
              <a:defRPr>
                <a:solidFill>
                  <a:schemeClr val="dk1"/>
                </a:solidFill>
              </a:defRPr>
            </a:lvl9pPr>
          </a:lstStyle>
          <a:p>
            <a:endParaRPr/>
          </a:p>
        </p:txBody>
      </p:sp>
      <p:sp>
        <p:nvSpPr>
          <p:cNvPr id="27" name="Google Shape;27;p51"/>
          <p:cNvSpPr txBox="1">
            <a:spLocks noGrp="1"/>
          </p:cNvSpPr>
          <p:nvPr>
            <p:ph type="body" idx="3"/>
          </p:nvPr>
        </p:nvSpPr>
        <p:spPr>
          <a:xfrm>
            <a:off x="409200" y="4536325"/>
            <a:ext cx="8323200" cy="193800"/>
          </a:xfrm>
          <a:prstGeom prst="rect">
            <a:avLst/>
          </a:prstGeom>
          <a:noFill/>
          <a:ln>
            <a:noFill/>
          </a:ln>
        </p:spPr>
        <p:txBody>
          <a:bodyPr spcFirstLastPara="1" wrap="square" lIns="0" tIns="0" rIns="0" bIns="0" anchor="b" anchorCtr="0">
            <a:noAutofit/>
          </a:bodyPr>
          <a:lstStyle>
            <a:lvl1pPr marL="457200" lvl="0" indent="-228600" algn="l">
              <a:lnSpc>
                <a:spcPct val="150000"/>
              </a:lnSpc>
              <a:spcBef>
                <a:spcPts val="0"/>
              </a:spcBef>
              <a:spcAft>
                <a:spcPts val="0"/>
              </a:spcAft>
              <a:buClr>
                <a:schemeClr val="dk1"/>
              </a:buClr>
              <a:buSzPts val="900"/>
              <a:buFont typeface="Noto Sans"/>
              <a:buNone/>
              <a:defRPr sz="900" b="0" i="0">
                <a:solidFill>
                  <a:schemeClr val="dk1"/>
                </a:solidFill>
                <a:latin typeface="Arial"/>
                <a:ea typeface="Arial"/>
                <a:cs typeface="Arial"/>
                <a:sym typeface="Arial"/>
              </a:defRPr>
            </a:lvl1pPr>
            <a:lvl2pPr marL="914400" lvl="1" indent="-285750" algn="l">
              <a:lnSpc>
                <a:spcPct val="150000"/>
              </a:lnSpc>
              <a:spcBef>
                <a:spcPts val="1000"/>
              </a:spcBef>
              <a:spcAft>
                <a:spcPts val="0"/>
              </a:spcAft>
              <a:buClr>
                <a:schemeClr val="dk1"/>
              </a:buClr>
              <a:buSzPts val="900"/>
              <a:buFont typeface="Noto Sans"/>
              <a:buChar char="○"/>
              <a:defRPr sz="900">
                <a:solidFill>
                  <a:schemeClr val="dk1"/>
                </a:solidFill>
                <a:latin typeface="Noto Sans"/>
                <a:ea typeface="Noto Sans"/>
                <a:cs typeface="Noto Sans"/>
                <a:sym typeface="Noto Sans"/>
              </a:defRPr>
            </a:lvl2pPr>
            <a:lvl3pPr marL="1371600" lvl="2" indent="-285750" algn="l">
              <a:lnSpc>
                <a:spcPct val="150000"/>
              </a:lnSpc>
              <a:spcBef>
                <a:spcPts val="1000"/>
              </a:spcBef>
              <a:spcAft>
                <a:spcPts val="0"/>
              </a:spcAft>
              <a:buClr>
                <a:schemeClr val="dk1"/>
              </a:buClr>
              <a:buSzPts val="900"/>
              <a:buFont typeface="Noto Sans"/>
              <a:buChar char="■"/>
              <a:defRPr sz="900">
                <a:solidFill>
                  <a:schemeClr val="dk1"/>
                </a:solidFill>
                <a:latin typeface="Noto Sans"/>
                <a:ea typeface="Noto Sans"/>
                <a:cs typeface="Noto Sans"/>
                <a:sym typeface="Noto Sans"/>
              </a:defRPr>
            </a:lvl3pPr>
            <a:lvl4pPr marL="1828800" lvl="3" indent="-285750" algn="l">
              <a:lnSpc>
                <a:spcPct val="150000"/>
              </a:lnSpc>
              <a:spcBef>
                <a:spcPts val="1000"/>
              </a:spcBef>
              <a:spcAft>
                <a:spcPts val="0"/>
              </a:spcAft>
              <a:buClr>
                <a:schemeClr val="dk1"/>
              </a:buClr>
              <a:buSzPts val="900"/>
              <a:buFont typeface="Noto Sans"/>
              <a:buChar char="●"/>
              <a:defRPr sz="900">
                <a:solidFill>
                  <a:schemeClr val="dk1"/>
                </a:solidFill>
                <a:latin typeface="Noto Sans"/>
                <a:ea typeface="Noto Sans"/>
                <a:cs typeface="Noto Sans"/>
                <a:sym typeface="Noto Sans"/>
              </a:defRPr>
            </a:lvl4pPr>
            <a:lvl5pPr marL="2286000" lvl="4" indent="-285750" algn="l">
              <a:lnSpc>
                <a:spcPct val="150000"/>
              </a:lnSpc>
              <a:spcBef>
                <a:spcPts val="1000"/>
              </a:spcBef>
              <a:spcAft>
                <a:spcPts val="0"/>
              </a:spcAft>
              <a:buClr>
                <a:schemeClr val="dk1"/>
              </a:buClr>
              <a:buSzPts val="900"/>
              <a:buFont typeface="Noto Sans"/>
              <a:buChar char="○"/>
              <a:defRPr sz="900">
                <a:solidFill>
                  <a:schemeClr val="dk1"/>
                </a:solidFill>
                <a:latin typeface="Noto Sans"/>
                <a:ea typeface="Noto Sans"/>
                <a:cs typeface="Noto Sans"/>
                <a:sym typeface="Noto Sans"/>
              </a:defRPr>
            </a:lvl5pPr>
            <a:lvl6pPr marL="2743200" lvl="5" indent="-285750" algn="l">
              <a:lnSpc>
                <a:spcPct val="150000"/>
              </a:lnSpc>
              <a:spcBef>
                <a:spcPts val="1000"/>
              </a:spcBef>
              <a:spcAft>
                <a:spcPts val="0"/>
              </a:spcAft>
              <a:buClr>
                <a:schemeClr val="dk1"/>
              </a:buClr>
              <a:buSzPts val="900"/>
              <a:buFont typeface="Noto Sans"/>
              <a:buChar char="■"/>
              <a:defRPr sz="900">
                <a:solidFill>
                  <a:schemeClr val="dk1"/>
                </a:solidFill>
                <a:latin typeface="Noto Sans"/>
                <a:ea typeface="Noto Sans"/>
                <a:cs typeface="Noto Sans"/>
                <a:sym typeface="Noto Sans"/>
              </a:defRPr>
            </a:lvl6pPr>
            <a:lvl7pPr marL="3200400" lvl="6" indent="-285750" algn="l">
              <a:lnSpc>
                <a:spcPct val="150000"/>
              </a:lnSpc>
              <a:spcBef>
                <a:spcPts val="1000"/>
              </a:spcBef>
              <a:spcAft>
                <a:spcPts val="0"/>
              </a:spcAft>
              <a:buClr>
                <a:schemeClr val="dk1"/>
              </a:buClr>
              <a:buSzPts val="900"/>
              <a:buFont typeface="Noto Sans"/>
              <a:buChar char="●"/>
              <a:defRPr sz="900">
                <a:solidFill>
                  <a:schemeClr val="dk1"/>
                </a:solidFill>
                <a:latin typeface="Noto Sans"/>
                <a:ea typeface="Noto Sans"/>
                <a:cs typeface="Noto Sans"/>
                <a:sym typeface="Noto Sans"/>
              </a:defRPr>
            </a:lvl7pPr>
            <a:lvl8pPr marL="3657600" lvl="7" indent="-285750" algn="l">
              <a:lnSpc>
                <a:spcPct val="150000"/>
              </a:lnSpc>
              <a:spcBef>
                <a:spcPts val="1000"/>
              </a:spcBef>
              <a:spcAft>
                <a:spcPts val="0"/>
              </a:spcAft>
              <a:buClr>
                <a:schemeClr val="dk1"/>
              </a:buClr>
              <a:buSzPts val="900"/>
              <a:buFont typeface="Noto Sans"/>
              <a:buChar char="○"/>
              <a:defRPr sz="900">
                <a:solidFill>
                  <a:schemeClr val="dk1"/>
                </a:solidFill>
                <a:latin typeface="Noto Sans"/>
                <a:ea typeface="Noto Sans"/>
                <a:cs typeface="Noto Sans"/>
                <a:sym typeface="Noto Sans"/>
              </a:defRPr>
            </a:lvl8pPr>
            <a:lvl9pPr marL="4114800" lvl="8" indent="-285750" algn="l">
              <a:lnSpc>
                <a:spcPct val="150000"/>
              </a:lnSpc>
              <a:spcBef>
                <a:spcPts val="1000"/>
              </a:spcBef>
              <a:spcAft>
                <a:spcPts val="1000"/>
              </a:spcAft>
              <a:buClr>
                <a:schemeClr val="dk1"/>
              </a:buClr>
              <a:buSzPts val="900"/>
              <a:buFont typeface="Noto Sans"/>
              <a:buChar char="■"/>
              <a:defRPr sz="900">
                <a:solidFill>
                  <a:schemeClr val="dk1"/>
                </a:solidFill>
                <a:latin typeface="Noto Sans"/>
                <a:ea typeface="Noto Sans"/>
                <a:cs typeface="Noto Sans"/>
                <a:sym typeface="Noto Sans"/>
              </a:defRPr>
            </a:lvl9pPr>
          </a:lstStyle>
          <a:p>
            <a:endParaRPr/>
          </a:p>
        </p:txBody>
      </p:sp>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216"/>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2 2">
  <p:cSld name="Blank 2 2">
    <p:bg>
      <p:bgPr>
        <a:solidFill>
          <a:schemeClr val="lt1"/>
        </a:solidFill>
        <a:effectLst/>
      </p:bgPr>
    </p:bg>
    <p:spTree>
      <p:nvGrpSpPr>
        <p:cNvPr id="1" name="Shape 217"/>
        <p:cNvGrpSpPr/>
        <p:nvPr/>
      </p:nvGrpSpPr>
      <p:grpSpPr>
        <a:xfrm>
          <a:off x="0" y="0"/>
          <a:ext cx="0" cy="0"/>
          <a:chOff x="0" y="0"/>
          <a:chExt cx="0" cy="0"/>
        </a:xfrm>
      </p:grpSpPr>
      <p:sp>
        <p:nvSpPr>
          <p:cNvPr id="218" name="Google Shape;218;p1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480">
          <p15:clr>
            <a:srgbClr val="F26B43"/>
          </p15:clr>
        </p15:guide>
        <p15:guide id="2" pos="5280">
          <p15:clr>
            <a:srgbClr val="F26B43"/>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_Blank 1">
  <p:cSld name="1_Blank 1">
    <p:spTree>
      <p:nvGrpSpPr>
        <p:cNvPr id="1" name="Shape 219"/>
        <p:cNvGrpSpPr/>
        <p:nvPr/>
      </p:nvGrpSpPr>
      <p:grpSpPr>
        <a:xfrm>
          <a:off x="0" y="0"/>
          <a:ext cx="0" cy="0"/>
          <a:chOff x="0" y="0"/>
          <a:chExt cx="0" cy="0"/>
        </a:xfrm>
      </p:grpSpPr>
      <p:sp>
        <p:nvSpPr>
          <p:cNvPr id="220" name="Google Shape;220;p132"/>
          <p:cNvSpPr txBox="1">
            <a:spLocks noGrp="1"/>
          </p:cNvSpPr>
          <p:nvPr>
            <p:ph type="dt" idx="10"/>
          </p:nvPr>
        </p:nvSpPr>
        <p:spPr>
          <a:xfrm>
            <a:off x="457200" y="4783455"/>
            <a:ext cx="2103000" cy="161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1" name="Google Shape;221;p132"/>
          <p:cNvSpPr txBox="1">
            <a:spLocks noGrp="1"/>
          </p:cNvSpPr>
          <p:nvPr>
            <p:ph type="ftr" idx="11"/>
          </p:nvPr>
        </p:nvSpPr>
        <p:spPr>
          <a:xfrm>
            <a:off x="3108960" y="4783455"/>
            <a:ext cx="2926200" cy="1617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2" name="Google Shape;222;p132"/>
          <p:cNvSpPr txBox="1">
            <a:spLocks noGrp="1"/>
          </p:cNvSpPr>
          <p:nvPr>
            <p:ph type="sldNum" idx="12"/>
          </p:nvPr>
        </p:nvSpPr>
        <p:spPr>
          <a:xfrm>
            <a:off x="6583680" y="4783455"/>
            <a:ext cx="2103000" cy="1617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223"/>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allout 3">
  <p:cSld name="Callout 3">
    <p:spTree>
      <p:nvGrpSpPr>
        <p:cNvPr id="1" name="Shape 224"/>
        <p:cNvGrpSpPr/>
        <p:nvPr/>
      </p:nvGrpSpPr>
      <p:grpSpPr>
        <a:xfrm>
          <a:off x="0" y="0"/>
          <a:ext cx="0" cy="0"/>
          <a:chOff x="0" y="0"/>
          <a:chExt cx="0" cy="0"/>
        </a:xfrm>
      </p:grpSpPr>
      <p:sp>
        <p:nvSpPr>
          <p:cNvPr id="225" name="Google Shape;225;p134"/>
          <p:cNvSpPr txBox="1">
            <a:spLocks noGrp="1"/>
          </p:cNvSpPr>
          <p:nvPr>
            <p:ph type="title"/>
          </p:nvPr>
        </p:nvSpPr>
        <p:spPr>
          <a:xfrm>
            <a:off x="311700" y="1326850"/>
            <a:ext cx="8520600" cy="5727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2400"/>
              <a:buNone/>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226" name="Google Shape;226;p134"/>
          <p:cNvSpPr/>
          <p:nvPr/>
        </p:nvSpPr>
        <p:spPr>
          <a:xfrm>
            <a:off x="3973900" y="-3377942"/>
            <a:ext cx="1196200" cy="457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4"/>
          <p:cNvSpPr/>
          <p:nvPr/>
        </p:nvSpPr>
        <p:spPr>
          <a:xfrm>
            <a:off x="365750" y="2347775"/>
            <a:ext cx="2587800" cy="2240400"/>
          </a:xfrm>
          <a:prstGeom prst="rect">
            <a:avLst/>
          </a:prstGeom>
          <a:noFill/>
          <a:ln w="19050" cap="flat" cmpd="sng">
            <a:solidFill>
              <a:srgbClr val="003A9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a:ea typeface="Noto Sans"/>
              <a:cs typeface="Noto Sans"/>
              <a:sym typeface="Noto Sans"/>
            </a:endParaRPr>
          </a:p>
        </p:txBody>
      </p:sp>
      <p:sp>
        <p:nvSpPr>
          <p:cNvPr id="228" name="Google Shape;228;p134"/>
          <p:cNvSpPr/>
          <p:nvPr/>
        </p:nvSpPr>
        <p:spPr>
          <a:xfrm>
            <a:off x="3199275" y="2347775"/>
            <a:ext cx="2587800" cy="2240400"/>
          </a:xfrm>
          <a:prstGeom prst="rect">
            <a:avLst/>
          </a:prstGeom>
          <a:noFill/>
          <a:ln w="19050" cap="flat" cmpd="sng">
            <a:solidFill>
              <a:srgbClr val="003A9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a:ea typeface="Noto Sans"/>
              <a:cs typeface="Noto Sans"/>
              <a:sym typeface="Noto Sans"/>
            </a:endParaRPr>
          </a:p>
        </p:txBody>
      </p:sp>
      <p:sp>
        <p:nvSpPr>
          <p:cNvPr id="229" name="Google Shape;229;p134"/>
          <p:cNvSpPr/>
          <p:nvPr/>
        </p:nvSpPr>
        <p:spPr>
          <a:xfrm>
            <a:off x="6032800" y="2347775"/>
            <a:ext cx="2587800" cy="2240400"/>
          </a:xfrm>
          <a:prstGeom prst="rect">
            <a:avLst/>
          </a:prstGeom>
          <a:noFill/>
          <a:ln w="19050" cap="flat" cmpd="sng">
            <a:solidFill>
              <a:srgbClr val="003A9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a:ea typeface="Noto Sans"/>
              <a:cs typeface="Noto Sans"/>
              <a:sym typeface="Noto Sans"/>
            </a:endParaRPr>
          </a:p>
        </p:txBody>
      </p:sp>
      <p:sp>
        <p:nvSpPr>
          <p:cNvPr id="230" name="Google Shape;230;p134"/>
          <p:cNvSpPr txBox="1">
            <a:spLocks noGrp="1"/>
          </p:cNvSpPr>
          <p:nvPr>
            <p:ph type="subTitle" idx="1"/>
          </p:nvPr>
        </p:nvSpPr>
        <p:spPr>
          <a:xfrm>
            <a:off x="515300" y="2485175"/>
            <a:ext cx="2288700" cy="1965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1" name="Google Shape;231;p134"/>
          <p:cNvSpPr txBox="1">
            <a:spLocks noGrp="1"/>
          </p:cNvSpPr>
          <p:nvPr>
            <p:ph type="subTitle" idx="2"/>
          </p:nvPr>
        </p:nvSpPr>
        <p:spPr>
          <a:xfrm>
            <a:off x="3348825" y="2485175"/>
            <a:ext cx="2288700" cy="1965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2" name="Google Shape;232;p134"/>
          <p:cNvSpPr txBox="1">
            <a:spLocks noGrp="1"/>
          </p:cNvSpPr>
          <p:nvPr>
            <p:ph type="subTitle" idx="3"/>
          </p:nvPr>
        </p:nvSpPr>
        <p:spPr>
          <a:xfrm>
            <a:off x="6182350" y="2485175"/>
            <a:ext cx="2288700" cy="1965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GTM:C Background 3 - Dark Blue">
  <p:cSld name="GTM:C Background 3 - Dark Blue">
    <p:bg>
      <p:bgPr>
        <a:solidFill>
          <a:schemeClr val="accent2"/>
        </a:solidFill>
        <a:effectLst/>
      </p:bgPr>
    </p:bg>
    <p:spTree>
      <p:nvGrpSpPr>
        <p:cNvPr id="1" name="Shape 233"/>
        <p:cNvGrpSpPr/>
        <p:nvPr/>
      </p:nvGrpSpPr>
      <p:grpSpPr>
        <a:xfrm>
          <a:off x="0" y="0"/>
          <a:ext cx="0" cy="0"/>
          <a:chOff x="0" y="0"/>
          <a:chExt cx="0" cy="0"/>
        </a:xfrm>
      </p:grpSpPr>
      <p:sp>
        <p:nvSpPr>
          <p:cNvPr id="234" name="Google Shape;234;p135"/>
          <p:cNvSpPr/>
          <p:nvPr/>
        </p:nvSpPr>
        <p:spPr>
          <a:xfrm>
            <a:off x="6870700" y="0"/>
            <a:ext cx="2273299" cy="51434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5"/>
          <p:cNvSpPr/>
          <p:nvPr/>
        </p:nvSpPr>
        <p:spPr>
          <a:xfrm>
            <a:off x="2752725" y="428625"/>
            <a:ext cx="5740400" cy="47148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236"/>
        <p:cNvGrpSpPr/>
        <p:nvPr/>
      </p:nvGrpSpPr>
      <p:grpSpPr>
        <a:xfrm>
          <a:off x="0" y="0"/>
          <a:ext cx="0" cy="0"/>
          <a:chOff x="0" y="0"/>
          <a:chExt cx="0" cy="0"/>
        </a:xfrm>
      </p:grpSpPr>
      <p:sp>
        <p:nvSpPr>
          <p:cNvPr id="237" name="Google Shape;237;p136"/>
          <p:cNvSpPr txBox="1">
            <a:spLocks noGrp="1"/>
          </p:cNvSpPr>
          <p:nvPr>
            <p:ph type="ctrTitle"/>
          </p:nvPr>
        </p:nvSpPr>
        <p:spPr>
          <a:xfrm>
            <a:off x="311708" y="744575"/>
            <a:ext cx="8520600" cy="2052600"/>
          </a:xfrm>
          <a:prstGeom prst="rect">
            <a:avLst/>
          </a:prstGeom>
          <a:noFill/>
          <a:ln>
            <a:noFill/>
          </a:ln>
        </p:spPr>
        <p:txBody>
          <a:bodyPr spcFirstLastPara="1" wrap="square" lIns="0" tIns="0" rIns="0" bIns="0" anchor="b" anchorCtr="0">
            <a:noAutofit/>
          </a:bodyPr>
          <a:lstStyle>
            <a:lvl1pPr lvl="0" algn="ctr">
              <a:lnSpc>
                <a:spcPct val="115000"/>
              </a:lnSpc>
              <a:spcBef>
                <a:spcPts val="0"/>
              </a:spcBef>
              <a:spcAft>
                <a:spcPts val="0"/>
              </a:spcAft>
              <a:buSzPts val="5200"/>
              <a:buNone/>
              <a:defRPr sz="5200"/>
            </a:lvl1pPr>
            <a:lvl2pPr lvl="1" algn="ctr">
              <a:lnSpc>
                <a:spcPct val="115000"/>
              </a:lnSpc>
              <a:spcBef>
                <a:spcPts val="0"/>
              </a:spcBef>
              <a:spcAft>
                <a:spcPts val="0"/>
              </a:spcAft>
              <a:buSzPts val="5200"/>
              <a:buNone/>
              <a:defRPr sz="5200"/>
            </a:lvl2pPr>
            <a:lvl3pPr lvl="2" algn="ctr">
              <a:lnSpc>
                <a:spcPct val="115000"/>
              </a:lnSpc>
              <a:spcBef>
                <a:spcPts val="0"/>
              </a:spcBef>
              <a:spcAft>
                <a:spcPts val="0"/>
              </a:spcAft>
              <a:buSzPts val="5200"/>
              <a:buNone/>
              <a:defRPr sz="5200"/>
            </a:lvl3pPr>
            <a:lvl4pPr lvl="3" algn="ctr">
              <a:lnSpc>
                <a:spcPct val="115000"/>
              </a:lnSpc>
              <a:spcBef>
                <a:spcPts val="0"/>
              </a:spcBef>
              <a:spcAft>
                <a:spcPts val="0"/>
              </a:spcAft>
              <a:buSzPts val="5200"/>
              <a:buNone/>
              <a:defRPr sz="5200"/>
            </a:lvl4pPr>
            <a:lvl5pPr lvl="4" algn="ctr">
              <a:lnSpc>
                <a:spcPct val="115000"/>
              </a:lnSpc>
              <a:spcBef>
                <a:spcPts val="0"/>
              </a:spcBef>
              <a:spcAft>
                <a:spcPts val="0"/>
              </a:spcAft>
              <a:buSzPts val="5200"/>
              <a:buNone/>
              <a:defRPr sz="5200"/>
            </a:lvl5pPr>
            <a:lvl6pPr lvl="5" algn="ctr">
              <a:lnSpc>
                <a:spcPct val="115000"/>
              </a:lnSpc>
              <a:spcBef>
                <a:spcPts val="0"/>
              </a:spcBef>
              <a:spcAft>
                <a:spcPts val="0"/>
              </a:spcAft>
              <a:buSzPts val="5200"/>
              <a:buNone/>
              <a:defRPr sz="5200"/>
            </a:lvl6pPr>
            <a:lvl7pPr lvl="6" algn="ctr">
              <a:lnSpc>
                <a:spcPct val="115000"/>
              </a:lnSpc>
              <a:spcBef>
                <a:spcPts val="0"/>
              </a:spcBef>
              <a:spcAft>
                <a:spcPts val="0"/>
              </a:spcAft>
              <a:buSzPts val="5200"/>
              <a:buNone/>
              <a:defRPr sz="5200"/>
            </a:lvl7pPr>
            <a:lvl8pPr lvl="7" algn="ctr">
              <a:lnSpc>
                <a:spcPct val="115000"/>
              </a:lnSpc>
              <a:spcBef>
                <a:spcPts val="0"/>
              </a:spcBef>
              <a:spcAft>
                <a:spcPts val="0"/>
              </a:spcAft>
              <a:buSzPts val="5200"/>
              <a:buNone/>
              <a:defRPr sz="5200"/>
            </a:lvl8pPr>
            <a:lvl9pPr lvl="8" algn="ctr">
              <a:lnSpc>
                <a:spcPct val="115000"/>
              </a:lnSpc>
              <a:spcBef>
                <a:spcPts val="0"/>
              </a:spcBef>
              <a:spcAft>
                <a:spcPts val="0"/>
              </a:spcAft>
              <a:buSzPts val="5200"/>
              <a:buNone/>
              <a:defRPr sz="5200"/>
            </a:lvl9pPr>
          </a:lstStyle>
          <a:p>
            <a:endParaRPr/>
          </a:p>
        </p:txBody>
      </p:sp>
      <p:sp>
        <p:nvSpPr>
          <p:cNvPr id="238" name="Google Shape;238;p13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239" name="Google Shape;239;p1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Headline and Body 7">
  <p:cSld name="Headline and Body 7">
    <p:bg>
      <p:bgPr>
        <a:solidFill>
          <a:schemeClr val="lt1"/>
        </a:solidFill>
        <a:effectLst/>
      </p:bgPr>
    </p:bg>
    <p:spTree>
      <p:nvGrpSpPr>
        <p:cNvPr id="1" name="Shape 240"/>
        <p:cNvGrpSpPr/>
        <p:nvPr/>
      </p:nvGrpSpPr>
      <p:grpSpPr>
        <a:xfrm>
          <a:off x="0" y="0"/>
          <a:ext cx="0" cy="0"/>
          <a:chOff x="0" y="0"/>
          <a:chExt cx="0" cy="0"/>
        </a:xfrm>
      </p:grpSpPr>
      <p:sp>
        <p:nvSpPr>
          <p:cNvPr id="241" name="Google Shape;241;p137"/>
          <p:cNvSpPr txBox="1">
            <a:spLocks noGrp="1"/>
          </p:cNvSpPr>
          <p:nvPr>
            <p:ph type="body" idx="1"/>
          </p:nvPr>
        </p:nvSpPr>
        <p:spPr>
          <a:xfrm>
            <a:off x="409200" y="787200"/>
            <a:ext cx="8323200" cy="193800"/>
          </a:xfrm>
          <a:prstGeom prst="rect">
            <a:avLst/>
          </a:prstGeom>
          <a:noFill/>
          <a:ln>
            <a:noFill/>
          </a:ln>
        </p:spPr>
        <p:txBody>
          <a:bodyPr spcFirstLastPara="1" wrap="square" lIns="0" tIns="0" rIns="0" bIns="0" anchor="t" anchorCtr="0">
            <a:spAutoFit/>
          </a:bodyPr>
          <a:lstStyle>
            <a:lvl1pPr marL="457200" marR="0" lvl="0" indent="-228600" algn="l" rtl="0">
              <a:lnSpc>
                <a:spcPct val="150000"/>
              </a:lnSpc>
              <a:spcBef>
                <a:spcPts val="750"/>
              </a:spcBef>
              <a:spcAft>
                <a:spcPts val="0"/>
              </a:spcAft>
              <a:buClr>
                <a:schemeClr val="dk1"/>
              </a:buClr>
              <a:buSzPts val="1400"/>
              <a:buFont typeface="Noto Sans"/>
              <a:buNone/>
              <a:defRPr sz="1400" b="0" i="0" u="none" strike="noStrike" cap="none">
                <a:solidFill>
                  <a:schemeClr val="dk1"/>
                </a:solidFill>
                <a:latin typeface="Noto Sans"/>
                <a:ea typeface="Noto Sans"/>
                <a:cs typeface="Noto Sans"/>
                <a:sym typeface="Noto Sans"/>
              </a:defRPr>
            </a:lvl1pPr>
            <a:lvl2pPr marL="914400" marR="0" lvl="1" indent="-228600" algn="l" rtl="0">
              <a:lnSpc>
                <a:spcPct val="150000"/>
              </a:lnSpc>
              <a:spcBef>
                <a:spcPts val="1000"/>
              </a:spcBef>
              <a:spcAft>
                <a:spcPts val="0"/>
              </a:spcAft>
              <a:buClr>
                <a:schemeClr val="dk1"/>
              </a:buClr>
              <a:buSzPts val="1600"/>
              <a:buFont typeface="Noto Sans"/>
              <a:buNone/>
              <a:defRPr sz="1600" b="0" i="0" u="none" strike="noStrike" cap="none">
                <a:solidFill>
                  <a:schemeClr val="dk1"/>
                </a:solidFill>
                <a:latin typeface="Noto Sans"/>
                <a:ea typeface="Noto Sans"/>
                <a:cs typeface="Noto Sans"/>
                <a:sym typeface="Noto Sans"/>
              </a:defRPr>
            </a:lvl2pPr>
            <a:lvl3pPr marL="1371600" marR="0" lvl="2" indent="-228600" algn="l" rtl="0">
              <a:lnSpc>
                <a:spcPct val="150000"/>
              </a:lnSpc>
              <a:spcBef>
                <a:spcPts val="1000"/>
              </a:spcBef>
              <a:spcAft>
                <a:spcPts val="0"/>
              </a:spcAft>
              <a:buClr>
                <a:schemeClr val="dk1"/>
              </a:buClr>
              <a:buSzPts val="1400"/>
              <a:buFont typeface="Noto Sans"/>
              <a:buNone/>
              <a:defRPr sz="1400" b="0" i="0" u="none" strike="noStrike" cap="none">
                <a:solidFill>
                  <a:schemeClr val="dk1"/>
                </a:solidFill>
                <a:latin typeface="Noto Sans"/>
                <a:ea typeface="Noto Sans"/>
                <a:cs typeface="Noto Sans"/>
                <a:sym typeface="Noto Sans"/>
              </a:defRPr>
            </a:lvl3pPr>
            <a:lvl4pPr marL="1828800" marR="0" lvl="3" indent="-228600" algn="l" rtl="0">
              <a:lnSpc>
                <a:spcPct val="150000"/>
              </a:lnSpc>
              <a:spcBef>
                <a:spcPts val="1000"/>
              </a:spcBef>
              <a:spcAft>
                <a:spcPts val="0"/>
              </a:spcAft>
              <a:buClr>
                <a:schemeClr val="dk1"/>
              </a:buClr>
              <a:buSzPts val="1200"/>
              <a:buFont typeface="Noto Sans"/>
              <a:buNone/>
              <a:defRPr sz="1200" b="0" i="0" u="none" strike="noStrike" cap="none">
                <a:solidFill>
                  <a:schemeClr val="dk1"/>
                </a:solidFill>
                <a:latin typeface="Noto Sans"/>
                <a:ea typeface="Noto Sans"/>
                <a:cs typeface="Noto Sans"/>
                <a:sym typeface="Noto Sans"/>
              </a:defRPr>
            </a:lvl4pPr>
            <a:lvl5pPr marL="2286000" marR="0" lvl="4" indent="-228600" algn="l" rtl="0">
              <a:lnSpc>
                <a:spcPct val="150000"/>
              </a:lnSpc>
              <a:spcBef>
                <a:spcPts val="1000"/>
              </a:spcBef>
              <a:spcAft>
                <a:spcPts val="0"/>
              </a:spcAft>
              <a:buClr>
                <a:schemeClr val="dk1"/>
              </a:buClr>
              <a:buSzPts val="1000"/>
              <a:buFont typeface="Noto Sans"/>
              <a:buNone/>
              <a:defRPr sz="1000" b="0" i="0" u="none" strike="noStrike" cap="none">
                <a:solidFill>
                  <a:schemeClr val="dk1"/>
                </a:solidFill>
                <a:latin typeface="Noto Sans"/>
                <a:ea typeface="Noto Sans"/>
                <a:cs typeface="Noto Sans"/>
                <a:sym typeface="Noto Sans"/>
              </a:defRPr>
            </a:lvl5pPr>
            <a:lvl6pPr marL="2743200" marR="0" lvl="5"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6pPr>
            <a:lvl7pPr marL="3200400" marR="0" lvl="6"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7pPr>
            <a:lvl8pPr marL="3657600" marR="0" lvl="7" indent="-314325" algn="l" rtl="0">
              <a:lnSpc>
                <a:spcPct val="150000"/>
              </a:lnSpc>
              <a:spcBef>
                <a:spcPts val="1000"/>
              </a:spcBef>
              <a:spcAft>
                <a:spcPts val="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8pPr>
            <a:lvl9pPr marL="4114800" marR="0" lvl="8" indent="-314325" algn="l" rtl="0">
              <a:lnSpc>
                <a:spcPct val="150000"/>
              </a:lnSpc>
              <a:spcBef>
                <a:spcPts val="1000"/>
              </a:spcBef>
              <a:spcAft>
                <a:spcPts val="1000"/>
              </a:spcAft>
              <a:buClr>
                <a:schemeClr val="dk1"/>
              </a:buClr>
              <a:buSzPts val="1350"/>
              <a:buFont typeface="Noto Sans"/>
              <a:buChar char="•"/>
              <a:defRPr sz="1350" b="0" i="0" u="none" strike="noStrike" cap="none">
                <a:solidFill>
                  <a:schemeClr val="dk1"/>
                </a:solidFill>
                <a:latin typeface="Noto Sans"/>
                <a:ea typeface="Noto Sans"/>
                <a:cs typeface="Noto Sans"/>
                <a:sym typeface="Noto Sans"/>
              </a:defRPr>
            </a:lvl9pPr>
          </a:lstStyle>
          <a:p>
            <a:endParaRPr/>
          </a:p>
        </p:txBody>
      </p:sp>
      <p:sp>
        <p:nvSpPr>
          <p:cNvPr id="242" name="Google Shape;242;p137"/>
          <p:cNvSpPr txBox="1">
            <a:spLocks noGrp="1"/>
          </p:cNvSpPr>
          <p:nvPr>
            <p:ph type="body" idx="2"/>
          </p:nvPr>
        </p:nvSpPr>
        <p:spPr>
          <a:xfrm>
            <a:off x="409200" y="1583200"/>
            <a:ext cx="6197400" cy="2296800"/>
          </a:xfrm>
          <a:prstGeom prst="rect">
            <a:avLst/>
          </a:prstGeom>
          <a:noFill/>
          <a:ln>
            <a:noFill/>
          </a:ln>
        </p:spPr>
        <p:txBody>
          <a:bodyPr spcFirstLastPara="1" wrap="square" lIns="0" tIns="0" rIns="0" bIns="0" anchor="t" anchorCtr="0">
            <a:spAutoFit/>
          </a:bodyPr>
          <a:lstStyle>
            <a:lvl1pPr marL="457200" marR="0" lvl="0" indent="-304800" algn="l" rtl="0">
              <a:lnSpc>
                <a:spcPct val="150000"/>
              </a:lnSpc>
              <a:spcBef>
                <a:spcPts val="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1pPr>
            <a:lvl2pPr marL="914400" marR="0" lvl="1"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2pPr>
            <a:lvl3pPr marL="1371600" marR="0" lvl="2"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3pPr>
            <a:lvl4pPr marL="1828800" marR="0" lvl="3"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4pPr>
            <a:lvl5pPr marL="2286000" marR="0" lvl="4"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5pPr>
            <a:lvl6pPr marL="2743200" marR="0" lvl="5"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6pPr>
            <a:lvl7pPr marL="3200400" marR="0" lvl="6"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7pPr>
            <a:lvl8pPr marL="3657600" marR="0" lvl="7" indent="-304800" algn="l" rtl="0">
              <a:lnSpc>
                <a:spcPct val="150000"/>
              </a:lnSpc>
              <a:spcBef>
                <a:spcPts val="1000"/>
              </a:spcBef>
              <a:spcAft>
                <a:spcPts val="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8pPr>
            <a:lvl9pPr marL="4114800" marR="0" lvl="8" indent="-304800" algn="l" rtl="0">
              <a:lnSpc>
                <a:spcPct val="150000"/>
              </a:lnSpc>
              <a:spcBef>
                <a:spcPts val="1000"/>
              </a:spcBef>
              <a:spcAft>
                <a:spcPts val="1000"/>
              </a:spcAft>
              <a:buClr>
                <a:schemeClr val="dk1"/>
              </a:buClr>
              <a:buSzPts val="1200"/>
              <a:buFont typeface="Noto Sans"/>
              <a:buChar char="■"/>
              <a:defRPr sz="1200" b="0" i="0" u="none" strike="noStrike" cap="none">
                <a:solidFill>
                  <a:schemeClr val="dk1"/>
                </a:solidFill>
                <a:latin typeface="Noto Sans"/>
                <a:ea typeface="Noto Sans"/>
                <a:cs typeface="Noto Sans"/>
                <a:sym typeface="Noto Sans"/>
              </a:defRPr>
            </a:lvl9pPr>
          </a:lstStyle>
          <a:p>
            <a:endParaRPr/>
          </a:p>
        </p:txBody>
      </p:sp>
      <p:sp>
        <p:nvSpPr>
          <p:cNvPr id="243" name="Google Shape;243;p137"/>
          <p:cNvSpPr txBox="1">
            <a:spLocks noGrp="1"/>
          </p:cNvSpPr>
          <p:nvPr>
            <p:ph type="title"/>
          </p:nvPr>
        </p:nvSpPr>
        <p:spPr>
          <a:xfrm>
            <a:off x="409200" y="409200"/>
            <a:ext cx="8323200" cy="332400"/>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Clr>
                <a:schemeClr val="dk1"/>
              </a:buClr>
              <a:buSzPts val="2400"/>
              <a:buFont typeface="Noto Sans"/>
              <a:buNone/>
              <a:defRPr sz="2400" i="0">
                <a:solidFill>
                  <a:schemeClr val="dk1"/>
                </a:solidFill>
                <a:latin typeface="Noto Sans"/>
                <a:ea typeface="Noto Sans"/>
                <a:cs typeface="Noto Sans"/>
                <a:sym typeface="Noto Sans"/>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a:endParaRPr/>
          </a:p>
        </p:txBody>
      </p:sp>
      <p:sp>
        <p:nvSpPr>
          <p:cNvPr id="244" name="Google Shape;244;p137"/>
          <p:cNvSpPr txBox="1">
            <a:spLocks noGrp="1"/>
          </p:cNvSpPr>
          <p:nvPr>
            <p:ph type="body" idx="3"/>
          </p:nvPr>
        </p:nvSpPr>
        <p:spPr>
          <a:xfrm>
            <a:off x="409200" y="4536325"/>
            <a:ext cx="8323200" cy="193800"/>
          </a:xfrm>
          <a:prstGeom prst="rect">
            <a:avLst/>
          </a:prstGeom>
          <a:noFill/>
          <a:ln>
            <a:noFill/>
          </a:ln>
        </p:spPr>
        <p:txBody>
          <a:bodyPr spcFirstLastPara="1" wrap="square" lIns="0" tIns="0" rIns="0" bIns="0" anchor="b" anchorCtr="0">
            <a:noAutofit/>
          </a:bodyPr>
          <a:lstStyle>
            <a:lvl1pPr marL="457200" marR="0" lvl="0" indent="-285750" algn="l" rtl="0">
              <a:lnSpc>
                <a:spcPct val="150000"/>
              </a:lnSpc>
              <a:spcBef>
                <a:spcPts val="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1pPr>
            <a:lvl2pPr marL="914400" marR="0" lvl="1"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3pPr>
            <a:lvl4pPr marL="1828800" marR="0" lvl="3"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50000"/>
              </a:lnSpc>
              <a:spcBef>
                <a:spcPts val="10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50000"/>
              </a:lnSpc>
              <a:spcBef>
                <a:spcPts val="1000"/>
              </a:spcBef>
              <a:spcAft>
                <a:spcPts val="100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1483">
          <p15:clr>
            <a:srgbClr val="E46962"/>
          </p15:clr>
        </p15:guide>
        <p15:guide id="2" pos="1597">
          <p15:clr>
            <a:srgbClr val="E46962"/>
          </p15:clr>
        </p15:guide>
        <p15:guide id="3" pos="2823">
          <p15:clr>
            <a:srgbClr val="E46962"/>
          </p15:clr>
        </p15:guide>
        <p15:guide id="4" pos="2937">
          <p15:clr>
            <a:srgbClr val="E46962"/>
          </p15:clr>
        </p15:guide>
        <p15:guide id="5" pos="4162">
          <p15:clr>
            <a:srgbClr val="E46962"/>
          </p15:clr>
        </p15:guide>
        <p15:guide id="6" pos="4276">
          <p15:clr>
            <a:srgbClr val="E46962"/>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13">
  <p:cSld name="Blank 13">
    <p:bg>
      <p:bgPr>
        <a:solidFill>
          <a:schemeClr val="lt1"/>
        </a:solidFill>
        <a:effectLst/>
      </p:bgPr>
    </p:bg>
    <p:spTree>
      <p:nvGrpSpPr>
        <p:cNvPr id="1" name="Shape 245"/>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ark Ink">
  <p:cSld name="Dark Ink">
    <p:bg>
      <p:bgPr>
        <a:solidFill>
          <a:schemeClr val="accent1"/>
        </a:solidFill>
        <a:effectLst/>
      </p:bgPr>
    </p:bg>
    <p:spTree>
      <p:nvGrpSpPr>
        <p:cNvPr id="1" name="Shape 246"/>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481">
          <p15:clr>
            <a:srgbClr val="FA7B17"/>
          </p15:clr>
        </p15:guide>
        <p15:guide id="2" pos="5279">
          <p15:clr>
            <a:srgbClr val="FA7B17"/>
          </p15:clr>
        </p15:guide>
        <p15:guide id="3" orient="horz" pos="255">
          <p15:clr>
            <a:srgbClr val="FA7B17"/>
          </p15:clr>
        </p15:guide>
        <p15:guide id="4" orient="horz" pos="2982">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with Indeed Logo">
  <p:cSld name="Blank with Indeed Logo">
    <p:spTree>
      <p:nvGrpSpPr>
        <p:cNvPr id="1" name="Shape 143"/>
        <p:cNvGrpSpPr/>
        <p:nvPr/>
      </p:nvGrpSpPr>
      <p:grpSpPr>
        <a:xfrm>
          <a:off x="0" y="0"/>
          <a:ext cx="0" cy="0"/>
          <a:chOff x="0" y="0"/>
          <a:chExt cx="0" cy="0"/>
        </a:xfrm>
      </p:grpSpPr>
    </p:spTree>
    <p:extLst>
      <p:ext uri="{BB962C8B-B14F-4D97-AF65-F5344CB8AC3E}">
        <p14:creationId xmlns:p14="http://schemas.microsoft.com/office/powerpoint/2010/main" val="28509821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249"/>
        <p:cNvGrpSpPr/>
        <p:nvPr/>
      </p:nvGrpSpPr>
      <p:grpSpPr>
        <a:xfrm>
          <a:off x="0" y="0"/>
          <a:ext cx="0" cy="0"/>
          <a:chOff x="0" y="0"/>
          <a:chExt cx="0" cy="0"/>
        </a:xfrm>
      </p:grpSpPr>
      <p:sp>
        <p:nvSpPr>
          <p:cNvPr id="250" name="Google Shape;250;p4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251"/>
        <p:cNvGrpSpPr/>
        <p:nvPr/>
      </p:nvGrpSpPr>
      <p:grpSpPr>
        <a:xfrm>
          <a:off x="0" y="0"/>
          <a:ext cx="0" cy="0"/>
          <a:chOff x="0" y="0"/>
          <a:chExt cx="0" cy="0"/>
        </a:xfrm>
      </p:grpSpPr>
      <p:sp>
        <p:nvSpPr>
          <p:cNvPr id="252" name="Google Shape;252;p1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ark Ink">
  <p:cSld name="Dark Ink">
    <p:bg>
      <p:bgPr>
        <a:solidFill>
          <a:schemeClr val="accent1"/>
        </a:solidFill>
        <a:effectLst/>
      </p:bgPr>
    </p:bg>
    <p:spTree>
      <p:nvGrpSpPr>
        <p:cNvPr id="1" name="Shape 25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481">
          <p15:clr>
            <a:srgbClr val="FA7B17"/>
          </p15:clr>
        </p15:guide>
        <p15:guide id="2" pos="5279">
          <p15:clr>
            <a:srgbClr val="FA7B17"/>
          </p15:clr>
        </p15:guide>
        <p15:guide id="3" orient="horz" pos="255">
          <p15:clr>
            <a:srgbClr val="FA7B17"/>
          </p15:clr>
        </p15:guide>
        <p15:guide id="4" orient="horz" pos="2982">
          <p15:clr>
            <a:srgbClr val="FA7B17"/>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lt1"/>
        </a:solidFill>
        <a:effectLst/>
      </p:bgPr>
    </p:bg>
    <p:spTree>
      <p:nvGrpSpPr>
        <p:cNvPr id="1" name="Shape 254"/>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Blank Blue">
  <p:cSld name="Blank Blue">
    <p:bg>
      <p:bgPr>
        <a:solidFill>
          <a:srgbClr val="003A9B"/>
        </a:solidFill>
        <a:effectLst/>
      </p:bgPr>
    </p:bg>
    <p:spTree>
      <p:nvGrpSpPr>
        <p:cNvPr id="1" name="Shape 255"/>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Transition 01 - Blue">
  <p:cSld name="Transition 01 - Blue">
    <p:bg>
      <p:bgPr>
        <a:noFill/>
        <a:effectLst/>
      </p:bgPr>
    </p:bg>
    <p:spTree>
      <p:nvGrpSpPr>
        <p:cNvPr id="1" name="Shape 256"/>
        <p:cNvGrpSpPr/>
        <p:nvPr/>
      </p:nvGrpSpPr>
      <p:grpSpPr>
        <a:xfrm>
          <a:off x="0" y="0"/>
          <a:ext cx="0" cy="0"/>
          <a:chOff x="0" y="0"/>
          <a:chExt cx="0" cy="0"/>
        </a:xfrm>
      </p:grpSpPr>
      <p:sp>
        <p:nvSpPr>
          <p:cNvPr id="257" name="Google Shape;257;p144"/>
          <p:cNvSpPr/>
          <p:nvPr/>
        </p:nvSpPr>
        <p:spPr>
          <a:xfrm>
            <a:off x="0" y="0"/>
            <a:ext cx="9144000" cy="51454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Transition 02 - Ink Blue">
  <p:cSld name="Transition 02 - Ink Blue">
    <p:bg>
      <p:bgPr>
        <a:noFill/>
        <a:effectLst/>
      </p:bgPr>
    </p:bg>
    <p:spTree>
      <p:nvGrpSpPr>
        <p:cNvPr id="1" name="Shape 258"/>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Transition 03 - Purple">
  <p:cSld name="Transition 03 - Purple">
    <p:bg>
      <p:bgPr>
        <a:blipFill>
          <a:blip r:embed="rId2">
            <a:alphaModFix/>
          </a:blip>
          <a:stretch>
            <a:fillRect/>
          </a:stretch>
        </a:blipFill>
        <a:effectLst/>
      </p:bgPr>
    </p:bg>
    <p:spTree>
      <p:nvGrpSpPr>
        <p:cNvPr id="1" name="Shape 259"/>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Transition 04 - Magenta">
  <p:cSld name="Transition 04 - Magenta">
    <p:bg>
      <p:bgPr>
        <a:noFill/>
        <a:effectLst/>
      </p:bgPr>
    </p:bg>
    <p:spTree>
      <p:nvGrpSpPr>
        <p:cNvPr id="1" name="Shape 260"/>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Transition 05 - Aqua">
  <p:cSld name="Transition 05 - Aqua">
    <p:bg>
      <p:bgPr>
        <a:blipFill>
          <a:blip r:embed="rId2">
            <a:alphaModFix/>
          </a:blip>
          <a:stretch>
            <a:fillRect/>
          </a:stretch>
        </a:blipFill>
        <a:effectLst/>
      </p:bgPr>
    </p:bg>
    <p:spTree>
      <p:nvGrpSpPr>
        <p:cNvPr id="1" name="Shape 26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image" Target="../media/image1.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50" Type="http://schemas.openxmlformats.org/officeDocument/2006/relationships/slideLayout" Target="../slideLayouts/slideLayout78.xml"/><Relationship Id="rId55" Type="http://schemas.openxmlformats.org/officeDocument/2006/relationships/slideLayout" Target="../slideLayouts/slideLayout83.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9" Type="http://schemas.openxmlformats.org/officeDocument/2006/relationships/slideLayout" Target="../slideLayouts/slideLayout57.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3" Type="http://schemas.openxmlformats.org/officeDocument/2006/relationships/slideLayout" Target="../slideLayouts/slideLayout81.xml"/><Relationship Id="rId58" Type="http://schemas.openxmlformats.org/officeDocument/2006/relationships/slideLayout" Target="../slideLayouts/slideLayout86.xml"/><Relationship Id="rId5" Type="http://schemas.openxmlformats.org/officeDocument/2006/relationships/slideLayout" Target="../slideLayouts/slideLayout33.xml"/><Relationship Id="rId61" Type="http://schemas.openxmlformats.org/officeDocument/2006/relationships/slideLayout" Target="../slideLayouts/slideLayout89.xml"/><Relationship Id="rId19" Type="http://schemas.openxmlformats.org/officeDocument/2006/relationships/slideLayout" Target="../slideLayouts/slideLayout4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56" Type="http://schemas.openxmlformats.org/officeDocument/2006/relationships/slideLayout" Target="../slideLayouts/slideLayout84.xml"/><Relationship Id="rId8" Type="http://schemas.openxmlformats.org/officeDocument/2006/relationships/slideLayout" Target="../slideLayouts/slideLayout36.xml"/><Relationship Id="rId51" Type="http://schemas.openxmlformats.org/officeDocument/2006/relationships/slideLayout" Target="../slideLayouts/slideLayout79.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59" Type="http://schemas.openxmlformats.org/officeDocument/2006/relationships/slideLayout" Target="../slideLayouts/slideLayout87.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54" Type="http://schemas.openxmlformats.org/officeDocument/2006/relationships/slideLayout" Target="../slideLayouts/slideLayout82.xml"/><Relationship Id="rId62"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 Id="rId57" Type="http://schemas.openxmlformats.org/officeDocument/2006/relationships/slideLayout" Target="../slideLayouts/slideLayout85.xml"/><Relationship Id="rId10" Type="http://schemas.openxmlformats.org/officeDocument/2006/relationships/slideLayout" Target="../slideLayouts/slideLayout38.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 Id="rId60" Type="http://schemas.openxmlformats.org/officeDocument/2006/relationships/slideLayout" Target="../slideLayouts/slideLayout8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15.xml"/><Relationship Id="rId21" Type="http://schemas.openxmlformats.org/officeDocument/2006/relationships/slideLayout" Target="../slideLayouts/slideLayout110.xml"/><Relationship Id="rId42" Type="http://schemas.openxmlformats.org/officeDocument/2006/relationships/slideLayout" Target="../slideLayouts/slideLayout131.xml"/><Relationship Id="rId47" Type="http://schemas.openxmlformats.org/officeDocument/2006/relationships/slideLayout" Target="../slideLayouts/slideLayout136.xml"/><Relationship Id="rId63" Type="http://schemas.openxmlformats.org/officeDocument/2006/relationships/slideLayout" Target="../slideLayouts/slideLayout152.xml"/><Relationship Id="rId68" Type="http://schemas.openxmlformats.org/officeDocument/2006/relationships/slideLayout" Target="../slideLayouts/slideLayout157.xml"/><Relationship Id="rId84" Type="http://schemas.openxmlformats.org/officeDocument/2006/relationships/slideLayout" Target="../slideLayouts/slideLayout173.xml"/><Relationship Id="rId16" Type="http://schemas.openxmlformats.org/officeDocument/2006/relationships/slideLayout" Target="../slideLayouts/slideLayout105.xml"/><Relationship Id="rId11" Type="http://schemas.openxmlformats.org/officeDocument/2006/relationships/slideLayout" Target="../slideLayouts/slideLayout100.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53" Type="http://schemas.openxmlformats.org/officeDocument/2006/relationships/slideLayout" Target="../slideLayouts/slideLayout142.xml"/><Relationship Id="rId58" Type="http://schemas.openxmlformats.org/officeDocument/2006/relationships/slideLayout" Target="../slideLayouts/slideLayout147.xml"/><Relationship Id="rId74" Type="http://schemas.openxmlformats.org/officeDocument/2006/relationships/slideLayout" Target="../slideLayouts/slideLayout163.xml"/><Relationship Id="rId79" Type="http://schemas.openxmlformats.org/officeDocument/2006/relationships/slideLayout" Target="../slideLayouts/slideLayout168.xml"/><Relationship Id="rId5" Type="http://schemas.openxmlformats.org/officeDocument/2006/relationships/slideLayout" Target="../slideLayouts/slideLayout94.xml"/><Relationship Id="rId19" Type="http://schemas.openxmlformats.org/officeDocument/2006/relationships/slideLayout" Target="../slideLayouts/slideLayout10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48" Type="http://schemas.openxmlformats.org/officeDocument/2006/relationships/slideLayout" Target="../slideLayouts/slideLayout137.xml"/><Relationship Id="rId56" Type="http://schemas.openxmlformats.org/officeDocument/2006/relationships/slideLayout" Target="../slideLayouts/slideLayout145.xml"/><Relationship Id="rId64" Type="http://schemas.openxmlformats.org/officeDocument/2006/relationships/slideLayout" Target="../slideLayouts/slideLayout153.xml"/><Relationship Id="rId69" Type="http://schemas.openxmlformats.org/officeDocument/2006/relationships/slideLayout" Target="../slideLayouts/slideLayout158.xml"/><Relationship Id="rId77" Type="http://schemas.openxmlformats.org/officeDocument/2006/relationships/slideLayout" Target="../slideLayouts/slideLayout166.xml"/><Relationship Id="rId8" Type="http://schemas.openxmlformats.org/officeDocument/2006/relationships/slideLayout" Target="../slideLayouts/slideLayout97.xml"/><Relationship Id="rId51" Type="http://schemas.openxmlformats.org/officeDocument/2006/relationships/slideLayout" Target="../slideLayouts/slideLayout140.xml"/><Relationship Id="rId72" Type="http://schemas.openxmlformats.org/officeDocument/2006/relationships/slideLayout" Target="../slideLayouts/slideLayout161.xml"/><Relationship Id="rId80" Type="http://schemas.openxmlformats.org/officeDocument/2006/relationships/slideLayout" Target="../slideLayouts/slideLayout169.xml"/><Relationship Id="rId85" Type="http://schemas.openxmlformats.org/officeDocument/2006/relationships/slideLayout" Target="../slideLayouts/slideLayout174.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 Id="rId46" Type="http://schemas.openxmlformats.org/officeDocument/2006/relationships/slideLayout" Target="../slideLayouts/slideLayout135.xml"/><Relationship Id="rId59" Type="http://schemas.openxmlformats.org/officeDocument/2006/relationships/slideLayout" Target="../slideLayouts/slideLayout148.xml"/><Relationship Id="rId67" Type="http://schemas.openxmlformats.org/officeDocument/2006/relationships/slideLayout" Target="../slideLayouts/slideLayout156.xml"/><Relationship Id="rId20" Type="http://schemas.openxmlformats.org/officeDocument/2006/relationships/slideLayout" Target="../slideLayouts/slideLayout109.xml"/><Relationship Id="rId41" Type="http://schemas.openxmlformats.org/officeDocument/2006/relationships/slideLayout" Target="../slideLayouts/slideLayout130.xml"/><Relationship Id="rId54" Type="http://schemas.openxmlformats.org/officeDocument/2006/relationships/slideLayout" Target="../slideLayouts/slideLayout143.xml"/><Relationship Id="rId62" Type="http://schemas.openxmlformats.org/officeDocument/2006/relationships/slideLayout" Target="../slideLayouts/slideLayout151.xml"/><Relationship Id="rId70" Type="http://schemas.openxmlformats.org/officeDocument/2006/relationships/slideLayout" Target="../slideLayouts/slideLayout159.xml"/><Relationship Id="rId75" Type="http://schemas.openxmlformats.org/officeDocument/2006/relationships/slideLayout" Target="../slideLayouts/slideLayout164.xml"/><Relationship Id="rId83" Type="http://schemas.openxmlformats.org/officeDocument/2006/relationships/slideLayout" Target="../slideLayouts/slideLayout172.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49" Type="http://schemas.openxmlformats.org/officeDocument/2006/relationships/slideLayout" Target="../slideLayouts/slideLayout138.xml"/><Relationship Id="rId57" Type="http://schemas.openxmlformats.org/officeDocument/2006/relationships/slideLayout" Target="../slideLayouts/slideLayout146.xml"/><Relationship Id="rId10" Type="http://schemas.openxmlformats.org/officeDocument/2006/relationships/slideLayout" Target="../slideLayouts/slideLayout99.xml"/><Relationship Id="rId31" Type="http://schemas.openxmlformats.org/officeDocument/2006/relationships/slideLayout" Target="../slideLayouts/slideLayout120.xml"/><Relationship Id="rId44" Type="http://schemas.openxmlformats.org/officeDocument/2006/relationships/slideLayout" Target="../slideLayouts/slideLayout133.xml"/><Relationship Id="rId52" Type="http://schemas.openxmlformats.org/officeDocument/2006/relationships/slideLayout" Target="../slideLayouts/slideLayout141.xml"/><Relationship Id="rId60" Type="http://schemas.openxmlformats.org/officeDocument/2006/relationships/slideLayout" Target="../slideLayouts/slideLayout149.xml"/><Relationship Id="rId65" Type="http://schemas.openxmlformats.org/officeDocument/2006/relationships/slideLayout" Target="../slideLayouts/slideLayout154.xml"/><Relationship Id="rId73" Type="http://schemas.openxmlformats.org/officeDocument/2006/relationships/slideLayout" Target="../slideLayouts/slideLayout162.xml"/><Relationship Id="rId78" Type="http://schemas.openxmlformats.org/officeDocument/2006/relationships/slideLayout" Target="../slideLayouts/slideLayout167.xml"/><Relationship Id="rId81" Type="http://schemas.openxmlformats.org/officeDocument/2006/relationships/slideLayout" Target="../slideLayouts/slideLayout170.xml"/><Relationship Id="rId86" Type="http://schemas.openxmlformats.org/officeDocument/2006/relationships/slideLayout" Target="../slideLayouts/slideLayout175.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9" Type="http://schemas.openxmlformats.org/officeDocument/2006/relationships/slideLayout" Target="../slideLayouts/slideLayout128.xml"/><Relationship Id="rId34" Type="http://schemas.openxmlformats.org/officeDocument/2006/relationships/slideLayout" Target="../slideLayouts/slideLayout123.xml"/><Relationship Id="rId50" Type="http://schemas.openxmlformats.org/officeDocument/2006/relationships/slideLayout" Target="../slideLayouts/slideLayout139.xml"/><Relationship Id="rId55" Type="http://schemas.openxmlformats.org/officeDocument/2006/relationships/slideLayout" Target="../slideLayouts/slideLayout144.xml"/><Relationship Id="rId76" Type="http://schemas.openxmlformats.org/officeDocument/2006/relationships/slideLayout" Target="../slideLayouts/slideLayout165.xml"/><Relationship Id="rId7" Type="http://schemas.openxmlformats.org/officeDocument/2006/relationships/slideLayout" Target="../slideLayouts/slideLayout96.xml"/><Relationship Id="rId71" Type="http://schemas.openxmlformats.org/officeDocument/2006/relationships/slideLayout" Target="../slideLayouts/slideLayout160.xml"/><Relationship Id="rId2" Type="http://schemas.openxmlformats.org/officeDocument/2006/relationships/slideLayout" Target="../slideLayouts/slideLayout91.xml"/><Relationship Id="rId29" Type="http://schemas.openxmlformats.org/officeDocument/2006/relationships/slideLayout" Target="../slideLayouts/slideLayout118.xml"/><Relationship Id="rId24" Type="http://schemas.openxmlformats.org/officeDocument/2006/relationships/slideLayout" Target="../slideLayouts/slideLayout113.xml"/><Relationship Id="rId40" Type="http://schemas.openxmlformats.org/officeDocument/2006/relationships/slideLayout" Target="../slideLayouts/slideLayout129.xml"/><Relationship Id="rId45" Type="http://schemas.openxmlformats.org/officeDocument/2006/relationships/slideLayout" Target="../slideLayouts/slideLayout134.xml"/><Relationship Id="rId66" Type="http://schemas.openxmlformats.org/officeDocument/2006/relationships/slideLayout" Target="../slideLayouts/slideLayout155.xml"/><Relationship Id="rId87" Type="http://schemas.openxmlformats.org/officeDocument/2006/relationships/theme" Target="../theme/theme4.xml"/><Relationship Id="rId61" Type="http://schemas.openxmlformats.org/officeDocument/2006/relationships/slideLayout" Target="../slideLayouts/slideLayout150.xml"/><Relationship Id="rId82" Type="http://schemas.openxmlformats.org/officeDocument/2006/relationships/slideLayout" Target="../slideLayouts/slideLayout1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35"/>
          <p:cNvSpPr txBox="1">
            <a:spLocks noGrp="1"/>
          </p:cNvSpPr>
          <p:nvPr>
            <p:ph type="title"/>
          </p:nvPr>
        </p:nvSpPr>
        <p:spPr>
          <a:xfrm>
            <a:off x="409200" y="1583200"/>
            <a:ext cx="8323200" cy="738664"/>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lt1"/>
              </a:buClr>
              <a:buSzPts val="4800"/>
              <a:buFont typeface="Noto Sans Light"/>
              <a:buNone/>
              <a:defRPr sz="4800" b="0" i="0" u="none" strike="noStrike" cap="none">
                <a:solidFill>
                  <a:schemeClr val="lt1"/>
                </a:solidFill>
                <a:latin typeface="Noto Sans Light"/>
                <a:ea typeface="Noto Sans Light"/>
                <a:cs typeface="Noto Sans Light"/>
                <a:sym typeface="Noto Sans Light"/>
              </a:defRPr>
            </a:lvl1pPr>
            <a:lvl2pPr marR="0" lvl="1"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9pPr>
          </a:lstStyle>
          <a:p>
            <a:endParaRPr/>
          </a:p>
        </p:txBody>
      </p:sp>
      <p:sp>
        <p:nvSpPr>
          <p:cNvPr id="7" name="Google Shape;7;p35"/>
          <p:cNvSpPr txBox="1">
            <a:spLocks noGrp="1"/>
          </p:cNvSpPr>
          <p:nvPr>
            <p:ph type="body" idx="1"/>
          </p:nvPr>
        </p:nvSpPr>
        <p:spPr>
          <a:xfrm>
            <a:off x="409200" y="4297056"/>
            <a:ext cx="2736000" cy="215444"/>
          </a:xfrm>
          <a:prstGeom prst="rect">
            <a:avLst/>
          </a:prstGeom>
          <a:noFill/>
          <a:ln>
            <a:noFill/>
          </a:ln>
        </p:spPr>
        <p:txBody>
          <a:bodyPr spcFirstLastPara="1" wrap="square" lIns="0" tIns="0" rIns="0" bIns="0" anchor="t" anchorCtr="0">
            <a:spAutoFit/>
          </a:bodyPr>
          <a:lstStyle>
            <a:lvl1pPr marL="457200" marR="0" lvl="0" indent="-317500" algn="l" rtl="0">
              <a:lnSpc>
                <a:spcPct val="100000"/>
              </a:lnSpc>
              <a:spcBef>
                <a:spcPts val="0"/>
              </a:spcBef>
              <a:spcAft>
                <a:spcPts val="0"/>
              </a:spcAft>
              <a:buClr>
                <a:srgbClr val="F39E78"/>
              </a:buClr>
              <a:buSzPts val="1400"/>
              <a:buFont typeface="Noto Sans"/>
              <a:buChar char="●"/>
              <a:defRPr sz="1400" b="1" i="0" u="none" strike="noStrike" cap="none">
                <a:solidFill>
                  <a:srgbClr val="F39E78"/>
                </a:solidFill>
                <a:latin typeface="Noto Sans"/>
                <a:ea typeface="Noto Sans"/>
                <a:cs typeface="Noto Sans"/>
                <a:sym typeface="Noto Sans"/>
              </a:defRPr>
            </a:lvl1pPr>
            <a:lvl2pPr marL="914400" marR="0" lvl="1" indent="-304800" algn="l" rtl="0">
              <a:lnSpc>
                <a:spcPct val="100000"/>
              </a:lnSpc>
              <a:spcBef>
                <a:spcPts val="0"/>
              </a:spcBef>
              <a:spcAft>
                <a:spcPts val="0"/>
              </a:spcAft>
              <a:buClr>
                <a:srgbClr val="F39E78"/>
              </a:buClr>
              <a:buSzPts val="1200"/>
              <a:buFont typeface="Noto Sans"/>
              <a:buChar char="○"/>
              <a:defRPr sz="1200" b="1" i="0" u="none" strike="noStrike" cap="none">
                <a:solidFill>
                  <a:srgbClr val="F39E78"/>
                </a:solidFill>
                <a:latin typeface="Noto Sans"/>
                <a:ea typeface="Noto Sans"/>
                <a:cs typeface="Noto Sans"/>
                <a:sym typeface="Noto Sans"/>
              </a:defRPr>
            </a:lvl2pPr>
            <a:lvl3pPr marL="1371600" marR="0" lvl="2" indent="-304800" algn="l" rtl="0">
              <a:lnSpc>
                <a:spcPct val="100000"/>
              </a:lnSpc>
              <a:spcBef>
                <a:spcPts val="0"/>
              </a:spcBef>
              <a:spcAft>
                <a:spcPts val="0"/>
              </a:spcAft>
              <a:buClr>
                <a:srgbClr val="F39E78"/>
              </a:buClr>
              <a:buSzPts val="1200"/>
              <a:buFont typeface="Noto Sans"/>
              <a:buChar char="■"/>
              <a:defRPr sz="1200" b="1" i="0" u="none" strike="noStrike" cap="none">
                <a:solidFill>
                  <a:srgbClr val="F39E78"/>
                </a:solidFill>
                <a:latin typeface="Noto Sans"/>
                <a:ea typeface="Noto Sans"/>
                <a:cs typeface="Noto Sans"/>
                <a:sym typeface="Noto Sans"/>
              </a:defRPr>
            </a:lvl3pPr>
            <a:lvl4pPr marL="1828800" marR="0" lvl="3" indent="-304800" algn="l" rtl="0">
              <a:lnSpc>
                <a:spcPct val="100000"/>
              </a:lnSpc>
              <a:spcBef>
                <a:spcPts val="0"/>
              </a:spcBef>
              <a:spcAft>
                <a:spcPts val="0"/>
              </a:spcAft>
              <a:buClr>
                <a:srgbClr val="F39E78"/>
              </a:buClr>
              <a:buSzPts val="1200"/>
              <a:buFont typeface="Noto Sans"/>
              <a:buChar char="●"/>
              <a:defRPr sz="1200" b="1" i="0" u="none" strike="noStrike" cap="none">
                <a:solidFill>
                  <a:srgbClr val="F39E78"/>
                </a:solidFill>
                <a:latin typeface="Noto Sans"/>
                <a:ea typeface="Noto Sans"/>
                <a:cs typeface="Noto Sans"/>
                <a:sym typeface="Noto Sans"/>
              </a:defRPr>
            </a:lvl4pPr>
            <a:lvl5pPr marL="2286000" marR="0" lvl="4" indent="-304800" algn="l" rtl="0">
              <a:lnSpc>
                <a:spcPct val="100000"/>
              </a:lnSpc>
              <a:spcBef>
                <a:spcPts val="0"/>
              </a:spcBef>
              <a:spcAft>
                <a:spcPts val="0"/>
              </a:spcAft>
              <a:buClr>
                <a:srgbClr val="F39E78"/>
              </a:buClr>
              <a:buSzPts val="1200"/>
              <a:buFont typeface="Noto Sans"/>
              <a:buChar char="○"/>
              <a:defRPr sz="1200" b="1" i="0" u="none" strike="noStrike" cap="none">
                <a:solidFill>
                  <a:srgbClr val="F39E78"/>
                </a:solidFill>
                <a:latin typeface="Noto Sans"/>
                <a:ea typeface="Noto Sans"/>
                <a:cs typeface="Noto Sans"/>
                <a:sym typeface="Noto Sans"/>
              </a:defRPr>
            </a:lvl5pPr>
            <a:lvl6pPr marL="2743200" marR="0" lvl="5" indent="-304800" algn="l" rtl="0">
              <a:lnSpc>
                <a:spcPct val="100000"/>
              </a:lnSpc>
              <a:spcBef>
                <a:spcPts val="0"/>
              </a:spcBef>
              <a:spcAft>
                <a:spcPts val="0"/>
              </a:spcAft>
              <a:buClr>
                <a:srgbClr val="F39E78"/>
              </a:buClr>
              <a:buSzPts val="1200"/>
              <a:buFont typeface="Noto Sans"/>
              <a:buChar char="■"/>
              <a:defRPr sz="1200" b="1" i="0" u="none" strike="noStrike" cap="none">
                <a:solidFill>
                  <a:srgbClr val="F39E78"/>
                </a:solidFill>
                <a:latin typeface="Noto Sans"/>
                <a:ea typeface="Noto Sans"/>
                <a:cs typeface="Noto Sans"/>
                <a:sym typeface="Noto Sans"/>
              </a:defRPr>
            </a:lvl6pPr>
            <a:lvl7pPr marL="3200400" marR="0" lvl="6" indent="-304800" algn="l" rtl="0">
              <a:lnSpc>
                <a:spcPct val="100000"/>
              </a:lnSpc>
              <a:spcBef>
                <a:spcPts val="0"/>
              </a:spcBef>
              <a:spcAft>
                <a:spcPts val="0"/>
              </a:spcAft>
              <a:buClr>
                <a:srgbClr val="F39E78"/>
              </a:buClr>
              <a:buSzPts val="1200"/>
              <a:buFont typeface="Noto Sans"/>
              <a:buChar char="●"/>
              <a:defRPr sz="1200" b="1" i="0" u="none" strike="noStrike" cap="none">
                <a:solidFill>
                  <a:srgbClr val="F39E78"/>
                </a:solidFill>
                <a:latin typeface="Noto Sans"/>
                <a:ea typeface="Noto Sans"/>
                <a:cs typeface="Noto Sans"/>
                <a:sym typeface="Noto Sans"/>
              </a:defRPr>
            </a:lvl7pPr>
            <a:lvl8pPr marL="3657600" marR="0" lvl="7" indent="-304800" algn="l" rtl="0">
              <a:lnSpc>
                <a:spcPct val="100000"/>
              </a:lnSpc>
              <a:spcBef>
                <a:spcPts val="0"/>
              </a:spcBef>
              <a:spcAft>
                <a:spcPts val="0"/>
              </a:spcAft>
              <a:buClr>
                <a:srgbClr val="F39E78"/>
              </a:buClr>
              <a:buSzPts val="1200"/>
              <a:buFont typeface="Noto Sans"/>
              <a:buChar char="○"/>
              <a:defRPr sz="1200" b="1" i="0" u="none" strike="noStrike" cap="none">
                <a:solidFill>
                  <a:srgbClr val="F39E78"/>
                </a:solidFill>
                <a:latin typeface="Noto Sans"/>
                <a:ea typeface="Noto Sans"/>
                <a:cs typeface="Noto Sans"/>
                <a:sym typeface="Noto Sans"/>
              </a:defRPr>
            </a:lvl8pPr>
            <a:lvl9pPr marL="4114800" marR="0" lvl="8" indent="-304800" algn="l" rtl="0">
              <a:lnSpc>
                <a:spcPct val="100000"/>
              </a:lnSpc>
              <a:spcBef>
                <a:spcPts val="0"/>
              </a:spcBef>
              <a:spcAft>
                <a:spcPts val="0"/>
              </a:spcAft>
              <a:buClr>
                <a:srgbClr val="F39E78"/>
              </a:buClr>
              <a:buSzPts val="1200"/>
              <a:buFont typeface="Noto Sans"/>
              <a:buChar char="■"/>
              <a:defRPr sz="1200" b="1" i="0" u="none" strike="noStrike" cap="none">
                <a:solidFill>
                  <a:srgbClr val="F39E78"/>
                </a:solidFill>
                <a:latin typeface="Noto Sans"/>
                <a:ea typeface="Noto Sans"/>
                <a:cs typeface="Noto Sans"/>
                <a:sym typeface="Noto Sans"/>
              </a:defRPr>
            </a:lvl9pPr>
          </a:lstStyle>
          <a:p>
            <a:endParaRPr/>
          </a:p>
        </p:txBody>
      </p:sp>
      <p:sp>
        <p:nvSpPr>
          <p:cNvPr id="8" name="Google Shape;8;p35"/>
          <p:cNvSpPr txBox="1">
            <a:spLocks noGrp="1"/>
          </p:cNvSpPr>
          <p:nvPr>
            <p:ph type="body" idx="2"/>
          </p:nvPr>
        </p:nvSpPr>
        <p:spPr>
          <a:xfrm>
            <a:off x="409200" y="4538923"/>
            <a:ext cx="2736000" cy="184666"/>
          </a:xfrm>
          <a:prstGeom prst="rect">
            <a:avLst/>
          </a:prstGeom>
          <a:noFill/>
          <a:ln>
            <a:noFill/>
          </a:ln>
        </p:spPr>
        <p:txBody>
          <a:bodyPr spcFirstLastPara="1" wrap="square" lIns="0" tIns="0" rIns="0" bIns="0" anchor="t" anchorCtr="0">
            <a:spAutoFit/>
          </a:bodyPr>
          <a:lstStyle>
            <a:lvl1pPr marL="457200" marR="0" lvl="0" indent="-304800" algn="l" rtl="0">
              <a:lnSpc>
                <a:spcPct val="100000"/>
              </a:lnSpc>
              <a:spcBef>
                <a:spcPts val="0"/>
              </a:spcBef>
              <a:spcAft>
                <a:spcPts val="0"/>
              </a:spcAft>
              <a:buClr>
                <a:srgbClr val="5592FD"/>
              </a:buClr>
              <a:buSzPts val="1200"/>
              <a:buFont typeface="Noto Sans"/>
              <a:buChar char="●"/>
              <a:defRPr sz="1200" b="1" i="0" u="none" strike="noStrike" cap="none">
                <a:solidFill>
                  <a:srgbClr val="5592FD"/>
                </a:solidFill>
                <a:latin typeface="Noto Sans"/>
                <a:ea typeface="Noto Sans"/>
                <a:cs typeface="Noto Sans"/>
                <a:sym typeface="Noto Sans"/>
              </a:defRPr>
            </a:lvl1pPr>
            <a:lvl2pPr marL="914400" marR="0" lvl="1" indent="-304800" algn="l" rtl="0">
              <a:lnSpc>
                <a:spcPct val="100000"/>
              </a:lnSpc>
              <a:spcBef>
                <a:spcPts val="0"/>
              </a:spcBef>
              <a:spcAft>
                <a:spcPts val="0"/>
              </a:spcAft>
              <a:buClr>
                <a:srgbClr val="5592FD"/>
              </a:buClr>
              <a:buSzPts val="1200"/>
              <a:buFont typeface="Noto Sans"/>
              <a:buChar char="○"/>
              <a:defRPr sz="1200" b="1" i="0" u="none" strike="noStrike" cap="none">
                <a:solidFill>
                  <a:srgbClr val="5592FD"/>
                </a:solidFill>
                <a:latin typeface="Noto Sans"/>
                <a:ea typeface="Noto Sans"/>
                <a:cs typeface="Noto Sans"/>
                <a:sym typeface="Noto Sans"/>
              </a:defRPr>
            </a:lvl2pPr>
            <a:lvl3pPr marL="1371600" marR="0" lvl="2" indent="-304800" algn="l" rtl="0">
              <a:lnSpc>
                <a:spcPct val="100000"/>
              </a:lnSpc>
              <a:spcBef>
                <a:spcPts val="0"/>
              </a:spcBef>
              <a:spcAft>
                <a:spcPts val="0"/>
              </a:spcAft>
              <a:buClr>
                <a:srgbClr val="5592FD"/>
              </a:buClr>
              <a:buSzPts val="1200"/>
              <a:buFont typeface="Noto Sans"/>
              <a:buChar char="■"/>
              <a:defRPr sz="1200" b="1" i="0" u="none" strike="noStrike" cap="none">
                <a:solidFill>
                  <a:srgbClr val="5592FD"/>
                </a:solidFill>
                <a:latin typeface="Noto Sans"/>
                <a:ea typeface="Noto Sans"/>
                <a:cs typeface="Noto Sans"/>
                <a:sym typeface="Noto Sans"/>
              </a:defRPr>
            </a:lvl3pPr>
            <a:lvl4pPr marL="1828800" marR="0" lvl="3" indent="-304800" algn="l" rtl="0">
              <a:lnSpc>
                <a:spcPct val="100000"/>
              </a:lnSpc>
              <a:spcBef>
                <a:spcPts val="0"/>
              </a:spcBef>
              <a:spcAft>
                <a:spcPts val="0"/>
              </a:spcAft>
              <a:buClr>
                <a:srgbClr val="5592FD"/>
              </a:buClr>
              <a:buSzPts val="1200"/>
              <a:buFont typeface="Noto Sans"/>
              <a:buChar char="●"/>
              <a:defRPr sz="1200" b="1" i="0" u="none" strike="noStrike" cap="none">
                <a:solidFill>
                  <a:srgbClr val="5592FD"/>
                </a:solidFill>
                <a:latin typeface="Noto Sans"/>
                <a:ea typeface="Noto Sans"/>
                <a:cs typeface="Noto Sans"/>
                <a:sym typeface="Noto Sans"/>
              </a:defRPr>
            </a:lvl4pPr>
            <a:lvl5pPr marL="2286000" marR="0" lvl="4" indent="-304800" algn="l" rtl="0">
              <a:lnSpc>
                <a:spcPct val="100000"/>
              </a:lnSpc>
              <a:spcBef>
                <a:spcPts val="0"/>
              </a:spcBef>
              <a:spcAft>
                <a:spcPts val="0"/>
              </a:spcAft>
              <a:buClr>
                <a:srgbClr val="5592FD"/>
              </a:buClr>
              <a:buSzPts val="1200"/>
              <a:buFont typeface="Noto Sans"/>
              <a:buChar char="○"/>
              <a:defRPr sz="1200" b="1" i="0" u="none" strike="noStrike" cap="none">
                <a:solidFill>
                  <a:srgbClr val="5592FD"/>
                </a:solidFill>
                <a:latin typeface="Noto Sans"/>
                <a:ea typeface="Noto Sans"/>
                <a:cs typeface="Noto Sans"/>
                <a:sym typeface="Noto Sans"/>
              </a:defRPr>
            </a:lvl5pPr>
            <a:lvl6pPr marL="2743200" marR="0" lvl="5" indent="-304800" algn="l" rtl="0">
              <a:lnSpc>
                <a:spcPct val="100000"/>
              </a:lnSpc>
              <a:spcBef>
                <a:spcPts val="0"/>
              </a:spcBef>
              <a:spcAft>
                <a:spcPts val="0"/>
              </a:spcAft>
              <a:buClr>
                <a:srgbClr val="5592FD"/>
              </a:buClr>
              <a:buSzPts val="1200"/>
              <a:buFont typeface="Noto Sans"/>
              <a:buChar char="■"/>
              <a:defRPr sz="1200" b="1" i="0" u="none" strike="noStrike" cap="none">
                <a:solidFill>
                  <a:srgbClr val="5592FD"/>
                </a:solidFill>
                <a:latin typeface="Noto Sans"/>
                <a:ea typeface="Noto Sans"/>
                <a:cs typeface="Noto Sans"/>
                <a:sym typeface="Noto Sans"/>
              </a:defRPr>
            </a:lvl6pPr>
            <a:lvl7pPr marL="3200400" marR="0" lvl="6" indent="-304800" algn="l" rtl="0">
              <a:lnSpc>
                <a:spcPct val="100000"/>
              </a:lnSpc>
              <a:spcBef>
                <a:spcPts val="0"/>
              </a:spcBef>
              <a:spcAft>
                <a:spcPts val="0"/>
              </a:spcAft>
              <a:buClr>
                <a:srgbClr val="5592FD"/>
              </a:buClr>
              <a:buSzPts val="1200"/>
              <a:buFont typeface="Noto Sans"/>
              <a:buChar char="●"/>
              <a:defRPr sz="1200" b="1" i="0" u="none" strike="noStrike" cap="none">
                <a:solidFill>
                  <a:srgbClr val="5592FD"/>
                </a:solidFill>
                <a:latin typeface="Noto Sans"/>
                <a:ea typeface="Noto Sans"/>
                <a:cs typeface="Noto Sans"/>
                <a:sym typeface="Noto Sans"/>
              </a:defRPr>
            </a:lvl7pPr>
            <a:lvl8pPr marL="3657600" marR="0" lvl="7" indent="-304800" algn="l" rtl="0">
              <a:lnSpc>
                <a:spcPct val="100000"/>
              </a:lnSpc>
              <a:spcBef>
                <a:spcPts val="0"/>
              </a:spcBef>
              <a:spcAft>
                <a:spcPts val="0"/>
              </a:spcAft>
              <a:buClr>
                <a:srgbClr val="5592FD"/>
              </a:buClr>
              <a:buSzPts val="1200"/>
              <a:buFont typeface="Noto Sans"/>
              <a:buChar char="○"/>
              <a:defRPr sz="1200" b="1" i="0" u="none" strike="noStrike" cap="none">
                <a:solidFill>
                  <a:srgbClr val="5592FD"/>
                </a:solidFill>
                <a:latin typeface="Noto Sans"/>
                <a:ea typeface="Noto Sans"/>
                <a:cs typeface="Noto Sans"/>
                <a:sym typeface="Noto Sans"/>
              </a:defRPr>
            </a:lvl8pPr>
            <a:lvl9pPr marL="4114800" marR="0" lvl="8" indent="-304800" algn="l" rtl="0">
              <a:lnSpc>
                <a:spcPct val="100000"/>
              </a:lnSpc>
              <a:spcBef>
                <a:spcPts val="0"/>
              </a:spcBef>
              <a:spcAft>
                <a:spcPts val="0"/>
              </a:spcAft>
              <a:buClr>
                <a:srgbClr val="5592FD"/>
              </a:buClr>
              <a:buSzPts val="1200"/>
              <a:buFont typeface="Noto Sans"/>
              <a:buChar char="■"/>
              <a:defRPr sz="1200" b="1" i="0" u="none" strike="noStrike" cap="none">
                <a:solidFill>
                  <a:srgbClr val="5592FD"/>
                </a:solidFill>
                <a:latin typeface="Noto Sans"/>
                <a:ea typeface="Noto Sans"/>
                <a:cs typeface="Noto Sans"/>
                <a:sym typeface="Noto Sans"/>
              </a:defRPr>
            </a:lvl9pPr>
          </a:lstStyle>
          <a:p>
            <a:endParaRPr/>
          </a:p>
        </p:txBody>
      </p:sp>
      <p:sp>
        <p:nvSpPr>
          <p:cNvPr id="9" name="Google Shape;9;p35"/>
          <p:cNvSpPr txBox="1">
            <a:spLocks noGrp="1"/>
          </p:cNvSpPr>
          <p:nvPr>
            <p:ph type="body" idx="3"/>
          </p:nvPr>
        </p:nvSpPr>
        <p:spPr>
          <a:xfrm>
            <a:off x="6789550" y="409200"/>
            <a:ext cx="1943100" cy="153888"/>
          </a:xfrm>
          <a:prstGeom prst="rect">
            <a:avLst/>
          </a:prstGeom>
          <a:noFill/>
          <a:ln>
            <a:noFill/>
          </a:ln>
        </p:spPr>
        <p:txBody>
          <a:bodyPr spcFirstLastPara="1" wrap="square" lIns="0" tIns="0" rIns="0" bIns="0" anchor="t" anchorCtr="0">
            <a:spAutoFit/>
          </a:bodyPr>
          <a:lstStyle>
            <a:lvl1pPr marL="457200" marR="0" lvl="0" indent="-292100" algn="r" rtl="0">
              <a:lnSpc>
                <a:spcPct val="100000"/>
              </a:lnSpc>
              <a:spcBef>
                <a:spcPts val="0"/>
              </a:spcBef>
              <a:spcAft>
                <a:spcPts val="0"/>
              </a:spcAft>
              <a:buClr>
                <a:schemeClr val="lt1"/>
              </a:buClr>
              <a:buSzPts val="1000"/>
              <a:buFont typeface="Noto Sans"/>
              <a:buChar char="●"/>
              <a:defRPr sz="1000" b="1" i="0" u="none" strike="noStrike" cap="none">
                <a:solidFill>
                  <a:schemeClr val="lt1"/>
                </a:solidFill>
                <a:latin typeface="Noto Sans"/>
                <a:ea typeface="Noto Sans"/>
                <a:cs typeface="Noto Sans"/>
                <a:sym typeface="Noto Sans"/>
              </a:defRPr>
            </a:lvl1pPr>
            <a:lvl2pPr marL="914400" marR="0" lvl="1" indent="-317500" algn="l" rtl="0">
              <a:lnSpc>
                <a:spcPct val="100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2pPr>
            <a:lvl3pPr marL="1371600" marR="0" lvl="2" indent="-317500" algn="l" rtl="0">
              <a:lnSpc>
                <a:spcPct val="100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L="1828800" marR="0" lvl="3" indent="-317500" algn="l" rtl="0">
              <a:lnSpc>
                <a:spcPct val="100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4pPr>
            <a:lvl5pPr marL="2286000" marR="0" lvl="4" indent="-317500" algn="l" rtl="0">
              <a:lnSpc>
                <a:spcPct val="100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100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6pPr>
            <a:lvl7pPr marL="3200400" marR="0" lvl="6" indent="-317500" algn="l" rtl="0">
              <a:lnSpc>
                <a:spcPct val="100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7pPr>
            <a:lvl8pPr marL="3657600" marR="0" lvl="7" indent="-317500" algn="l" rtl="0">
              <a:lnSpc>
                <a:spcPct val="100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8pPr>
            <a:lvl9pPr marL="4114800" marR="0" lvl="8" indent="-317500" algn="l" rtl="0">
              <a:lnSpc>
                <a:spcPct val="100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82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58">
          <p15:clr>
            <a:srgbClr val="E46962"/>
          </p15:clr>
        </p15:guide>
        <p15:guide id="2" pos="258">
          <p15:clr>
            <a:srgbClr val="E46962"/>
          </p15:clr>
        </p15:guide>
        <p15:guide id="3" pos="5501">
          <p15:clr>
            <a:srgbClr val="E46962"/>
          </p15:clr>
        </p15:guide>
        <p15:guide id="4" orient="horz" pos="2980">
          <p15:clr>
            <a:srgbClr val="E46962"/>
          </p15:clr>
        </p15:guide>
        <p15:guide id="5" orient="horz" pos="496">
          <p15:clr>
            <a:srgbClr val="E46962"/>
          </p15:clr>
        </p15:guide>
        <p15:guide id="6" orient="horz" pos="997">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28"/>
        <p:cNvGrpSpPr/>
        <p:nvPr/>
      </p:nvGrpSpPr>
      <p:grpSpPr>
        <a:xfrm>
          <a:off x="0" y="0"/>
          <a:ext cx="0" cy="0"/>
          <a:chOff x="0" y="0"/>
          <a:chExt cx="0" cy="0"/>
        </a:xfrm>
      </p:grpSpPr>
      <p:sp>
        <p:nvSpPr>
          <p:cNvPr id="29" name="Google Shape;29;p42"/>
          <p:cNvSpPr txBox="1">
            <a:spLocks noGrp="1"/>
          </p:cNvSpPr>
          <p:nvPr>
            <p:ph type="title"/>
          </p:nvPr>
        </p:nvSpPr>
        <p:spPr>
          <a:xfrm>
            <a:off x="409200" y="1583200"/>
            <a:ext cx="8323200" cy="3282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lt1"/>
              </a:buClr>
              <a:buSzPts val="4800"/>
              <a:buFont typeface="Noto Sans Light"/>
              <a:buNone/>
              <a:defRPr sz="4800" b="0" i="0" u="none" strike="noStrike" cap="none">
                <a:solidFill>
                  <a:schemeClr val="lt1"/>
                </a:solidFill>
                <a:latin typeface="Noto Sans Light"/>
                <a:ea typeface="Noto Sans Light"/>
                <a:cs typeface="Noto Sans Light"/>
                <a:sym typeface="Noto Sans Light"/>
              </a:defRPr>
            </a:lvl1pPr>
            <a:lvl2pPr marR="0" lvl="1"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9pPr>
          </a:lstStyle>
          <a:p>
            <a:endParaRPr/>
          </a:p>
        </p:txBody>
      </p:sp>
      <p:sp>
        <p:nvSpPr>
          <p:cNvPr id="30" name="Google Shape;30;p42"/>
          <p:cNvSpPr txBox="1">
            <a:spLocks noGrp="1"/>
          </p:cNvSpPr>
          <p:nvPr>
            <p:ph type="body" idx="1"/>
          </p:nvPr>
        </p:nvSpPr>
        <p:spPr>
          <a:xfrm>
            <a:off x="409200" y="4297056"/>
            <a:ext cx="2736000" cy="328200"/>
          </a:xfrm>
          <a:prstGeom prst="rect">
            <a:avLst/>
          </a:prstGeom>
          <a:noFill/>
          <a:ln>
            <a:noFill/>
          </a:ln>
        </p:spPr>
        <p:txBody>
          <a:bodyPr spcFirstLastPara="1" wrap="square" lIns="0" tIns="0" rIns="0" bIns="0" anchor="t" anchorCtr="0">
            <a:spAutoFit/>
          </a:bodyPr>
          <a:lstStyle>
            <a:lvl1pPr marL="457200" marR="0" lvl="0" indent="-317500" algn="l" rtl="0">
              <a:lnSpc>
                <a:spcPct val="100000"/>
              </a:lnSpc>
              <a:spcBef>
                <a:spcPts val="0"/>
              </a:spcBef>
              <a:spcAft>
                <a:spcPts val="0"/>
              </a:spcAft>
              <a:buClr>
                <a:srgbClr val="F39E78"/>
              </a:buClr>
              <a:buSzPts val="1400"/>
              <a:buFont typeface="Noto Sans"/>
              <a:buChar char="●"/>
              <a:defRPr sz="1400" b="1" i="0" u="none" strike="noStrike" cap="none">
                <a:solidFill>
                  <a:srgbClr val="F39E78"/>
                </a:solidFill>
                <a:latin typeface="Noto Sans"/>
                <a:ea typeface="Noto Sans"/>
                <a:cs typeface="Noto Sans"/>
                <a:sym typeface="Noto Sans"/>
              </a:defRPr>
            </a:lvl1pPr>
            <a:lvl2pPr marL="914400" marR="0" lvl="1" indent="-304800" algn="l" rtl="0">
              <a:lnSpc>
                <a:spcPct val="100000"/>
              </a:lnSpc>
              <a:spcBef>
                <a:spcPts val="0"/>
              </a:spcBef>
              <a:spcAft>
                <a:spcPts val="0"/>
              </a:spcAft>
              <a:buClr>
                <a:srgbClr val="F39E78"/>
              </a:buClr>
              <a:buSzPts val="1200"/>
              <a:buFont typeface="Noto Sans"/>
              <a:buChar char="○"/>
              <a:defRPr sz="1200" b="1" i="0" u="none" strike="noStrike" cap="none">
                <a:solidFill>
                  <a:srgbClr val="F39E78"/>
                </a:solidFill>
                <a:latin typeface="Noto Sans"/>
                <a:ea typeface="Noto Sans"/>
                <a:cs typeface="Noto Sans"/>
                <a:sym typeface="Noto Sans"/>
              </a:defRPr>
            </a:lvl2pPr>
            <a:lvl3pPr marL="1371600" marR="0" lvl="2" indent="-304800" algn="l" rtl="0">
              <a:lnSpc>
                <a:spcPct val="100000"/>
              </a:lnSpc>
              <a:spcBef>
                <a:spcPts val="0"/>
              </a:spcBef>
              <a:spcAft>
                <a:spcPts val="0"/>
              </a:spcAft>
              <a:buClr>
                <a:srgbClr val="F39E78"/>
              </a:buClr>
              <a:buSzPts val="1200"/>
              <a:buFont typeface="Noto Sans"/>
              <a:buChar char="■"/>
              <a:defRPr sz="1200" b="1" i="0" u="none" strike="noStrike" cap="none">
                <a:solidFill>
                  <a:srgbClr val="F39E78"/>
                </a:solidFill>
                <a:latin typeface="Noto Sans"/>
                <a:ea typeface="Noto Sans"/>
                <a:cs typeface="Noto Sans"/>
                <a:sym typeface="Noto Sans"/>
              </a:defRPr>
            </a:lvl3pPr>
            <a:lvl4pPr marL="1828800" marR="0" lvl="3" indent="-304800" algn="l" rtl="0">
              <a:lnSpc>
                <a:spcPct val="100000"/>
              </a:lnSpc>
              <a:spcBef>
                <a:spcPts val="0"/>
              </a:spcBef>
              <a:spcAft>
                <a:spcPts val="0"/>
              </a:spcAft>
              <a:buClr>
                <a:srgbClr val="F39E78"/>
              </a:buClr>
              <a:buSzPts val="1200"/>
              <a:buFont typeface="Noto Sans"/>
              <a:buChar char="●"/>
              <a:defRPr sz="1200" b="1" i="0" u="none" strike="noStrike" cap="none">
                <a:solidFill>
                  <a:srgbClr val="F39E78"/>
                </a:solidFill>
                <a:latin typeface="Noto Sans"/>
                <a:ea typeface="Noto Sans"/>
                <a:cs typeface="Noto Sans"/>
                <a:sym typeface="Noto Sans"/>
              </a:defRPr>
            </a:lvl4pPr>
            <a:lvl5pPr marL="2286000" marR="0" lvl="4" indent="-304800" algn="l" rtl="0">
              <a:lnSpc>
                <a:spcPct val="100000"/>
              </a:lnSpc>
              <a:spcBef>
                <a:spcPts val="0"/>
              </a:spcBef>
              <a:spcAft>
                <a:spcPts val="0"/>
              </a:spcAft>
              <a:buClr>
                <a:srgbClr val="F39E78"/>
              </a:buClr>
              <a:buSzPts val="1200"/>
              <a:buFont typeface="Noto Sans"/>
              <a:buChar char="○"/>
              <a:defRPr sz="1200" b="1" i="0" u="none" strike="noStrike" cap="none">
                <a:solidFill>
                  <a:srgbClr val="F39E78"/>
                </a:solidFill>
                <a:latin typeface="Noto Sans"/>
                <a:ea typeface="Noto Sans"/>
                <a:cs typeface="Noto Sans"/>
                <a:sym typeface="Noto Sans"/>
              </a:defRPr>
            </a:lvl5pPr>
            <a:lvl6pPr marL="2743200" marR="0" lvl="5" indent="-304800" algn="l" rtl="0">
              <a:lnSpc>
                <a:spcPct val="100000"/>
              </a:lnSpc>
              <a:spcBef>
                <a:spcPts val="0"/>
              </a:spcBef>
              <a:spcAft>
                <a:spcPts val="0"/>
              </a:spcAft>
              <a:buClr>
                <a:srgbClr val="F39E78"/>
              </a:buClr>
              <a:buSzPts val="1200"/>
              <a:buFont typeface="Noto Sans"/>
              <a:buChar char="■"/>
              <a:defRPr sz="1200" b="1" i="0" u="none" strike="noStrike" cap="none">
                <a:solidFill>
                  <a:srgbClr val="F39E78"/>
                </a:solidFill>
                <a:latin typeface="Noto Sans"/>
                <a:ea typeface="Noto Sans"/>
                <a:cs typeface="Noto Sans"/>
                <a:sym typeface="Noto Sans"/>
              </a:defRPr>
            </a:lvl6pPr>
            <a:lvl7pPr marL="3200400" marR="0" lvl="6" indent="-304800" algn="l" rtl="0">
              <a:lnSpc>
                <a:spcPct val="100000"/>
              </a:lnSpc>
              <a:spcBef>
                <a:spcPts val="0"/>
              </a:spcBef>
              <a:spcAft>
                <a:spcPts val="0"/>
              </a:spcAft>
              <a:buClr>
                <a:srgbClr val="F39E78"/>
              </a:buClr>
              <a:buSzPts val="1200"/>
              <a:buFont typeface="Noto Sans"/>
              <a:buChar char="●"/>
              <a:defRPr sz="1200" b="1" i="0" u="none" strike="noStrike" cap="none">
                <a:solidFill>
                  <a:srgbClr val="F39E78"/>
                </a:solidFill>
                <a:latin typeface="Noto Sans"/>
                <a:ea typeface="Noto Sans"/>
                <a:cs typeface="Noto Sans"/>
                <a:sym typeface="Noto Sans"/>
              </a:defRPr>
            </a:lvl7pPr>
            <a:lvl8pPr marL="3657600" marR="0" lvl="7" indent="-304800" algn="l" rtl="0">
              <a:lnSpc>
                <a:spcPct val="100000"/>
              </a:lnSpc>
              <a:spcBef>
                <a:spcPts val="0"/>
              </a:spcBef>
              <a:spcAft>
                <a:spcPts val="0"/>
              </a:spcAft>
              <a:buClr>
                <a:srgbClr val="F39E78"/>
              </a:buClr>
              <a:buSzPts val="1200"/>
              <a:buFont typeface="Noto Sans"/>
              <a:buChar char="○"/>
              <a:defRPr sz="1200" b="1" i="0" u="none" strike="noStrike" cap="none">
                <a:solidFill>
                  <a:srgbClr val="F39E78"/>
                </a:solidFill>
                <a:latin typeface="Noto Sans"/>
                <a:ea typeface="Noto Sans"/>
                <a:cs typeface="Noto Sans"/>
                <a:sym typeface="Noto Sans"/>
              </a:defRPr>
            </a:lvl8pPr>
            <a:lvl9pPr marL="4114800" marR="0" lvl="8" indent="-304800" algn="l" rtl="0">
              <a:lnSpc>
                <a:spcPct val="100000"/>
              </a:lnSpc>
              <a:spcBef>
                <a:spcPts val="0"/>
              </a:spcBef>
              <a:spcAft>
                <a:spcPts val="0"/>
              </a:spcAft>
              <a:buClr>
                <a:srgbClr val="F39E78"/>
              </a:buClr>
              <a:buSzPts val="1200"/>
              <a:buFont typeface="Noto Sans"/>
              <a:buChar char="■"/>
              <a:defRPr sz="1200" b="1" i="0" u="none" strike="noStrike" cap="none">
                <a:solidFill>
                  <a:srgbClr val="F39E78"/>
                </a:solidFill>
                <a:latin typeface="Noto Sans"/>
                <a:ea typeface="Noto Sans"/>
                <a:cs typeface="Noto Sans"/>
                <a:sym typeface="Noto Sans"/>
              </a:defRPr>
            </a:lvl9pPr>
          </a:lstStyle>
          <a:p>
            <a:endParaRPr/>
          </a:p>
        </p:txBody>
      </p:sp>
      <p:sp>
        <p:nvSpPr>
          <p:cNvPr id="31" name="Google Shape;31;p42"/>
          <p:cNvSpPr txBox="1">
            <a:spLocks noGrp="1"/>
          </p:cNvSpPr>
          <p:nvPr>
            <p:ph type="body" idx="2"/>
          </p:nvPr>
        </p:nvSpPr>
        <p:spPr>
          <a:xfrm>
            <a:off x="409200" y="4538923"/>
            <a:ext cx="2736000" cy="328200"/>
          </a:xfrm>
          <a:prstGeom prst="rect">
            <a:avLst/>
          </a:prstGeom>
          <a:noFill/>
          <a:ln>
            <a:noFill/>
          </a:ln>
        </p:spPr>
        <p:txBody>
          <a:bodyPr spcFirstLastPara="1" wrap="square" lIns="0" tIns="0" rIns="0" bIns="0" anchor="t" anchorCtr="0">
            <a:spAutoFit/>
          </a:bodyPr>
          <a:lstStyle>
            <a:lvl1pPr marL="457200" marR="0" lvl="0" indent="-304800" algn="l" rtl="0">
              <a:lnSpc>
                <a:spcPct val="100000"/>
              </a:lnSpc>
              <a:spcBef>
                <a:spcPts val="0"/>
              </a:spcBef>
              <a:spcAft>
                <a:spcPts val="0"/>
              </a:spcAft>
              <a:buClr>
                <a:srgbClr val="5592FD"/>
              </a:buClr>
              <a:buSzPts val="1200"/>
              <a:buFont typeface="Noto Sans"/>
              <a:buChar char="●"/>
              <a:defRPr sz="1200" b="0" i="0" u="none" strike="noStrike" cap="none">
                <a:solidFill>
                  <a:srgbClr val="5592FD"/>
                </a:solidFill>
                <a:latin typeface="Noto Sans"/>
                <a:ea typeface="Noto Sans"/>
                <a:cs typeface="Noto Sans"/>
                <a:sym typeface="Noto Sans"/>
              </a:defRPr>
            </a:lvl1pPr>
            <a:lvl2pPr marL="914400" marR="0" lvl="1" indent="-304800" algn="l" rtl="0">
              <a:lnSpc>
                <a:spcPct val="100000"/>
              </a:lnSpc>
              <a:spcBef>
                <a:spcPts val="0"/>
              </a:spcBef>
              <a:spcAft>
                <a:spcPts val="0"/>
              </a:spcAft>
              <a:buClr>
                <a:srgbClr val="5592FD"/>
              </a:buClr>
              <a:buSzPts val="1200"/>
              <a:buFont typeface="Noto Sans"/>
              <a:buChar char="○"/>
              <a:defRPr sz="1200" b="1" i="0" u="none" strike="noStrike" cap="none">
                <a:solidFill>
                  <a:srgbClr val="5592FD"/>
                </a:solidFill>
                <a:latin typeface="Noto Sans"/>
                <a:ea typeface="Noto Sans"/>
                <a:cs typeface="Noto Sans"/>
                <a:sym typeface="Noto Sans"/>
              </a:defRPr>
            </a:lvl2pPr>
            <a:lvl3pPr marL="1371600" marR="0" lvl="2" indent="-304800" algn="l" rtl="0">
              <a:lnSpc>
                <a:spcPct val="100000"/>
              </a:lnSpc>
              <a:spcBef>
                <a:spcPts val="0"/>
              </a:spcBef>
              <a:spcAft>
                <a:spcPts val="0"/>
              </a:spcAft>
              <a:buClr>
                <a:srgbClr val="5592FD"/>
              </a:buClr>
              <a:buSzPts val="1200"/>
              <a:buFont typeface="Noto Sans"/>
              <a:buChar char="■"/>
              <a:defRPr sz="1200" b="1" i="0" u="none" strike="noStrike" cap="none">
                <a:solidFill>
                  <a:srgbClr val="5592FD"/>
                </a:solidFill>
                <a:latin typeface="Noto Sans"/>
                <a:ea typeface="Noto Sans"/>
                <a:cs typeface="Noto Sans"/>
                <a:sym typeface="Noto Sans"/>
              </a:defRPr>
            </a:lvl3pPr>
            <a:lvl4pPr marL="1828800" marR="0" lvl="3" indent="-304800" algn="l" rtl="0">
              <a:lnSpc>
                <a:spcPct val="100000"/>
              </a:lnSpc>
              <a:spcBef>
                <a:spcPts val="0"/>
              </a:spcBef>
              <a:spcAft>
                <a:spcPts val="0"/>
              </a:spcAft>
              <a:buClr>
                <a:srgbClr val="5592FD"/>
              </a:buClr>
              <a:buSzPts val="1200"/>
              <a:buFont typeface="Noto Sans"/>
              <a:buChar char="●"/>
              <a:defRPr sz="1200" b="1" i="0" u="none" strike="noStrike" cap="none">
                <a:solidFill>
                  <a:srgbClr val="5592FD"/>
                </a:solidFill>
                <a:latin typeface="Noto Sans"/>
                <a:ea typeface="Noto Sans"/>
                <a:cs typeface="Noto Sans"/>
                <a:sym typeface="Noto Sans"/>
              </a:defRPr>
            </a:lvl4pPr>
            <a:lvl5pPr marL="2286000" marR="0" lvl="4" indent="-304800" algn="l" rtl="0">
              <a:lnSpc>
                <a:spcPct val="100000"/>
              </a:lnSpc>
              <a:spcBef>
                <a:spcPts val="0"/>
              </a:spcBef>
              <a:spcAft>
                <a:spcPts val="0"/>
              </a:spcAft>
              <a:buClr>
                <a:srgbClr val="5592FD"/>
              </a:buClr>
              <a:buSzPts val="1200"/>
              <a:buFont typeface="Noto Sans"/>
              <a:buChar char="○"/>
              <a:defRPr sz="1200" b="1" i="0" u="none" strike="noStrike" cap="none">
                <a:solidFill>
                  <a:srgbClr val="5592FD"/>
                </a:solidFill>
                <a:latin typeface="Noto Sans"/>
                <a:ea typeface="Noto Sans"/>
                <a:cs typeface="Noto Sans"/>
                <a:sym typeface="Noto Sans"/>
              </a:defRPr>
            </a:lvl5pPr>
            <a:lvl6pPr marL="2743200" marR="0" lvl="5" indent="-304800" algn="l" rtl="0">
              <a:lnSpc>
                <a:spcPct val="100000"/>
              </a:lnSpc>
              <a:spcBef>
                <a:spcPts val="0"/>
              </a:spcBef>
              <a:spcAft>
                <a:spcPts val="0"/>
              </a:spcAft>
              <a:buClr>
                <a:srgbClr val="5592FD"/>
              </a:buClr>
              <a:buSzPts val="1200"/>
              <a:buFont typeface="Noto Sans"/>
              <a:buChar char="■"/>
              <a:defRPr sz="1200" b="1" i="0" u="none" strike="noStrike" cap="none">
                <a:solidFill>
                  <a:srgbClr val="5592FD"/>
                </a:solidFill>
                <a:latin typeface="Noto Sans"/>
                <a:ea typeface="Noto Sans"/>
                <a:cs typeface="Noto Sans"/>
                <a:sym typeface="Noto Sans"/>
              </a:defRPr>
            </a:lvl6pPr>
            <a:lvl7pPr marL="3200400" marR="0" lvl="6" indent="-304800" algn="l" rtl="0">
              <a:lnSpc>
                <a:spcPct val="100000"/>
              </a:lnSpc>
              <a:spcBef>
                <a:spcPts val="0"/>
              </a:spcBef>
              <a:spcAft>
                <a:spcPts val="0"/>
              </a:spcAft>
              <a:buClr>
                <a:srgbClr val="5592FD"/>
              </a:buClr>
              <a:buSzPts val="1200"/>
              <a:buFont typeface="Noto Sans"/>
              <a:buChar char="●"/>
              <a:defRPr sz="1200" b="1" i="0" u="none" strike="noStrike" cap="none">
                <a:solidFill>
                  <a:srgbClr val="5592FD"/>
                </a:solidFill>
                <a:latin typeface="Noto Sans"/>
                <a:ea typeface="Noto Sans"/>
                <a:cs typeface="Noto Sans"/>
                <a:sym typeface="Noto Sans"/>
              </a:defRPr>
            </a:lvl7pPr>
            <a:lvl8pPr marL="3657600" marR="0" lvl="7" indent="-304800" algn="l" rtl="0">
              <a:lnSpc>
                <a:spcPct val="100000"/>
              </a:lnSpc>
              <a:spcBef>
                <a:spcPts val="0"/>
              </a:spcBef>
              <a:spcAft>
                <a:spcPts val="0"/>
              </a:spcAft>
              <a:buClr>
                <a:srgbClr val="5592FD"/>
              </a:buClr>
              <a:buSzPts val="1200"/>
              <a:buFont typeface="Noto Sans"/>
              <a:buChar char="○"/>
              <a:defRPr sz="1200" b="1" i="0" u="none" strike="noStrike" cap="none">
                <a:solidFill>
                  <a:srgbClr val="5592FD"/>
                </a:solidFill>
                <a:latin typeface="Noto Sans"/>
                <a:ea typeface="Noto Sans"/>
                <a:cs typeface="Noto Sans"/>
                <a:sym typeface="Noto Sans"/>
              </a:defRPr>
            </a:lvl8pPr>
            <a:lvl9pPr marL="4114800" marR="0" lvl="8" indent="-304800" algn="l" rtl="0">
              <a:lnSpc>
                <a:spcPct val="100000"/>
              </a:lnSpc>
              <a:spcBef>
                <a:spcPts val="0"/>
              </a:spcBef>
              <a:spcAft>
                <a:spcPts val="0"/>
              </a:spcAft>
              <a:buClr>
                <a:srgbClr val="5592FD"/>
              </a:buClr>
              <a:buSzPts val="1200"/>
              <a:buFont typeface="Noto Sans"/>
              <a:buChar char="■"/>
              <a:defRPr sz="1200" b="1" i="0" u="none" strike="noStrike" cap="none">
                <a:solidFill>
                  <a:srgbClr val="5592FD"/>
                </a:solidFill>
                <a:latin typeface="Noto Sans"/>
                <a:ea typeface="Noto Sans"/>
                <a:cs typeface="Noto Sans"/>
                <a:sym typeface="Noto Sans"/>
              </a:defRPr>
            </a:lvl9pPr>
          </a:lstStyle>
          <a:p>
            <a:endParaRPr/>
          </a:p>
        </p:txBody>
      </p:sp>
      <p:sp>
        <p:nvSpPr>
          <p:cNvPr id="32" name="Google Shape;32;p42"/>
          <p:cNvSpPr txBox="1">
            <a:spLocks noGrp="1"/>
          </p:cNvSpPr>
          <p:nvPr>
            <p:ph type="body" idx="3"/>
          </p:nvPr>
        </p:nvSpPr>
        <p:spPr>
          <a:xfrm>
            <a:off x="6789550" y="409200"/>
            <a:ext cx="1943100" cy="249900"/>
          </a:xfrm>
          <a:prstGeom prst="rect">
            <a:avLst/>
          </a:prstGeom>
          <a:noFill/>
          <a:ln>
            <a:noFill/>
          </a:ln>
        </p:spPr>
        <p:txBody>
          <a:bodyPr spcFirstLastPara="1" wrap="square" lIns="0" tIns="0" rIns="0" bIns="0" anchor="t" anchorCtr="0">
            <a:spAutoFit/>
          </a:bodyPr>
          <a:lstStyle>
            <a:lvl1pPr marL="457200" marR="0" lvl="0" indent="-292100" algn="r" rtl="0">
              <a:lnSpc>
                <a:spcPct val="100000"/>
              </a:lnSpc>
              <a:spcBef>
                <a:spcPts val="0"/>
              </a:spcBef>
              <a:spcAft>
                <a:spcPts val="0"/>
              </a:spcAft>
              <a:buClr>
                <a:schemeClr val="lt1"/>
              </a:buClr>
              <a:buSzPts val="1000"/>
              <a:buFont typeface="Noto Sans"/>
              <a:buChar char="●"/>
              <a:defRPr sz="1000" b="0" i="0" u="none" strike="noStrike" cap="none">
                <a:solidFill>
                  <a:schemeClr val="lt1"/>
                </a:solidFill>
                <a:latin typeface="Noto Sans"/>
                <a:ea typeface="Noto Sans"/>
                <a:cs typeface="Noto Sans"/>
                <a:sym typeface="Noto Sans"/>
              </a:defRPr>
            </a:lvl1pPr>
            <a:lvl2pPr marL="914400" marR="0" lvl="1" indent="-317500" algn="l" rtl="0">
              <a:lnSpc>
                <a:spcPct val="100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2pPr>
            <a:lvl3pPr marL="1371600" marR="0" lvl="2" indent="-317500" algn="l" rtl="0">
              <a:lnSpc>
                <a:spcPct val="100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L="1828800" marR="0" lvl="3" indent="-317500" algn="l" rtl="0">
              <a:lnSpc>
                <a:spcPct val="100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4pPr>
            <a:lvl5pPr marL="2286000" marR="0" lvl="4" indent="-317500" algn="l" rtl="0">
              <a:lnSpc>
                <a:spcPct val="100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100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6pPr>
            <a:lvl7pPr marL="3200400" marR="0" lvl="6" indent="-317500" algn="l" rtl="0">
              <a:lnSpc>
                <a:spcPct val="100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7pPr>
            <a:lvl8pPr marL="3657600" marR="0" lvl="7" indent="-317500" algn="l" rtl="0">
              <a:lnSpc>
                <a:spcPct val="100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8pPr>
            <a:lvl9pPr marL="4114800" marR="0" lvl="8" indent="-317500" algn="l" rtl="0">
              <a:lnSpc>
                <a:spcPct val="100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9pPr>
          </a:lstStyle>
          <a:p>
            <a:endParaRPr/>
          </a:p>
        </p:txBody>
      </p:sp>
      <p:sp>
        <p:nvSpPr>
          <p:cNvPr id="33" name="Google Shape;33;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F39E78"/>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58">
          <p15:clr>
            <a:srgbClr val="E46962"/>
          </p15:clr>
        </p15:guide>
        <p15:guide id="2" pos="258">
          <p15:clr>
            <a:srgbClr val="E46962"/>
          </p15:clr>
        </p15:guide>
        <p15:guide id="3" pos="5501">
          <p15:clr>
            <a:srgbClr val="E46962"/>
          </p15:clr>
        </p15:guide>
        <p15:guide id="4" orient="horz" pos="2980">
          <p15:clr>
            <a:srgbClr val="E46962"/>
          </p15:clr>
        </p15:guide>
        <p15:guide id="5" orient="horz" pos="496">
          <p15:clr>
            <a:srgbClr val="E46962"/>
          </p15:clr>
        </p15:guide>
        <p15:guide id="6" orient="horz" pos="997">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44"/>
          <p:cNvSpPr txBox="1">
            <a:spLocks noGrp="1"/>
          </p:cNvSpPr>
          <p:nvPr>
            <p:ph type="title"/>
          </p:nvPr>
        </p:nvSpPr>
        <p:spPr>
          <a:xfrm>
            <a:off x="457200" y="605971"/>
            <a:ext cx="7620000" cy="332400"/>
          </a:xfrm>
          <a:prstGeom prst="rect">
            <a:avLst/>
          </a:prstGeom>
          <a:noFill/>
          <a:ln>
            <a:noFill/>
          </a:ln>
        </p:spPr>
        <p:txBody>
          <a:bodyPr spcFirstLastPara="1" wrap="square" lIns="0" tIns="0" rIns="0" bIns="0" anchor="ctr" anchorCtr="0">
            <a:noAutofit/>
          </a:bodyPr>
          <a:lstStyle>
            <a:lvl1pPr marR="0" lvl="0" algn="l" rtl="0">
              <a:lnSpc>
                <a:spcPct val="115000"/>
              </a:lnSpc>
              <a:spcBef>
                <a:spcPts val="0"/>
              </a:spcBef>
              <a:spcAft>
                <a:spcPts val="0"/>
              </a:spcAft>
              <a:buClr>
                <a:schemeClr val="dk1"/>
              </a:buClr>
              <a:buSzPts val="2400"/>
              <a:buFont typeface="Noto Sans"/>
              <a:buNone/>
              <a:defRPr sz="2400" b="1" i="0" u="none" strike="noStrike" cap="none">
                <a:solidFill>
                  <a:schemeClr val="dk1"/>
                </a:solidFill>
                <a:latin typeface="Noto Sans"/>
                <a:ea typeface="Noto Sans"/>
                <a:cs typeface="Noto Sans"/>
                <a:sym typeface="Noto Sans"/>
              </a:defRPr>
            </a:lvl1pPr>
            <a:lvl2pPr marR="0" lvl="1" algn="l" rtl="0">
              <a:lnSpc>
                <a:spcPct val="115000"/>
              </a:lnSpc>
              <a:spcBef>
                <a:spcPts val="0"/>
              </a:spcBef>
              <a:spcAft>
                <a:spcPts val="0"/>
              </a:spcAft>
              <a:buClr>
                <a:schemeClr val="dk1"/>
              </a:buClr>
              <a:buSzPts val="1400"/>
              <a:buFont typeface="Noto Sans"/>
              <a:buNone/>
              <a:defRPr sz="1800" b="0" i="0" u="none" strike="noStrike" cap="none">
                <a:solidFill>
                  <a:schemeClr val="dk1"/>
                </a:solidFill>
                <a:latin typeface="Noto Sans"/>
                <a:ea typeface="Noto Sans"/>
                <a:cs typeface="Noto Sans"/>
                <a:sym typeface="Noto Sans"/>
              </a:defRPr>
            </a:lvl2pPr>
            <a:lvl3pPr marR="0" lvl="2" algn="l" rtl="0">
              <a:lnSpc>
                <a:spcPct val="115000"/>
              </a:lnSpc>
              <a:spcBef>
                <a:spcPts val="0"/>
              </a:spcBef>
              <a:spcAft>
                <a:spcPts val="0"/>
              </a:spcAft>
              <a:buClr>
                <a:schemeClr val="dk1"/>
              </a:buClr>
              <a:buSzPts val="1400"/>
              <a:buFont typeface="Noto Sans"/>
              <a:buNone/>
              <a:defRPr sz="1800" b="0" i="0" u="none" strike="noStrike" cap="none">
                <a:solidFill>
                  <a:schemeClr val="dk1"/>
                </a:solidFill>
                <a:latin typeface="Noto Sans"/>
                <a:ea typeface="Noto Sans"/>
                <a:cs typeface="Noto Sans"/>
                <a:sym typeface="Noto Sans"/>
              </a:defRPr>
            </a:lvl3pPr>
            <a:lvl4pPr marR="0" lvl="3" algn="l" rtl="0">
              <a:lnSpc>
                <a:spcPct val="115000"/>
              </a:lnSpc>
              <a:spcBef>
                <a:spcPts val="0"/>
              </a:spcBef>
              <a:spcAft>
                <a:spcPts val="0"/>
              </a:spcAft>
              <a:buClr>
                <a:schemeClr val="dk1"/>
              </a:buClr>
              <a:buSzPts val="1400"/>
              <a:buFont typeface="Noto Sans"/>
              <a:buNone/>
              <a:defRPr sz="1800" b="0" i="0" u="none" strike="noStrike" cap="none">
                <a:solidFill>
                  <a:schemeClr val="dk1"/>
                </a:solidFill>
                <a:latin typeface="Noto Sans"/>
                <a:ea typeface="Noto Sans"/>
                <a:cs typeface="Noto Sans"/>
                <a:sym typeface="Noto Sans"/>
              </a:defRPr>
            </a:lvl4pPr>
            <a:lvl5pPr marR="0" lvl="4" algn="l" rtl="0">
              <a:lnSpc>
                <a:spcPct val="115000"/>
              </a:lnSpc>
              <a:spcBef>
                <a:spcPts val="0"/>
              </a:spcBef>
              <a:spcAft>
                <a:spcPts val="0"/>
              </a:spcAft>
              <a:buClr>
                <a:schemeClr val="dk1"/>
              </a:buClr>
              <a:buSzPts val="1400"/>
              <a:buFont typeface="Noto Sans"/>
              <a:buNone/>
              <a:defRPr sz="1800" b="0" i="0" u="none" strike="noStrike" cap="none">
                <a:solidFill>
                  <a:schemeClr val="dk1"/>
                </a:solidFill>
                <a:latin typeface="Noto Sans"/>
                <a:ea typeface="Noto Sans"/>
                <a:cs typeface="Noto Sans"/>
                <a:sym typeface="Noto Sans"/>
              </a:defRPr>
            </a:lvl5pPr>
            <a:lvl6pPr marR="0" lvl="5" algn="l" rtl="0">
              <a:lnSpc>
                <a:spcPct val="115000"/>
              </a:lnSpc>
              <a:spcBef>
                <a:spcPts val="0"/>
              </a:spcBef>
              <a:spcAft>
                <a:spcPts val="0"/>
              </a:spcAft>
              <a:buClr>
                <a:schemeClr val="dk1"/>
              </a:buClr>
              <a:buSzPts val="1400"/>
              <a:buFont typeface="Noto Sans"/>
              <a:buNone/>
              <a:defRPr sz="1800" b="0" i="0" u="none" strike="noStrike" cap="none">
                <a:solidFill>
                  <a:schemeClr val="dk1"/>
                </a:solidFill>
                <a:latin typeface="Noto Sans"/>
                <a:ea typeface="Noto Sans"/>
                <a:cs typeface="Noto Sans"/>
                <a:sym typeface="Noto Sans"/>
              </a:defRPr>
            </a:lvl6pPr>
            <a:lvl7pPr marR="0" lvl="6" algn="l" rtl="0">
              <a:lnSpc>
                <a:spcPct val="115000"/>
              </a:lnSpc>
              <a:spcBef>
                <a:spcPts val="0"/>
              </a:spcBef>
              <a:spcAft>
                <a:spcPts val="0"/>
              </a:spcAft>
              <a:buClr>
                <a:schemeClr val="dk1"/>
              </a:buClr>
              <a:buSzPts val="1400"/>
              <a:buFont typeface="Noto Sans"/>
              <a:buNone/>
              <a:defRPr sz="1800" b="0" i="0" u="none" strike="noStrike" cap="none">
                <a:solidFill>
                  <a:schemeClr val="dk1"/>
                </a:solidFill>
                <a:latin typeface="Noto Sans"/>
                <a:ea typeface="Noto Sans"/>
                <a:cs typeface="Noto Sans"/>
                <a:sym typeface="Noto Sans"/>
              </a:defRPr>
            </a:lvl7pPr>
            <a:lvl8pPr marR="0" lvl="7" algn="l" rtl="0">
              <a:lnSpc>
                <a:spcPct val="115000"/>
              </a:lnSpc>
              <a:spcBef>
                <a:spcPts val="0"/>
              </a:spcBef>
              <a:spcAft>
                <a:spcPts val="0"/>
              </a:spcAft>
              <a:buClr>
                <a:schemeClr val="dk1"/>
              </a:buClr>
              <a:buSzPts val="1400"/>
              <a:buFont typeface="Noto Sans"/>
              <a:buNone/>
              <a:defRPr sz="1800" b="0" i="0" u="none" strike="noStrike" cap="none">
                <a:solidFill>
                  <a:schemeClr val="dk1"/>
                </a:solidFill>
                <a:latin typeface="Noto Sans"/>
                <a:ea typeface="Noto Sans"/>
                <a:cs typeface="Noto Sans"/>
                <a:sym typeface="Noto Sans"/>
              </a:defRPr>
            </a:lvl8pPr>
            <a:lvl9pPr marR="0" lvl="8" algn="l" rtl="0">
              <a:lnSpc>
                <a:spcPct val="115000"/>
              </a:lnSpc>
              <a:spcBef>
                <a:spcPts val="0"/>
              </a:spcBef>
              <a:spcAft>
                <a:spcPts val="0"/>
              </a:spcAft>
              <a:buClr>
                <a:schemeClr val="dk1"/>
              </a:buClr>
              <a:buSzPts val="1400"/>
              <a:buFont typeface="Noto Sans"/>
              <a:buNone/>
              <a:defRPr sz="1800" b="0" i="0" u="none" strike="noStrike" cap="none">
                <a:solidFill>
                  <a:schemeClr val="dk1"/>
                </a:solidFill>
                <a:latin typeface="Noto Sans"/>
                <a:ea typeface="Noto Sans"/>
                <a:cs typeface="Noto Sans"/>
                <a:sym typeface="Noto Sans"/>
              </a:defRPr>
            </a:lvl9pPr>
          </a:lstStyle>
          <a:p>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717" r:id="rId40"/>
    <p:sldLayoutId id="2147483718" r:id="rId41"/>
    <p:sldLayoutId id="2147483719" r:id="rId42"/>
    <p:sldLayoutId id="2147483720" r:id="rId43"/>
    <p:sldLayoutId id="2147483721" r:id="rId44"/>
    <p:sldLayoutId id="2147483722" r:id="rId45"/>
    <p:sldLayoutId id="2147483723" r:id="rId46"/>
    <p:sldLayoutId id="2147483724" r:id="rId47"/>
    <p:sldLayoutId id="2147483725" r:id="rId48"/>
    <p:sldLayoutId id="2147483726" r:id="rId49"/>
    <p:sldLayoutId id="2147483727" r:id="rId50"/>
    <p:sldLayoutId id="2147483728" r:id="rId51"/>
    <p:sldLayoutId id="2147483729" r:id="rId52"/>
    <p:sldLayoutId id="2147483730" r:id="rId53"/>
    <p:sldLayoutId id="2147483731" r:id="rId54"/>
    <p:sldLayoutId id="2147483732" r:id="rId55"/>
    <p:sldLayoutId id="2147483733" r:id="rId56"/>
    <p:sldLayoutId id="2147483734" r:id="rId57"/>
    <p:sldLayoutId id="2147483735" r:id="rId58"/>
    <p:sldLayoutId id="2147483736" r:id="rId59"/>
    <p:sldLayoutId id="2147483737" r:id="rId60"/>
    <p:sldLayoutId id="2147483738" r:id="rId6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F26B43"/>
          </p15:clr>
        </p15:guide>
        <p15:guide id="2" pos="5472">
          <p15:clr>
            <a:srgbClr val="F26B43"/>
          </p15:clr>
        </p15:guide>
        <p15:guide id="3" orient="horz" pos="547">
          <p15:clr>
            <a:srgbClr val="F26B43"/>
          </p15:clr>
        </p15:guide>
        <p15:guide id="4" orient="horz" pos="708">
          <p15:clr>
            <a:srgbClr val="F26B43"/>
          </p15:clr>
        </p15:guide>
        <p15:guide id="5" orient="horz" pos="30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7"/>
        <p:cNvGrpSpPr/>
        <p:nvPr/>
      </p:nvGrpSpPr>
      <p:grpSpPr>
        <a:xfrm>
          <a:off x="0" y="0"/>
          <a:ext cx="0" cy="0"/>
          <a:chOff x="0" y="0"/>
          <a:chExt cx="0" cy="0"/>
        </a:xfrm>
      </p:grpSpPr>
      <p:sp>
        <p:nvSpPr>
          <p:cNvPr id="248" name="Google Shape;248;p46"/>
          <p:cNvSpPr txBox="1">
            <a:spLocks noGrp="1"/>
          </p:cNvSpPr>
          <p:nvPr>
            <p:ph type="title"/>
          </p:nvPr>
        </p:nvSpPr>
        <p:spPr>
          <a:xfrm>
            <a:off x="457200" y="605971"/>
            <a:ext cx="7620000" cy="332400"/>
          </a:xfrm>
          <a:prstGeom prst="rect">
            <a:avLst/>
          </a:prstGeom>
          <a:noFill/>
          <a:ln>
            <a:noFill/>
          </a:ln>
        </p:spPr>
        <p:txBody>
          <a:bodyPr spcFirstLastPara="1" wrap="square" lIns="0" tIns="0" rIns="0" bIns="0" anchor="ctr" anchorCtr="0">
            <a:noAutofit/>
          </a:bodyPr>
          <a:lstStyle>
            <a:lvl1pPr marR="0" lvl="0" algn="l" rtl="0">
              <a:lnSpc>
                <a:spcPct val="115000"/>
              </a:lnSpc>
              <a:spcBef>
                <a:spcPts val="0"/>
              </a:spcBef>
              <a:spcAft>
                <a:spcPts val="0"/>
              </a:spcAft>
              <a:buClr>
                <a:schemeClr val="dk1"/>
              </a:buClr>
              <a:buSzPts val="2400"/>
              <a:buFont typeface="Noto Sans"/>
              <a:buNone/>
              <a:defRPr sz="2400" b="1" i="0" u="none" strike="noStrike" cap="none">
                <a:solidFill>
                  <a:schemeClr val="dk1"/>
                </a:solidFill>
                <a:latin typeface="Noto Sans"/>
                <a:ea typeface="Noto Sans"/>
                <a:cs typeface="Noto Sans"/>
                <a:sym typeface="Noto Sans"/>
              </a:defRPr>
            </a:lvl1pPr>
            <a:lvl2pPr marR="0" lvl="1" algn="l" rtl="0">
              <a:lnSpc>
                <a:spcPct val="115000"/>
              </a:lnSpc>
              <a:spcBef>
                <a:spcPts val="0"/>
              </a:spcBef>
              <a:spcAft>
                <a:spcPts val="0"/>
              </a:spcAft>
              <a:buClr>
                <a:schemeClr val="dk1"/>
              </a:buClr>
              <a:buSzPts val="1400"/>
              <a:buFont typeface="Noto Sans"/>
              <a:buNone/>
              <a:defRPr sz="1800" b="0" i="0" u="none" strike="noStrike" cap="none">
                <a:solidFill>
                  <a:schemeClr val="dk1"/>
                </a:solidFill>
                <a:latin typeface="Noto Sans"/>
                <a:ea typeface="Noto Sans"/>
                <a:cs typeface="Noto Sans"/>
                <a:sym typeface="Noto Sans"/>
              </a:defRPr>
            </a:lvl2pPr>
            <a:lvl3pPr marR="0" lvl="2" algn="l" rtl="0">
              <a:lnSpc>
                <a:spcPct val="115000"/>
              </a:lnSpc>
              <a:spcBef>
                <a:spcPts val="0"/>
              </a:spcBef>
              <a:spcAft>
                <a:spcPts val="0"/>
              </a:spcAft>
              <a:buClr>
                <a:schemeClr val="dk1"/>
              </a:buClr>
              <a:buSzPts val="1400"/>
              <a:buFont typeface="Noto Sans"/>
              <a:buNone/>
              <a:defRPr sz="1800" b="0" i="0" u="none" strike="noStrike" cap="none">
                <a:solidFill>
                  <a:schemeClr val="dk1"/>
                </a:solidFill>
                <a:latin typeface="Noto Sans"/>
                <a:ea typeface="Noto Sans"/>
                <a:cs typeface="Noto Sans"/>
                <a:sym typeface="Noto Sans"/>
              </a:defRPr>
            </a:lvl3pPr>
            <a:lvl4pPr marR="0" lvl="3" algn="l" rtl="0">
              <a:lnSpc>
                <a:spcPct val="115000"/>
              </a:lnSpc>
              <a:spcBef>
                <a:spcPts val="0"/>
              </a:spcBef>
              <a:spcAft>
                <a:spcPts val="0"/>
              </a:spcAft>
              <a:buClr>
                <a:schemeClr val="dk1"/>
              </a:buClr>
              <a:buSzPts val="1400"/>
              <a:buFont typeface="Noto Sans"/>
              <a:buNone/>
              <a:defRPr sz="1800" b="0" i="0" u="none" strike="noStrike" cap="none">
                <a:solidFill>
                  <a:schemeClr val="dk1"/>
                </a:solidFill>
                <a:latin typeface="Noto Sans"/>
                <a:ea typeface="Noto Sans"/>
                <a:cs typeface="Noto Sans"/>
                <a:sym typeface="Noto Sans"/>
              </a:defRPr>
            </a:lvl4pPr>
            <a:lvl5pPr marR="0" lvl="4" algn="l" rtl="0">
              <a:lnSpc>
                <a:spcPct val="115000"/>
              </a:lnSpc>
              <a:spcBef>
                <a:spcPts val="0"/>
              </a:spcBef>
              <a:spcAft>
                <a:spcPts val="0"/>
              </a:spcAft>
              <a:buClr>
                <a:schemeClr val="dk1"/>
              </a:buClr>
              <a:buSzPts val="1400"/>
              <a:buFont typeface="Noto Sans"/>
              <a:buNone/>
              <a:defRPr sz="1800" b="0" i="0" u="none" strike="noStrike" cap="none">
                <a:solidFill>
                  <a:schemeClr val="dk1"/>
                </a:solidFill>
                <a:latin typeface="Noto Sans"/>
                <a:ea typeface="Noto Sans"/>
                <a:cs typeface="Noto Sans"/>
                <a:sym typeface="Noto Sans"/>
              </a:defRPr>
            </a:lvl5pPr>
            <a:lvl6pPr marR="0" lvl="5" algn="l" rtl="0">
              <a:lnSpc>
                <a:spcPct val="115000"/>
              </a:lnSpc>
              <a:spcBef>
                <a:spcPts val="0"/>
              </a:spcBef>
              <a:spcAft>
                <a:spcPts val="0"/>
              </a:spcAft>
              <a:buClr>
                <a:schemeClr val="dk1"/>
              </a:buClr>
              <a:buSzPts val="1400"/>
              <a:buFont typeface="Noto Sans"/>
              <a:buNone/>
              <a:defRPr sz="1800" b="0" i="0" u="none" strike="noStrike" cap="none">
                <a:solidFill>
                  <a:schemeClr val="dk1"/>
                </a:solidFill>
                <a:latin typeface="Noto Sans"/>
                <a:ea typeface="Noto Sans"/>
                <a:cs typeface="Noto Sans"/>
                <a:sym typeface="Noto Sans"/>
              </a:defRPr>
            </a:lvl6pPr>
            <a:lvl7pPr marR="0" lvl="6" algn="l" rtl="0">
              <a:lnSpc>
                <a:spcPct val="115000"/>
              </a:lnSpc>
              <a:spcBef>
                <a:spcPts val="0"/>
              </a:spcBef>
              <a:spcAft>
                <a:spcPts val="0"/>
              </a:spcAft>
              <a:buClr>
                <a:schemeClr val="dk1"/>
              </a:buClr>
              <a:buSzPts val="1400"/>
              <a:buFont typeface="Noto Sans"/>
              <a:buNone/>
              <a:defRPr sz="1800" b="0" i="0" u="none" strike="noStrike" cap="none">
                <a:solidFill>
                  <a:schemeClr val="dk1"/>
                </a:solidFill>
                <a:latin typeface="Noto Sans"/>
                <a:ea typeface="Noto Sans"/>
                <a:cs typeface="Noto Sans"/>
                <a:sym typeface="Noto Sans"/>
              </a:defRPr>
            </a:lvl7pPr>
            <a:lvl8pPr marR="0" lvl="7" algn="l" rtl="0">
              <a:lnSpc>
                <a:spcPct val="115000"/>
              </a:lnSpc>
              <a:spcBef>
                <a:spcPts val="0"/>
              </a:spcBef>
              <a:spcAft>
                <a:spcPts val="0"/>
              </a:spcAft>
              <a:buClr>
                <a:schemeClr val="dk1"/>
              </a:buClr>
              <a:buSzPts val="1400"/>
              <a:buFont typeface="Noto Sans"/>
              <a:buNone/>
              <a:defRPr sz="1800" b="0" i="0" u="none" strike="noStrike" cap="none">
                <a:solidFill>
                  <a:schemeClr val="dk1"/>
                </a:solidFill>
                <a:latin typeface="Noto Sans"/>
                <a:ea typeface="Noto Sans"/>
                <a:cs typeface="Noto Sans"/>
                <a:sym typeface="Noto Sans"/>
              </a:defRPr>
            </a:lvl8pPr>
            <a:lvl9pPr marR="0" lvl="8" algn="l" rtl="0">
              <a:lnSpc>
                <a:spcPct val="115000"/>
              </a:lnSpc>
              <a:spcBef>
                <a:spcPts val="0"/>
              </a:spcBef>
              <a:spcAft>
                <a:spcPts val="0"/>
              </a:spcAft>
              <a:buClr>
                <a:schemeClr val="dk1"/>
              </a:buClr>
              <a:buSzPts val="1400"/>
              <a:buFont typeface="Noto Sans"/>
              <a:buNone/>
              <a:defRPr sz="1800" b="0" i="0" u="none" strike="noStrike" cap="none">
                <a:solidFill>
                  <a:schemeClr val="dk1"/>
                </a:solidFill>
                <a:latin typeface="Noto Sans"/>
                <a:ea typeface="Noto Sans"/>
                <a:cs typeface="Noto Sans"/>
                <a:sym typeface="Noto Sans"/>
              </a:defRPr>
            </a:lvl9pPr>
          </a:lstStyle>
          <a:p>
            <a:endParaRPr/>
          </a:p>
        </p:txBody>
      </p:sp>
    </p:spTree>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 id="2147483782" r:id="rId43"/>
    <p:sldLayoutId id="2147483783" r:id="rId44"/>
    <p:sldLayoutId id="2147483784" r:id="rId45"/>
    <p:sldLayoutId id="2147483785" r:id="rId46"/>
    <p:sldLayoutId id="2147483786" r:id="rId47"/>
    <p:sldLayoutId id="2147483787" r:id="rId48"/>
    <p:sldLayoutId id="2147483788" r:id="rId49"/>
    <p:sldLayoutId id="2147483789" r:id="rId50"/>
    <p:sldLayoutId id="2147483790" r:id="rId51"/>
    <p:sldLayoutId id="2147483791" r:id="rId52"/>
    <p:sldLayoutId id="2147483792" r:id="rId53"/>
    <p:sldLayoutId id="2147483793" r:id="rId54"/>
    <p:sldLayoutId id="2147483794" r:id="rId55"/>
    <p:sldLayoutId id="2147483795" r:id="rId56"/>
    <p:sldLayoutId id="2147483796" r:id="rId57"/>
    <p:sldLayoutId id="2147483797" r:id="rId58"/>
    <p:sldLayoutId id="2147483798" r:id="rId59"/>
    <p:sldLayoutId id="2147483799" r:id="rId60"/>
    <p:sldLayoutId id="2147483800" r:id="rId61"/>
    <p:sldLayoutId id="2147483801" r:id="rId62"/>
    <p:sldLayoutId id="2147483802" r:id="rId63"/>
    <p:sldLayoutId id="2147483803" r:id="rId64"/>
    <p:sldLayoutId id="2147483804" r:id="rId65"/>
    <p:sldLayoutId id="2147483805" r:id="rId66"/>
    <p:sldLayoutId id="2147483806" r:id="rId67"/>
    <p:sldLayoutId id="2147483807" r:id="rId68"/>
    <p:sldLayoutId id="2147483808" r:id="rId69"/>
    <p:sldLayoutId id="2147483809" r:id="rId70"/>
    <p:sldLayoutId id="2147483810" r:id="rId71"/>
    <p:sldLayoutId id="2147483811" r:id="rId72"/>
    <p:sldLayoutId id="2147483812" r:id="rId73"/>
    <p:sldLayoutId id="2147483813" r:id="rId74"/>
    <p:sldLayoutId id="2147483814" r:id="rId75"/>
    <p:sldLayoutId id="2147483815" r:id="rId76"/>
    <p:sldLayoutId id="2147483816" r:id="rId77"/>
    <p:sldLayoutId id="2147483817" r:id="rId78"/>
    <p:sldLayoutId id="2147483818" r:id="rId79"/>
    <p:sldLayoutId id="2147483819" r:id="rId80"/>
    <p:sldLayoutId id="2147483820" r:id="rId81"/>
    <p:sldLayoutId id="2147483821" r:id="rId82"/>
    <p:sldLayoutId id="2147483822" r:id="rId83"/>
    <p:sldLayoutId id="2147483823" r:id="rId84"/>
    <p:sldLayoutId id="2147483824" r:id="rId85"/>
    <p:sldLayoutId id="2147483825" r:id="rId8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F26B43"/>
          </p15:clr>
        </p15:guide>
        <p15:guide id="2" pos="5472">
          <p15:clr>
            <a:srgbClr val="F26B43"/>
          </p15:clr>
        </p15:guide>
        <p15:guide id="3" orient="horz" pos="547">
          <p15:clr>
            <a:srgbClr val="F26B43"/>
          </p15:clr>
        </p15:guide>
        <p15:guide id="4" orient="horz" pos="708">
          <p15:clr>
            <a:srgbClr val="F26B43"/>
          </p15:clr>
        </p15:guide>
        <p15:guide id="5" orient="horz" pos="30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90.xml"/><Relationship Id="rId5" Type="http://schemas.openxmlformats.org/officeDocument/2006/relationships/image" Target="../media/image28.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1"/>
          <p:cNvSpPr txBox="1">
            <a:spLocks noGrp="1"/>
          </p:cNvSpPr>
          <p:nvPr>
            <p:ph type="title"/>
          </p:nvPr>
        </p:nvSpPr>
        <p:spPr>
          <a:xfrm>
            <a:off x="409200" y="1583200"/>
            <a:ext cx="8323200" cy="738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4800"/>
              <a:buNone/>
            </a:pPr>
            <a:r>
              <a:rPr lang="en"/>
              <a:t>TheTalent Reset</a:t>
            </a:r>
            <a:endParaRPr/>
          </a:p>
        </p:txBody>
      </p:sp>
      <p:sp>
        <p:nvSpPr>
          <p:cNvPr id="451" name="Google Shape;451;p1"/>
          <p:cNvSpPr txBox="1">
            <a:spLocks noGrp="1"/>
          </p:cNvSpPr>
          <p:nvPr>
            <p:ph type="subTitle" idx="1"/>
          </p:nvPr>
        </p:nvSpPr>
        <p:spPr>
          <a:xfrm>
            <a:off x="409200" y="2413050"/>
            <a:ext cx="6197400" cy="738664"/>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SzPts val="1600"/>
              <a:buNone/>
            </a:pPr>
            <a:r>
              <a:rPr lang="en"/>
              <a:t>How External Forces are Reshaping Talent and the Leadership Decisions that Follow</a:t>
            </a:r>
            <a:endParaRPr/>
          </a:p>
        </p:txBody>
      </p:sp>
      <p:sp>
        <p:nvSpPr>
          <p:cNvPr id="452" name="Google Shape;452;p1"/>
          <p:cNvSpPr txBox="1">
            <a:spLocks noGrp="1"/>
          </p:cNvSpPr>
          <p:nvPr>
            <p:ph type="body" idx="2"/>
          </p:nvPr>
        </p:nvSpPr>
        <p:spPr>
          <a:xfrm>
            <a:off x="409200" y="4297056"/>
            <a:ext cx="2736000" cy="21544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
              <a:t>Matt Burney</a:t>
            </a:r>
            <a:endParaRPr/>
          </a:p>
        </p:txBody>
      </p:sp>
      <p:sp>
        <p:nvSpPr>
          <p:cNvPr id="453" name="Google Shape;453;p1"/>
          <p:cNvSpPr txBox="1">
            <a:spLocks noGrp="1"/>
          </p:cNvSpPr>
          <p:nvPr>
            <p:ph type="body" idx="3"/>
          </p:nvPr>
        </p:nvSpPr>
        <p:spPr>
          <a:xfrm>
            <a:off x="409200" y="4538923"/>
            <a:ext cx="2736000" cy="184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200"/>
              <a:buNone/>
            </a:pPr>
            <a:r>
              <a:rPr lang="en"/>
              <a:t>Senior Strategic Advisor, Indeed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
          <p:cNvSpPr txBox="1"/>
          <p:nvPr/>
        </p:nvSpPr>
        <p:spPr>
          <a:xfrm>
            <a:off x="667050" y="2253202"/>
            <a:ext cx="7809900" cy="637097"/>
          </a:xfrm>
          <a:prstGeom prst="rect">
            <a:avLst/>
          </a:prstGeom>
          <a:noFill/>
          <a:ln>
            <a:noFill/>
          </a:ln>
        </p:spPr>
        <p:txBody>
          <a:bodyPr spcFirstLastPara="1" wrap="square" lIns="0" tIns="0" rIns="0" bIns="0" anchor="ctr" anchorCtr="0">
            <a:spAutoFit/>
          </a:bodyPr>
          <a:lstStyle/>
          <a:p>
            <a:pPr marL="0" marR="0" lvl="0" indent="0" algn="ctr" rtl="0">
              <a:lnSpc>
                <a:spcPct val="115000"/>
              </a:lnSpc>
              <a:spcBef>
                <a:spcPts val="0"/>
              </a:spcBef>
              <a:spcAft>
                <a:spcPts val="0"/>
              </a:spcAft>
              <a:buClr>
                <a:srgbClr val="000000"/>
              </a:buClr>
              <a:buSzPts val="3600"/>
              <a:buFont typeface="Arial"/>
              <a:buNone/>
            </a:pPr>
            <a:r>
              <a:rPr lang="en" sz="3600" b="0" i="0" u="none" strike="noStrike" cap="none">
                <a:solidFill>
                  <a:srgbClr val="FFFFFF"/>
                </a:solidFill>
                <a:latin typeface="Arial"/>
                <a:ea typeface="Arial"/>
                <a:cs typeface="Arial"/>
                <a:sym typeface="Arial"/>
              </a:rPr>
              <a:t>The Four Forces Reshaping Talent</a:t>
            </a:r>
            <a:endParaRPr sz="3600" b="0" i="0" u="none" strike="noStrike" cap="non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8"/>
          <p:cNvSpPr txBox="1"/>
          <p:nvPr/>
        </p:nvSpPr>
        <p:spPr>
          <a:xfrm>
            <a:off x="667050" y="1793076"/>
            <a:ext cx="7809900" cy="1557349"/>
          </a:xfrm>
          <a:prstGeom prst="rect">
            <a:avLst/>
          </a:prstGeom>
          <a:noFill/>
          <a:ln>
            <a:noFill/>
          </a:ln>
        </p:spPr>
        <p:txBody>
          <a:bodyPr spcFirstLastPara="1" wrap="square" lIns="0" tIns="0" rIns="0" bIns="0" anchor="ctr" anchorCtr="0">
            <a:spAutoFit/>
          </a:bodyPr>
          <a:lstStyle/>
          <a:p>
            <a:pPr marL="0" marR="0" lvl="0" indent="0" algn="ctr" rtl="0">
              <a:lnSpc>
                <a:spcPct val="115000"/>
              </a:lnSpc>
              <a:spcBef>
                <a:spcPts val="0"/>
              </a:spcBef>
              <a:spcAft>
                <a:spcPts val="0"/>
              </a:spcAft>
              <a:buClr>
                <a:srgbClr val="000000"/>
              </a:buClr>
              <a:buSzPts val="1600"/>
              <a:buFont typeface="Arial"/>
              <a:buNone/>
            </a:pPr>
            <a:r>
              <a:rPr lang="en" sz="1600" b="0" i="0" u="none" strike="noStrike" cap="none">
                <a:solidFill>
                  <a:srgbClr val="B1ABF4"/>
                </a:solidFill>
                <a:latin typeface="Arial"/>
                <a:ea typeface="Arial"/>
                <a:cs typeface="Arial"/>
                <a:sym typeface="Arial"/>
              </a:rPr>
              <a:t>01</a:t>
            </a:r>
            <a:endParaRPr sz="3600" b="0" i="0" u="none" strike="noStrike" cap="none">
              <a:solidFill>
                <a:srgbClr val="B1ABF4"/>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3600"/>
              <a:buFont typeface="Arial"/>
              <a:buNone/>
            </a:pPr>
            <a:r>
              <a:rPr lang="en" sz="3600" b="0" i="0" u="none" strike="noStrike" cap="none">
                <a:solidFill>
                  <a:schemeClr val="lt1"/>
                </a:solidFill>
                <a:latin typeface="Arial"/>
                <a:ea typeface="Arial"/>
                <a:cs typeface="Arial"/>
                <a:sym typeface="Arial"/>
              </a:rPr>
              <a:t>Skills Are Replacing Proxies as the Currency of Talent</a:t>
            </a:r>
            <a:endParaRPr sz="1600" b="0" i="0" u="none" strike="noStrike" cap="none">
              <a:solidFill>
                <a:srgbClr val="B1ABF4"/>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86"/>
        <p:cNvGrpSpPr/>
        <p:nvPr/>
      </p:nvGrpSpPr>
      <p:grpSpPr>
        <a:xfrm>
          <a:off x="0" y="0"/>
          <a:ext cx="0" cy="0"/>
          <a:chOff x="0" y="0"/>
          <a:chExt cx="0" cy="0"/>
        </a:xfrm>
      </p:grpSpPr>
      <p:sp>
        <p:nvSpPr>
          <p:cNvPr id="487" name="Google Shape;487;p9"/>
          <p:cNvSpPr/>
          <p:nvPr/>
        </p:nvSpPr>
        <p:spPr>
          <a:xfrm>
            <a:off x="818788" y="1807275"/>
            <a:ext cx="1979100" cy="2510700"/>
          </a:xfrm>
          <a:prstGeom prst="roundRect">
            <a:avLst>
              <a:gd name="adj" fmla="val 7316"/>
            </a:avLst>
          </a:prstGeom>
          <a:solidFill>
            <a:srgbClr val="ECF2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9"/>
          <p:cNvSpPr txBox="1"/>
          <p:nvPr/>
        </p:nvSpPr>
        <p:spPr>
          <a:xfrm>
            <a:off x="954609" y="2212625"/>
            <a:ext cx="1124700" cy="677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 sz="4400" b="0" i="0" u="none" strike="noStrike" cap="none">
                <a:solidFill>
                  <a:srgbClr val="003A9B"/>
                </a:solidFill>
                <a:latin typeface="Arial"/>
                <a:ea typeface="Arial"/>
                <a:cs typeface="Arial"/>
                <a:sym typeface="Arial"/>
              </a:rPr>
              <a:t>63%</a:t>
            </a:r>
            <a:endParaRPr sz="4400" b="0" i="0" u="none" strike="noStrike" cap="none">
              <a:solidFill>
                <a:srgbClr val="003A9B"/>
              </a:solidFill>
              <a:latin typeface="Arial"/>
              <a:ea typeface="Arial"/>
              <a:cs typeface="Arial"/>
              <a:sym typeface="Arial"/>
            </a:endParaRPr>
          </a:p>
        </p:txBody>
      </p:sp>
      <p:sp>
        <p:nvSpPr>
          <p:cNvPr id="489" name="Google Shape;489;p9"/>
          <p:cNvSpPr txBox="1"/>
          <p:nvPr/>
        </p:nvSpPr>
        <p:spPr>
          <a:xfrm>
            <a:off x="954599" y="2932650"/>
            <a:ext cx="1719900" cy="861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 sz="1400" b="0" i="0" u="none" strike="noStrike" cap="none">
                <a:solidFill>
                  <a:schemeClr val="dk1"/>
                </a:solidFill>
                <a:latin typeface="Arial"/>
                <a:ea typeface="Arial"/>
                <a:cs typeface="Arial"/>
                <a:sym typeface="Arial"/>
              </a:rPr>
              <a:t>believe the key employer question will ask is about on-the-job experience</a:t>
            </a:r>
            <a:endParaRPr sz="1400" b="0" i="0" u="none" strike="noStrike" cap="none" baseline="30000">
              <a:solidFill>
                <a:schemeClr val="dk1"/>
              </a:solidFill>
              <a:latin typeface="Arial"/>
              <a:ea typeface="Arial"/>
              <a:cs typeface="Arial"/>
              <a:sym typeface="Arial"/>
            </a:endParaRPr>
          </a:p>
        </p:txBody>
      </p:sp>
      <p:sp>
        <p:nvSpPr>
          <p:cNvPr id="490" name="Google Shape;490;p9"/>
          <p:cNvSpPr/>
          <p:nvPr/>
        </p:nvSpPr>
        <p:spPr>
          <a:xfrm>
            <a:off x="3582451" y="1807275"/>
            <a:ext cx="1979100" cy="2510700"/>
          </a:xfrm>
          <a:prstGeom prst="roundRect">
            <a:avLst>
              <a:gd name="adj" fmla="val 7316"/>
            </a:avLst>
          </a:prstGeom>
          <a:solidFill>
            <a:srgbClr val="ECF2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9"/>
          <p:cNvSpPr txBox="1"/>
          <p:nvPr/>
        </p:nvSpPr>
        <p:spPr>
          <a:xfrm>
            <a:off x="3728621" y="2212625"/>
            <a:ext cx="1506900" cy="677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 sz="4400" b="0" i="0" u="none" strike="noStrike" cap="none">
                <a:solidFill>
                  <a:srgbClr val="003A9B"/>
                </a:solidFill>
                <a:latin typeface="Arial"/>
                <a:ea typeface="Arial"/>
                <a:cs typeface="Arial"/>
                <a:sym typeface="Arial"/>
              </a:rPr>
              <a:t>32%</a:t>
            </a:r>
            <a:endParaRPr sz="4400" b="0" i="0" u="none" strike="noStrike" cap="none">
              <a:solidFill>
                <a:srgbClr val="003A9B"/>
              </a:solidFill>
              <a:latin typeface="Arial"/>
              <a:ea typeface="Arial"/>
              <a:cs typeface="Arial"/>
              <a:sym typeface="Arial"/>
            </a:endParaRPr>
          </a:p>
        </p:txBody>
      </p:sp>
      <p:sp>
        <p:nvSpPr>
          <p:cNvPr id="492" name="Google Shape;492;p9"/>
          <p:cNvSpPr txBox="1"/>
          <p:nvPr/>
        </p:nvSpPr>
        <p:spPr>
          <a:xfrm>
            <a:off x="3712051" y="2932650"/>
            <a:ext cx="1719900" cy="861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 sz="1400" b="0" i="0" u="none" strike="noStrike" cap="none">
                <a:solidFill>
                  <a:schemeClr val="dk1"/>
                </a:solidFill>
                <a:latin typeface="Arial"/>
                <a:ea typeface="Arial"/>
                <a:cs typeface="Arial"/>
                <a:sym typeface="Arial"/>
              </a:rPr>
              <a:t>want employers to encourage applicants without a degree</a:t>
            </a:r>
            <a:endParaRPr sz="1400" b="0" i="0" u="none" strike="noStrike" cap="none" baseline="30000">
              <a:solidFill>
                <a:schemeClr val="dk1"/>
              </a:solidFill>
              <a:latin typeface="Arial"/>
              <a:ea typeface="Arial"/>
              <a:cs typeface="Arial"/>
              <a:sym typeface="Arial"/>
            </a:endParaRPr>
          </a:p>
        </p:txBody>
      </p:sp>
      <p:sp>
        <p:nvSpPr>
          <p:cNvPr id="493" name="Google Shape;493;p9"/>
          <p:cNvSpPr/>
          <p:nvPr/>
        </p:nvSpPr>
        <p:spPr>
          <a:xfrm>
            <a:off x="6346089" y="1807275"/>
            <a:ext cx="1979100" cy="2510700"/>
          </a:xfrm>
          <a:prstGeom prst="roundRect">
            <a:avLst>
              <a:gd name="adj" fmla="val 7316"/>
            </a:avLst>
          </a:prstGeom>
          <a:solidFill>
            <a:srgbClr val="ECF2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9"/>
          <p:cNvSpPr txBox="1"/>
          <p:nvPr/>
        </p:nvSpPr>
        <p:spPr>
          <a:xfrm>
            <a:off x="1327550" y="409200"/>
            <a:ext cx="6255000"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FFFFFF"/>
                </a:solidFill>
                <a:latin typeface="Arial"/>
                <a:ea typeface="Arial"/>
                <a:cs typeface="Arial"/>
                <a:sym typeface="Arial"/>
              </a:rPr>
              <a:t>Job Seekers already expect to be judged on experience, not potential</a:t>
            </a:r>
            <a:endParaRPr sz="2400" b="0" i="0" u="none" strike="noStrike" cap="none">
              <a:solidFill>
                <a:srgbClr val="FFFFFF"/>
              </a:solidFill>
              <a:latin typeface="Arial"/>
              <a:ea typeface="Arial"/>
              <a:cs typeface="Arial"/>
              <a:sym typeface="Arial"/>
            </a:endParaRPr>
          </a:p>
        </p:txBody>
      </p:sp>
      <p:sp>
        <p:nvSpPr>
          <p:cNvPr id="495" name="Google Shape;495;p9"/>
          <p:cNvSpPr txBox="1"/>
          <p:nvPr/>
        </p:nvSpPr>
        <p:spPr>
          <a:xfrm>
            <a:off x="6492322" y="2212613"/>
            <a:ext cx="1419277" cy="677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 sz="4400" b="0" i="0" u="none" strike="noStrike" cap="none">
                <a:solidFill>
                  <a:srgbClr val="003A9B"/>
                </a:solidFill>
                <a:latin typeface="Arial"/>
                <a:ea typeface="Arial"/>
                <a:cs typeface="Arial"/>
                <a:sym typeface="Arial"/>
              </a:rPr>
              <a:t>32%</a:t>
            </a:r>
            <a:endParaRPr sz="4400" b="0" i="0" u="none" strike="noStrike" cap="none">
              <a:solidFill>
                <a:srgbClr val="003A9B"/>
              </a:solidFill>
              <a:latin typeface="Arial"/>
              <a:ea typeface="Arial"/>
              <a:cs typeface="Arial"/>
              <a:sym typeface="Arial"/>
            </a:endParaRPr>
          </a:p>
        </p:txBody>
      </p:sp>
      <p:sp>
        <p:nvSpPr>
          <p:cNvPr id="496" name="Google Shape;496;p9"/>
          <p:cNvSpPr txBox="1"/>
          <p:nvPr/>
        </p:nvSpPr>
        <p:spPr>
          <a:xfrm>
            <a:off x="6475738" y="2932638"/>
            <a:ext cx="1719900" cy="646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 sz="1400" b="0" i="0" u="none" strike="noStrike" cap="none" dirty="0">
                <a:solidFill>
                  <a:schemeClr val="dk1"/>
                </a:solidFill>
                <a:latin typeface="Arial"/>
                <a:ea typeface="Arial"/>
                <a:cs typeface="Arial"/>
                <a:sym typeface="Arial"/>
              </a:rPr>
              <a:t>want hiring teams to assess skills over proxies</a:t>
            </a:r>
            <a:endParaRPr sz="1400" b="0" i="0" u="none" strike="noStrike" cap="none" baseline="30000" dirty="0">
              <a:solidFill>
                <a:schemeClr val="dk1"/>
              </a:solidFill>
              <a:latin typeface="Arial"/>
              <a:ea typeface="Arial"/>
              <a:cs typeface="Arial"/>
              <a:sym typeface="Arial"/>
            </a:endParaRPr>
          </a:p>
        </p:txBody>
      </p:sp>
      <p:sp>
        <p:nvSpPr>
          <p:cNvPr id="497" name="Google Shape;497;p9"/>
          <p:cNvSpPr txBox="1"/>
          <p:nvPr/>
        </p:nvSpPr>
        <p:spPr>
          <a:xfrm>
            <a:off x="1232400" y="4730125"/>
            <a:ext cx="6679200" cy="178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Arial"/>
                <a:ea typeface="Arial"/>
                <a:cs typeface="Arial"/>
                <a:sym typeface="Arial"/>
              </a:rPr>
              <a:t>Source: Indeed Survey with YouGov, Total N=7162 job seekers and 4411 employers</a:t>
            </a:r>
            <a:endParaRPr sz="800" b="0" i="0" u="none" strike="noStrike" cap="none">
              <a:solidFill>
                <a:srgbClr val="FFFFFF"/>
              </a:solidFill>
              <a:latin typeface="Arial"/>
              <a:ea typeface="Arial"/>
              <a:cs typeface="Arial"/>
              <a:sym typeface="Arial"/>
            </a:endParaRPr>
          </a:p>
        </p:txBody>
      </p:sp>
      <p:pic>
        <p:nvPicPr>
          <p:cNvPr id="498" name="Google Shape;498;p9"/>
          <p:cNvPicPr preferRelativeResize="0"/>
          <p:nvPr/>
        </p:nvPicPr>
        <p:blipFill rotWithShape="1">
          <a:blip r:embed="rId3">
            <a:alphaModFix/>
          </a:blip>
          <a:srcRect t="-867" b="-10"/>
          <a:stretch/>
        </p:blipFill>
        <p:spPr>
          <a:xfrm>
            <a:off x="8196206" y="4714761"/>
            <a:ext cx="692524" cy="18851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03"/>
        <p:cNvGrpSpPr/>
        <p:nvPr/>
      </p:nvGrpSpPr>
      <p:grpSpPr>
        <a:xfrm>
          <a:off x="0" y="0"/>
          <a:ext cx="0" cy="0"/>
          <a:chOff x="0" y="0"/>
          <a:chExt cx="0" cy="0"/>
        </a:xfrm>
      </p:grpSpPr>
      <p:sp>
        <p:nvSpPr>
          <p:cNvPr id="504" name="Google Shape;504;p10"/>
          <p:cNvSpPr txBox="1"/>
          <p:nvPr/>
        </p:nvSpPr>
        <p:spPr>
          <a:xfrm>
            <a:off x="1296000" y="2017740"/>
            <a:ext cx="6552000" cy="110799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Arial"/>
                <a:ea typeface="Arial"/>
                <a:cs typeface="Arial"/>
                <a:sym typeface="Arial"/>
              </a:rPr>
              <a:t>When companies dropped their degree requirements, those employees stayed in their roles </a:t>
            </a:r>
            <a:r>
              <a:rPr lang="en" sz="2400" b="1" i="0" u="none" strike="noStrike" cap="none">
                <a:solidFill>
                  <a:srgbClr val="FFFFFF"/>
                </a:solidFill>
                <a:latin typeface="Arial"/>
                <a:ea typeface="Arial"/>
                <a:cs typeface="Arial"/>
                <a:sym typeface="Arial"/>
              </a:rPr>
              <a:t>20%</a:t>
            </a:r>
            <a:r>
              <a:rPr lang="en" sz="2400" b="0" i="0" u="none" strike="noStrike" cap="none">
                <a:solidFill>
                  <a:srgbClr val="FFFFFF"/>
                </a:solidFill>
                <a:latin typeface="Arial"/>
                <a:ea typeface="Arial"/>
                <a:cs typeface="Arial"/>
                <a:sym typeface="Arial"/>
              </a:rPr>
              <a:t> longer than their counterparts.</a:t>
            </a:r>
            <a:endParaRPr sz="2400" b="0" i="0" u="none" strike="noStrike" cap="none">
              <a:solidFill>
                <a:srgbClr val="FFFFFF"/>
              </a:solidFill>
              <a:latin typeface="Arial"/>
              <a:ea typeface="Arial"/>
              <a:cs typeface="Arial"/>
              <a:sym typeface="Arial"/>
            </a:endParaRPr>
          </a:p>
        </p:txBody>
      </p:sp>
      <p:sp>
        <p:nvSpPr>
          <p:cNvPr id="505" name="Google Shape;505;p10"/>
          <p:cNvSpPr txBox="1"/>
          <p:nvPr/>
        </p:nvSpPr>
        <p:spPr>
          <a:xfrm>
            <a:off x="1232400" y="4591875"/>
            <a:ext cx="6679200" cy="317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Arial"/>
                <a:ea typeface="Arial"/>
                <a:cs typeface="Arial"/>
                <a:sym typeface="Arial"/>
              </a:rPr>
              <a:t>Source: Sigelman, M., Fuller, J., Martin, A. (February 2024). Skills-Based Hiring: The Long Road from Pronouncements to Practice. Published by Burning Glass Institute</a:t>
            </a:r>
            <a:endParaRPr sz="800" b="0" i="0" u="none" strike="noStrike" cap="none">
              <a:solidFill>
                <a:srgbClr val="FFFF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12"/>
          <p:cNvSpPr txBox="1"/>
          <p:nvPr/>
        </p:nvSpPr>
        <p:spPr>
          <a:xfrm>
            <a:off x="667050" y="1793076"/>
            <a:ext cx="7809900" cy="1557349"/>
          </a:xfrm>
          <a:prstGeom prst="rect">
            <a:avLst/>
          </a:prstGeom>
          <a:noFill/>
          <a:ln>
            <a:noFill/>
          </a:ln>
        </p:spPr>
        <p:txBody>
          <a:bodyPr spcFirstLastPara="1" wrap="square" lIns="0" tIns="0" rIns="0" bIns="0" anchor="ctr" anchorCtr="0">
            <a:spAutoFit/>
          </a:bodyPr>
          <a:lstStyle/>
          <a:p>
            <a:pPr marL="0" marR="0" lvl="0" indent="0" algn="ctr" rtl="0">
              <a:lnSpc>
                <a:spcPct val="115000"/>
              </a:lnSpc>
              <a:spcBef>
                <a:spcPts val="0"/>
              </a:spcBef>
              <a:spcAft>
                <a:spcPts val="0"/>
              </a:spcAft>
              <a:buClr>
                <a:srgbClr val="000000"/>
              </a:buClr>
              <a:buSzPts val="1600"/>
              <a:buFont typeface="Arial"/>
              <a:buNone/>
            </a:pPr>
            <a:r>
              <a:rPr lang="en" sz="1600" b="0" i="0" u="none" strike="noStrike" cap="none">
                <a:solidFill>
                  <a:srgbClr val="B1ABF4"/>
                </a:solidFill>
                <a:latin typeface="Arial"/>
                <a:ea typeface="Arial"/>
                <a:cs typeface="Arial"/>
                <a:sym typeface="Arial"/>
              </a:rPr>
              <a:t>02</a:t>
            </a:r>
            <a:endParaRPr sz="3600" b="0" i="0" u="none" strike="noStrike" cap="none">
              <a:solidFill>
                <a:srgbClr val="B1ABF4"/>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3600"/>
              <a:buFont typeface="Arial"/>
              <a:buNone/>
            </a:pPr>
            <a:r>
              <a:rPr lang="en" sz="3600" b="0" i="0" u="none" strike="noStrike" cap="none">
                <a:solidFill>
                  <a:schemeClr val="lt1"/>
                </a:solidFill>
                <a:latin typeface="Arial"/>
                <a:ea typeface="Arial"/>
                <a:cs typeface="Arial"/>
                <a:sym typeface="Arial"/>
              </a:rPr>
              <a:t>AI Accelerates the Obsolescence of Skills</a:t>
            </a:r>
            <a:endParaRPr sz="1600" b="0" i="0" u="none" strike="noStrike" cap="none">
              <a:solidFill>
                <a:srgbClr val="B1ABF4"/>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14"/>
        <p:cNvGrpSpPr/>
        <p:nvPr/>
      </p:nvGrpSpPr>
      <p:grpSpPr>
        <a:xfrm>
          <a:off x="0" y="0"/>
          <a:ext cx="0" cy="0"/>
          <a:chOff x="0" y="0"/>
          <a:chExt cx="0" cy="0"/>
        </a:xfrm>
      </p:grpSpPr>
      <p:sp>
        <p:nvSpPr>
          <p:cNvPr id="515" name="Google Shape;515;p14"/>
          <p:cNvSpPr/>
          <p:nvPr/>
        </p:nvSpPr>
        <p:spPr>
          <a:xfrm>
            <a:off x="856025" y="503656"/>
            <a:ext cx="7422300" cy="578700"/>
          </a:xfrm>
          <a:prstGeom prst="roundRect">
            <a:avLst>
              <a:gd name="adj" fmla="val 6917"/>
            </a:avLst>
          </a:prstGeom>
          <a:solidFill>
            <a:schemeClr val="accent1"/>
          </a:solidFill>
          <a:ln w="9525" cap="flat" cmpd="sng">
            <a:solidFill>
              <a:schemeClr val="accent1"/>
            </a:solidFill>
            <a:prstDash val="solid"/>
            <a:round/>
            <a:headEnd type="none" w="sm" len="sm"/>
            <a:tailEnd type="none" w="sm" len="sm"/>
          </a:ln>
        </p:spPr>
        <p:txBody>
          <a:bodyPr spcFirstLastPara="1" wrap="square" lIns="14150" tIns="14150" rIns="14150" bIns="14150" anchor="ctr" anchorCtr="0">
            <a:noAutofit/>
          </a:bodyPr>
          <a:lstStyle/>
          <a:p>
            <a:pPr marL="0" marR="0" lvl="0" indent="0" algn="ctr" rtl="0">
              <a:lnSpc>
                <a:spcPct val="100000"/>
              </a:lnSpc>
              <a:spcBef>
                <a:spcPts val="0"/>
              </a:spcBef>
              <a:spcAft>
                <a:spcPts val="0"/>
              </a:spcAft>
              <a:buClr>
                <a:srgbClr val="003A9A"/>
              </a:buClr>
              <a:buSzPts val="800"/>
              <a:buFont typeface="Arial"/>
              <a:buNone/>
            </a:pPr>
            <a:endParaRPr sz="800" b="1" i="0" u="none" strike="noStrike" cap="none">
              <a:solidFill>
                <a:srgbClr val="001C40"/>
              </a:solidFill>
              <a:latin typeface="Arial"/>
              <a:ea typeface="Arial"/>
              <a:cs typeface="Arial"/>
              <a:sym typeface="Arial"/>
            </a:endParaRPr>
          </a:p>
        </p:txBody>
      </p:sp>
      <p:pic>
        <p:nvPicPr>
          <p:cNvPr id="516" name="Google Shape;516;p14" descr="renatoforster_a_very_close_shot_of_a_robotic_hand_writing_down__45a116ee-a7b2-47dd-aa0b-b11885e4352a_.jpg"/>
          <p:cNvPicPr preferRelativeResize="0"/>
          <p:nvPr/>
        </p:nvPicPr>
        <p:blipFill rotWithShape="1">
          <a:blip r:embed="rId3">
            <a:alphaModFix/>
          </a:blip>
          <a:srcRect l="19155" t="40498" r="11241" b="8096"/>
          <a:stretch/>
        </p:blipFill>
        <p:spPr>
          <a:xfrm>
            <a:off x="1331982" y="1199939"/>
            <a:ext cx="2658096" cy="1985904"/>
          </a:xfrm>
          <a:custGeom>
            <a:avLst/>
            <a:gdLst/>
            <a:ahLst/>
            <a:cxnLst/>
            <a:rect l="l" t="t" r="r" b="b"/>
            <a:pathLst>
              <a:path w="21600" h="21600" extrusionOk="0">
                <a:moveTo>
                  <a:pt x="951" y="0"/>
                </a:moveTo>
                <a:cubicBezTo>
                  <a:pt x="672" y="0"/>
                  <a:pt x="504" y="1"/>
                  <a:pt x="393" y="64"/>
                </a:cubicBezTo>
                <a:cubicBezTo>
                  <a:pt x="232" y="143"/>
                  <a:pt x="105" y="314"/>
                  <a:pt x="47" y="532"/>
                </a:cubicBezTo>
                <a:cubicBezTo>
                  <a:pt x="0" y="683"/>
                  <a:pt x="0" y="909"/>
                  <a:pt x="0" y="1287"/>
                </a:cubicBezTo>
                <a:lnTo>
                  <a:pt x="0" y="20313"/>
                </a:lnTo>
                <a:cubicBezTo>
                  <a:pt x="0" y="20691"/>
                  <a:pt x="0" y="20917"/>
                  <a:pt x="47" y="21068"/>
                </a:cubicBezTo>
                <a:cubicBezTo>
                  <a:pt x="105" y="21286"/>
                  <a:pt x="232" y="21457"/>
                  <a:pt x="393" y="21536"/>
                </a:cubicBezTo>
                <a:cubicBezTo>
                  <a:pt x="504" y="21599"/>
                  <a:pt x="672" y="21600"/>
                  <a:pt x="951" y="21600"/>
                </a:cubicBezTo>
                <a:lnTo>
                  <a:pt x="20649" y="21600"/>
                </a:lnTo>
                <a:cubicBezTo>
                  <a:pt x="20928" y="21600"/>
                  <a:pt x="21096" y="21599"/>
                  <a:pt x="21207" y="21536"/>
                </a:cubicBezTo>
                <a:cubicBezTo>
                  <a:pt x="21368" y="21457"/>
                  <a:pt x="21495" y="21286"/>
                  <a:pt x="21553" y="21068"/>
                </a:cubicBezTo>
                <a:cubicBezTo>
                  <a:pt x="21600" y="20917"/>
                  <a:pt x="21600" y="20691"/>
                  <a:pt x="21600" y="20313"/>
                </a:cubicBezTo>
                <a:lnTo>
                  <a:pt x="21600" y="1287"/>
                </a:lnTo>
                <a:cubicBezTo>
                  <a:pt x="21600" y="909"/>
                  <a:pt x="21600" y="683"/>
                  <a:pt x="21553" y="532"/>
                </a:cubicBezTo>
                <a:cubicBezTo>
                  <a:pt x="21495" y="314"/>
                  <a:pt x="21368" y="143"/>
                  <a:pt x="21207" y="64"/>
                </a:cubicBezTo>
                <a:cubicBezTo>
                  <a:pt x="21096" y="1"/>
                  <a:pt x="20928" y="0"/>
                  <a:pt x="20649" y="0"/>
                </a:cubicBezTo>
                <a:lnTo>
                  <a:pt x="951" y="0"/>
                </a:lnTo>
                <a:close/>
              </a:path>
            </a:pathLst>
          </a:custGeom>
          <a:noFill/>
          <a:ln>
            <a:noFill/>
          </a:ln>
        </p:spPr>
      </p:pic>
      <p:pic>
        <p:nvPicPr>
          <p:cNvPr id="517" name="Google Shape;517;p14" descr="renatoforster_a_very_close_shot_of_a_robotic_arm_holding_a_scap_6909642a-2be4-4c33-819f-3d54ed85ad52_.jpg"/>
          <p:cNvPicPr preferRelativeResize="0"/>
          <p:nvPr/>
        </p:nvPicPr>
        <p:blipFill rotWithShape="1">
          <a:blip r:embed="rId4">
            <a:alphaModFix/>
          </a:blip>
          <a:srcRect l="6631" t="35970" r="17416" b="7932"/>
          <a:stretch/>
        </p:blipFill>
        <p:spPr>
          <a:xfrm>
            <a:off x="4834281" y="1230109"/>
            <a:ext cx="2658096" cy="1985904"/>
          </a:xfrm>
          <a:custGeom>
            <a:avLst/>
            <a:gdLst/>
            <a:ahLst/>
            <a:cxnLst/>
            <a:rect l="l" t="t" r="r" b="b"/>
            <a:pathLst>
              <a:path w="21600" h="21600" extrusionOk="0">
                <a:moveTo>
                  <a:pt x="951" y="0"/>
                </a:moveTo>
                <a:cubicBezTo>
                  <a:pt x="672" y="0"/>
                  <a:pt x="504" y="1"/>
                  <a:pt x="393" y="64"/>
                </a:cubicBezTo>
                <a:cubicBezTo>
                  <a:pt x="232" y="143"/>
                  <a:pt x="105" y="314"/>
                  <a:pt x="47" y="532"/>
                </a:cubicBezTo>
                <a:cubicBezTo>
                  <a:pt x="0" y="683"/>
                  <a:pt x="0" y="909"/>
                  <a:pt x="0" y="1287"/>
                </a:cubicBezTo>
                <a:lnTo>
                  <a:pt x="0" y="20313"/>
                </a:lnTo>
                <a:cubicBezTo>
                  <a:pt x="0" y="20691"/>
                  <a:pt x="0" y="20917"/>
                  <a:pt x="47" y="21068"/>
                </a:cubicBezTo>
                <a:cubicBezTo>
                  <a:pt x="105" y="21286"/>
                  <a:pt x="232" y="21457"/>
                  <a:pt x="393" y="21536"/>
                </a:cubicBezTo>
                <a:cubicBezTo>
                  <a:pt x="504" y="21599"/>
                  <a:pt x="672" y="21600"/>
                  <a:pt x="951" y="21600"/>
                </a:cubicBezTo>
                <a:lnTo>
                  <a:pt x="20649" y="21600"/>
                </a:lnTo>
                <a:cubicBezTo>
                  <a:pt x="20928" y="21600"/>
                  <a:pt x="21096" y="21599"/>
                  <a:pt x="21207" y="21536"/>
                </a:cubicBezTo>
                <a:cubicBezTo>
                  <a:pt x="21368" y="21457"/>
                  <a:pt x="21495" y="21286"/>
                  <a:pt x="21553" y="21068"/>
                </a:cubicBezTo>
                <a:cubicBezTo>
                  <a:pt x="21600" y="20917"/>
                  <a:pt x="21600" y="20691"/>
                  <a:pt x="21600" y="20313"/>
                </a:cubicBezTo>
                <a:lnTo>
                  <a:pt x="21600" y="1287"/>
                </a:lnTo>
                <a:cubicBezTo>
                  <a:pt x="21600" y="909"/>
                  <a:pt x="21600" y="683"/>
                  <a:pt x="21553" y="532"/>
                </a:cubicBezTo>
                <a:cubicBezTo>
                  <a:pt x="21495" y="314"/>
                  <a:pt x="21368" y="143"/>
                  <a:pt x="21207" y="64"/>
                </a:cubicBezTo>
                <a:cubicBezTo>
                  <a:pt x="21096" y="1"/>
                  <a:pt x="20928" y="0"/>
                  <a:pt x="20649" y="0"/>
                </a:cubicBezTo>
                <a:lnTo>
                  <a:pt x="951" y="0"/>
                </a:lnTo>
                <a:close/>
              </a:path>
            </a:pathLst>
          </a:custGeom>
          <a:noFill/>
          <a:ln>
            <a:noFill/>
          </a:ln>
        </p:spPr>
      </p:pic>
      <p:sp>
        <p:nvSpPr>
          <p:cNvPr id="518" name="Google Shape;518;p14"/>
          <p:cNvSpPr/>
          <p:nvPr/>
        </p:nvSpPr>
        <p:spPr>
          <a:xfrm>
            <a:off x="1331974" y="1851753"/>
            <a:ext cx="2658000" cy="1334100"/>
          </a:xfrm>
          <a:prstGeom prst="roundRect">
            <a:avLst>
              <a:gd name="adj" fmla="val 5264"/>
            </a:avLst>
          </a:prstGeom>
          <a:gradFill>
            <a:gsLst>
              <a:gs pos="0">
                <a:srgbClr val="002049">
                  <a:alpha val="0"/>
                </a:srgbClr>
              </a:gs>
              <a:gs pos="32090">
                <a:srgbClr val="002049">
                  <a:alpha val="0"/>
                </a:srgbClr>
              </a:gs>
              <a:gs pos="52340">
                <a:srgbClr val="002049">
                  <a:alpha val="46274"/>
                </a:srgbClr>
              </a:gs>
              <a:gs pos="98420">
                <a:srgbClr val="002049">
                  <a:alpha val="93333"/>
                </a:srgbClr>
              </a:gs>
              <a:gs pos="100000">
                <a:srgbClr val="002049">
                  <a:alpha val="93333"/>
                </a:srgbClr>
              </a:gs>
            </a:gsLst>
            <a:lin ang="5404138" scaled="0"/>
          </a:gradFill>
          <a:ln>
            <a:noFill/>
          </a:ln>
        </p:spPr>
        <p:txBody>
          <a:bodyPr spcFirstLastPara="1" wrap="square" lIns="14150" tIns="14150" rIns="14150" bIns="14150" anchor="ctr" anchorCtr="0">
            <a:noAutofit/>
          </a:bodyPr>
          <a:lstStyle/>
          <a:p>
            <a:pPr marL="0" marR="0" lvl="0" indent="0" algn="ctr" rtl="0">
              <a:lnSpc>
                <a:spcPct val="100000"/>
              </a:lnSpc>
              <a:spcBef>
                <a:spcPts val="0"/>
              </a:spcBef>
              <a:spcAft>
                <a:spcPts val="0"/>
              </a:spcAft>
              <a:buClr>
                <a:srgbClr val="003A9A"/>
              </a:buClr>
              <a:buSzPts val="800"/>
              <a:buFont typeface="Arial"/>
              <a:buNone/>
            </a:pPr>
            <a:endParaRPr sz="800" b="1" i="0" u="none" strike="noStrike" cap="none">
              <a:solidFill>
                <a:srgbClr val="001C40"/>
              </a:solidFill>
              <a:latin typeface="Arial"/>
              <a:ea typeface="Arial"/>
              <a:cs typeface="Arial"/>
              <a:sym typeface="Arial"/>
            </a:endParaRPr>
          </a:p>
        </p:txBody>
      </p:sp>
      <p:sp>
        <p:nvSpPr>
          <p:cNvPr id="519" name="Google Shape;519;p14"/>
          <p:cNvSpPr/>
          <p:nvPr/>
        </p:nvSpPr>
        <p:spPr>
          <a:xfrm>
            <a:off x="4834281" y="1881913"/>
            <a:ext cx="2449500" cy="1334100"/>
          </a:xfrm>
          <a:prstGeom prst="roundRect">
            <a:avLst>
              <a:gd name="adj" fmla="val 5264"/>
            </a:avLst>
          </a:prstGeom>
          <a:gradFill>
            <a:gsLst>
              <a:gs pos="0">
                <a:srgbClr val="002049">
                  <a:alpha val="0"/>
                </a:srgbClr>
              </a:gs>
              <a:gs pos="32090">
                <a:srgbClr val="002049">
                  <a:alpha val="0"/>
                </a:srgbClr>
              </a:gs>
              <a:gs pos="52340">
                <a:srgbClr val="002049">
                  <a:alpha val="46274"/>
                </a:srgbClr>
              </a:gs>
              <a:gs pos="98420">
                <a:srgbClr val="002049">
                  <a:alpha val="93333"/>
                </a:srgbClr>
              </a:gs>
              <a:gs pos="100000">
                <a:srgbClr val="002049">
                  <a:alpha val="93333"/>
                </a:srgbClr>
              </a:gs>
            </a:gsLst>
            <a:lin ang="5404138" scaled="0"/>
          </a:gradFill>
          <a:ln>
            <a:noFill/>
          </a:ln>
        </p:spPr>
        <p:txBody>
          <a:bodyPr spcFirstLastPara="1" wrap="square" lIns="14150" tIns="14150" rIns="14150" bIns="14150" anchor="ctr" anchorCtr="0">
            <a:noAutofit/>
          </a:bodyPr>
          <a:lstStyle/>
          <a:p>
            <a:pPr marL="0" marR="0" lvl="0" indent="0" algn="ctr" rtl="0">
              <a:lnSpc>
                <a:spcPct val="100000"/>
              </a:lnSpc>
              <a:spcBef>
                <a:spcPts val="0"/>
              </a:spcBef>
              <a:spcAft>
                <a:spcPts val="0"/>
              </a:spcAft>
              <a:buClr>
                <a:srgbClr val="003A9A"/>
              </a:buClr>
              <a:buSzPts val="800"/>
              <a:buFont typeface="Arial"/>
              <a:buNone/>
            </a:pPr>
            <a:endParaRPr sz="800" b="1" i="0" u="none" strike="noStrike" cap="none">
              <a:solidFill>
                <a:srgbClr val="001C40"/>
              </a:solidFill>
              <a:latin typeface="Arial"/>
              <a:ea typeface="Arial"/>
              <a:cs typeface="Arial"/>
              <a:sym typeface="Arial"/>
            </a:endParaRPr>
          </a:p>
        </p:txBody>
      </p:sp>
      <p:sp>
        <p:nvSpPr>
          <p:cNvPr id="520" name="Google Shape;520;p14"/>
          <p:cNvSpPr/>
          <p:nvPr/>
        </p:nvSpPr>
        <p:spPr>
          <a:xfrm>
            <a:off x="1331975" y="1546953"/>
            <a:ext cx="2658000" cy="1638900"/>
          </a:xfrm>
          <a:prstGeom prst="roundRect">
            <a:avLst>
              <a:gd name="adj" fmla="val 4729"/>
            </a:avLst>
          </a:prstGeom>
          <a:gradFill>
            <a:gsLst>
              <a:gs pos="0">
                <a:srgbClr val="002049">
                  <a:alpha val="0"/>
                </a:srgbClr>
              </a:gs>
              <a:gs pos="32090">
                <a:srgbClr val="002049">
                  <a:alpha val="0"/>
                </a:srgbClr>
              </a:gs>
              <a:gs pos="52340">
                <a:srgbClr val="002049">
                  <a:alpha val="46274"/>
                </a:srgbClr>
              </a:gs>
              <a:gs pos="98420">
                <a:srgbClr val="002049">
                  <a:alpha val="93333"/>
                </a:srgbClr>
              </a:gs>
              <a:gs pos="100000">
                <a:srgbClr val="002049">
                  <a:alpha val="93333"/>
                </a:srgbClr>
              </a:gs>
            </a:gsLst>
            <a:lin ang="5404138" scaled="0"/>
          </a:gradFill>
          <a:ln>
            <a:noFill/>
          </a:ln>
        </p:spPr>
        <p:txBody>
          <a:bodyPr spcFirstLastPara="1" wrap="square" lIns="14150" tIns="14150" rIns="14150" bIns="14150" anchor="ctr" anchorCtr="0">
            <a:noAutofit/>
          </a:bodyPr>
          <a:lstStyle/>
          <a:p>
            <a:pPr marL="0" marR="0" lvl="0" indent="0" algn="ctr" rtl="0">
              <a:lnSpc>
                <a:spcPct val="100000"/>
              </a:lnSpc>
              <a:spcBef>
                <a:spcPts val="0"/>
              </a:spcBef>
              <a:spcAft>
                <a:spcPts val="0"/>
              </a:spcAft>
              <a:buClr>
                <a:srgbClr val="003A9A"/>
              </a:buClr>
              <a:buSzPts val="800"/>
              <a:buFont typeface="Arial"/>
              <a:buNone/>
            </a:pPr>
            <a:endParaRPr sz="800" b="1" i="0" u="none" strike="noStrike" cap="none">
              <a:solidFill>
                <a:srgbClr val="001C40"/>
              </a:solidFill>
              <a:latin typeface="Arial"/>
              <a:ea typeface="Arial"/>
              <a:cs typeface="Arial"/>
              <a:sym typeface="Arial"/>
            </a:endParaRPr>
          </a:p>
        </p:txBody>
      </p:sp>
      <p:sp>
        <p:nvSpPr>
          <p:cNvPr id="521" name="Google Shape;521;p14"/>
          <p:cNvSpPr/>
          <p:nvPr/>
        </p:nvSpPr>
        <p:spPr>
          <a:xfrm>
            <a:off x="4834281" y="1516813"/>
            <a:ext cx="2671500" cy="1699200"/>
          </a:xfrm>
          <a:prstGeom prst="roundRect">
            <a:avLst>
              <a:gd name="adj" fmla="val 4560"/>
            </a:avLst>
          </a:prstGeom>
          <a:gradFill>
            <a:gsLst>
              <a:gs pos="0">
                <a:srgbClr val="002049">
                  <a:alpha val="0"/>
                </a:srgbClr>
              </a:gs>
              <a:gs pos="32090">
                <a:srgbClr val="002049">
                  <a:alpha val="0"/>
                </a:srgbClr>
              </a:gs>
              <a:gs pos="52340">
                <a:srgbClr val="002049">
                  <a:alpha val="46274"/>
                </a:srgbClr>
              </a:gs>
              <a:gs pos="98420">
                <a:srgbClr val="002049">
                  <a:alpha val="93333"/>
                </a:srgbClr>
              </a:gs>
              <a:gs pos="100000">
                <a:srgbClr val="002049">
                  <a:alpha val="93333"/>
                </a:srgbClr>
              </a:gs>
            </a:gsLst>
            <a:lin ang="5404138" scaled="0"/>
          </a:gradFill>
          <a:ln>
            <a:noFill/>
          </a:ln>
        </p:spPr>
        <p:txBody>
          <a:bodyPr spcFirstLastPara="1" wrap="square" lIns="14150" tIns="14150" rIns="14150" bIns="14150" anchor="ctr" anchorCtr="0">
            <a:noAutofit/>
          </a:bodyPr>
          <a:lstStyle/>
          <a:p>
            <a:pPr marL="0" marR="0" lvl="0" indent="0" algn="ctr" rtl="0">
              <a:lnSpc>
                <a:spcPct val="100000"/>
              </a:lnSpc>
              <a:spcBef>
                <a:spcPts val="0"/>
              </a:spcBef>
              <a:spcAft>
                <a:spcPts val="0"/>
              </a:spcAft>
              <a:buClr>
                <a:srgbClr val="003A9A"/>
              </a:buClr>
              <a:buSzPts val="800"/>
              <a:buFont typeface="Arial"/>
              <a:buNone/>
            </a:pPr>
            <a:endParaRPr sz="800" b="1" i="0" u="none" strike="noStrike" cap="none">
              <a:solidFill>
                <a:srgbClr val="001C40"/>
              </a:solidFill>
              <a:latin typeface="Arial"/>
              <a:ea typeface="Arial"/>
              <a:cs typeface="Arial"/>
              <a:sym typeface="Arial"/>
            </a:endParaRPr>
          </a:p>
        </p:txBody>
      </p:sp>
      <p:sp>
        <p:nvSpPr>
          <p:cNvPr id="522" name="Google Shape;522;p14"/>
          <p:cNvSpPr txBox="1"/>
          <p:nvPr/>
        </p:nvSpPr>
        <p:spPr>
          <a:xfrm>
            <a:off x="4941033" y="2607013"/>
            <a:ext cx="2297400" cy="609000"/>
          </a:xfrm>
          <a:prstGeom prst="rect">
            <a:avLst/>
          </a:prstGeom>
          <a:noFill/>
          <a:ln>
            <a:noFill/>
          </a:ln>
        </p:spPr>
        <p:txBody>
          <a:bodyPr spcFirstLastPara="1" wrap="square" lIns="14150" tIns="14150" rIns="14150" bIns="14150" anchor="t" anchorCtr="0">
            <a:noAutofit/>
          </a:bodyPr>
          <a:lstStyle/>
          <a:p>
            <a:pPr marL="0" marR="0" lvl="0" indent="0" algn="l" rtl="0">
              <a:lnSpc>
                <a:spcPct val="100000"/>
              </a:lnSpc>
              <a:spcBef>
                <a:spcPts val="0"/>
              </a:spcBef>
              <a:spcAft>
                <a:spcPts val="0"/>
              </a:spcAft>
              <a:buClr>
                <a:srgbClr val="FCEFEB"/>
              </a:buClr>
              <a:buSzPts val="1700"/>
              <a:buFont typeface="Noto Sans"/>
              <a:buNone/>
            </a:pPr>
            <a:r>
              <a:rPr lang="en" sz="1700" b="1" i="0" u="none" strike="noStrike" cap="none">
                <a:solidFill>
                  <a:srgbClr val="7BC0AE"/>
                </a:solidFill>
                <a:latin typeface="Arial"/>
                <a:ea typeface="Arial"/>
                <a:cs typeface="Arial"/>
                <a:sym typeface="Arial"/>
              </a:rPr>
              <a:t>Necessity of physical presence</a:t>
            </a:r>
            <a:endParaRPr sz="1700" b="1" i="0" u="none" strike="noStrike" cap="none">
              <a:solidFill>
                <a:srgbClr val="7BC0AE"/>
              </a:solidFill>
              <a:latin typeface="Arial"/>
              <a:ea typeface="Arial"/>
              <a:cs typeface="Arial"/>
              <a:sym typeface="Arial"/>
            </a:endParaRPr>
          </a:p>
        </p:txBody>
      </p:sp>
      <p:sp>
        <p:nvSpPr>
          <p:cNvPr id="523" name="Google Shape;523;p14"/>
          <p:cNvSpPr txBox="1"/>
          <p:nvPr/>
        </p:nvSpPr>
        <p:spPr>
          <a:xfrm>
            <a:off x="1277678" y="647056"/>
            <a:ext cx="6735000" cy="291900"/>
          </a:xfrm>
          <a:prstGeom prst="rect">
            <a:avLst/>
          </a:prstGeom>
          <a:noFill/>
          <a:ln>
            <a:noFill/>
          </a:ln>
        </p:spPr>
        <p:txBody>
          <a:bodyPr spcFirstLastPara="1" wrap="square" lIns="14150" tIns="14150" rIns="14150" bIns="14150" anchor="t" anchorCtr="0">
            <a:spAutoFit/>
          </a:bodyPr>
          <a:lstStyle/>
          <a:p>
            <a:pPr marL="0" marR="0" lvl="0" indent="0" algn="ctr" rtl="0">
              <a:lnSpc>
                <a:spcPct val="90000"/>
              </a:lnSpc>
              <a:spcBef>
                <a:spcPts val="0"/>
              </a:spcBef>
              <a:spcAft>
                <a:spcPts val="0"/>
              </a:spcAft>
              <a:buClr>
                <a:srgbClr val="FCEFEB"/>
              </a:buClr>
              <a:buSzPts val="1900"/>
              <a:buFont typeface="Noto Sans"/>
              <a:buNone/>
            </a:pPr>
            <a:r>
              <a:rPr lang="en" sz="1900" b="1" i="0" u="none" strike="noStrike" cap="none">
                <a:solidFill>
                  <a:srgbClr val="F3F3F3"/>
                </a:solidFill>
                <a:latin typeface="Arial"/>
                <a:ea typeface="Arial"/>
                <a:cs typeface="Arial"/>
                <a:sym typeface="Arial"/>
              </a:rPr>
              <a:t>Evaluation in two dimensions</a:t>
            </a:r>
            <a:endParaRPr sz="400" b="0" i="0" u="none" strike="noStrike" cap="none">
              <a:solidFill>
                <a:srgbClr val="F3F3F3"/>
              </a:solidFill>
              <a:latin typeface="Arial"/>
              <a:ea typeface="Arial"/>
              <a:cs typeface="Arial"/>
              <a:sym typeface="Arial"/>
            </a:endParaRPr>
          </a:p>
        </p:txBody>
      </p:sp>
      <p:sp>
        <p:nvSpPr>
          <p:cNvPr id="524" name="Google Shape;524;p14"/>
          <p:cNvSpPr/>
          <p:nvPr/>
        </p:nvSpPr>
        <p:spPr>
          <a:xfrm>
            <a:off x="856025" y="3997951"/>
            <a:ext cx="7422300" cy="474300"/>
          </a:xfrm>
          <a:prstGeom prst="roundRect">
            <a:avLst>
              <a:gd name="adj" fmla="val 6917"/>
            </a:avLst>
          </a:prstGeom>
          <a:solidFill>
            <a:srgbClr val="003A9A"/>
          </a:solidFill>
          <a:ln>
            <a:noFill/>
          </a:ln>
        </p:spPr>
        <p:txBody>
          <a:bodyPr spcFirstLastPara="1" wrap="square" lIns="14150" tIns="14150" rIns="14150" bIns="14150" anchor="ctr" anchorCtr="0">
            <a:noAutofit/>
          </a:bodyPr>
          <a:lstStyle/>
          <a:p>
            <a:pPr marL="0" marR="0" lvl="0" indent="0" algn="ctr" rtl="0">
              <a:lnSpc>
                <a:spcPct val="100000"/>
              </a:lnSpc>
              <a:spcBef>
                <a:spcPts val="0"/>
              </a:spcBef>
              <a:spcAft>
                <a:spcPts val="0"/>
              </a:spcAft>
              <a:buClr>
                <a:srgbClr val="003A9A"/>
              </a:buClr>
              <a:buSzPts val="800"/>
              <a:buFont typeface="Arial"/>
              <a:buNone/>
            </a:pPr>
            <a:endParaRPr sz="800" b="1" i="0" u="none" strike="noStrike" cap="none">
              <a:solidFill>
                <a:srgbClr val="001C40"/>
              </a:solidFill>
              <a:latin typeface="Arial"/>
              <a:ea typeface="Arial"/>
              <a:cs typeface="Arial"/>
              <a:sym typeface="Arial"/>
            </a:endParaRPr>
          </a:p>
        </p:txBody>
      </p:sp>
      <p:sp>
        <p:nvSpPr>
          <p:cNvPr id="525" name="Google Shape;525;p14"/>
          <p:cNvSpPr txBox="1"/>
          <p:nvPr/>
        </p:nvSpPr>
        <p:spPr>
          <a:xfrm>
            <a:off x="1277678" y="4115534"/>
            <a:ext cx="6735000" cy="291900"/>
          </a:xfrm>
          <a:prstGeom prst="rect">
            <a:avLst/>
          </a:prstGeom>
          <a:noFill/>
          <a:ln>
            <a:noFill/>
          </a:ln>
        </p:spPr>
        <p:txBody>
          <a:bodyPr spcFirstLastPara="1" wrap="square" lIns="14150" tIns="14150" rIns="14150" bIns="14150" anchor="t" anchorCtr="0">
            <a:spAutoFit/>
          </a:bodyPr>
          <a:lstStyle/>
          <a:p>
            <a:pPr marL="0" marR="0" lvl="0" indent="0" algn="ctr" rtl="0">
              <a:lnSpc>
                <a:spcPct val="90000"/>
              </a:lnSpc>
              <a:spcBef>
                <a:spcPts val="0"/>
              </a:spcBef>
              <a:spcAft>
                <a:spcPts val="0"/>
              </a:spcAft>
              <a:buClr>
                <a:srgbClr val="FCEFEB"/>
              </a:buClr>
              <a:buSzPts val="1900"/>
              <a:buFont typeface="Noto Sans"/>
              <a:buNone/>
            </a:pPr>
            <a:r>
              <a:rPr lang="en" sz="1900" b="1" i="0" u="none" strike="noStrike" cap="none">
                <a:solidFill>
                  <a:srgbClr val="F3F3F3"/>
                </a:solidFill>
                <a:latin typeface="Arial"/>
                <a:ea typeface="Arial"/>
                <a:cs typeface="Arial"/>
                <a:sym typeface="Arial"/>
              </a:rPr>
              <a:t>How does GenAI transform a certain skill?</a:t>
            </a:r>
            <a:endParaRPr sz="400" b="0" i="0" u="none" strike="noStrike" cap="none">
              <a:solidFill>
                <a:srgbClr val="F3F3F3"/>
              </a:solidFill>
              <a:latin typeface="Arial"/>
              <a:ea typeface="Arial"/>
              <a:cs typeface="Arial"/>
              <a:sym typeface="Arial"/>
            </a:endParaRPr>
          </a:p>
        </p:txBody>
      </p:sp>
      <p:sp>
        <p:nvSpPr>
          <p:cNvPr id="526" name="Google Shape;526;p14"/>
          <p:cNvSpPr/>
          <p:nvPr/>
        </p:nvSpPr>
        <p:spPr>
          <a:xfrm>
            <a:off x="4076725" y="3515332"/>
            <a:ext cx="684300" cy="363300"/>
          </a:xfrm>
          <a:prstGeom prst="down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14"/>
          <p:cNvSpPr txBox="1"/>
          <p:nvPr/>
        </p:nvSpPr>
        <p:spPr>
          <a:xfrm>
            <a:off x="1429029" y="2576843"/>
            <a:ext cx="2297400" cy="609000"/>
          </a:xfrm>
          <a:prstGeom prst="rect">
            <a:avLst/>
          </a:prstGeom>
          <a:noFill/>
          <a:ln>
            <a:noFill/>
          </a:ln>
        </p:spPr>
        <p:txBody>
          <a:bodyPr spcFirstLastPara="1" wrap="square" lIns="14150" tIns="14150" rIns="14150" bIns="14150" anchor="t" anchorCtr="0">
            <a:noAutofit/>
          </a:bodyPr>
          <a:lstStyle/>
          <a:p>
            <a:pPr marL="0" marR="0" lvl="0" indent="0" algn="l" rtl="0">
              <a:lnSpc>
                <a:spcPct val="100000"/>
              </a:lnSpc>
              <a:spcBef>
                <a:spcPts val="0"/>
              </a:spcBef>
              <a:spcAft>
                <a:spcPts val="0"/>
              </a:spcAft>
              <a:buClr>
                <a:srgbClr val="FCEFEB"/>
              </a:buClr>
              <a:buSzPts val="1700"/>
              <a:buFont typeface="Noto Sans"/>
              <a:buNone/>
            </a:pPr>
            <a:r>
              <a:rPr lang="en" sz="1700" b="1" i="0" u="none" strike="noStrike" cap="none">
                <a:solidFill>
                  <a:srgbClr val="F9CB9C"/>
                </a:solidFill>
                <a:latin typeface="Arial"/>
                <a:ea typeface="Arial"/>
                <a:cs typeface="Arial"/>
                <a:sym typeface="Arial"/>
              </a:rPr>
              <a:t>Problem-solving ability</a:t>
            </a:r>
            <a:endParaRPr sz="400" b="0" i="0" u="none" strike="noStrike" cap="none">
              <a:solidFill>
                <a:srgbClr val="F9CB9C"/>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15"/>
          <p:cNvPicPr preferRelativeResize="0"/>
          <p:nvPr/>
        </p:nvPicPr>
        <p:blipFill rotWithShape="1">
          <a:blip r:embed="rId3">
            <a:alphaModFix/>
          </a:blip>
          <a:srcRect/>
          <a:stretch/>
        </p:blipFill>
        <p:spPr>
          <a:xfrm>
            <a:off x="-32702" y="-50"/>
            <a:ext cx="9176702" cy="5143500"/>
          </a:xfrm>
          <a:prstGeom prst="rect">
            <a:avLst/>
          </a:prstGeom>
          <a:noFill/>
          <a:ln>
            <a:noFill/>
          </a:ln>
        </p:spPr>
      </p:pic>
      <p:sp>
        <p:nvSpPr>
          <p:cNvPr id="533" name="Google Shape;533;p15"/>
          <p:cNvSpPr/>
          <p:nvPr/>
        </p:nvSpPr>
        <p:spPr>
          <a:xfrm>
            <a:off x="1195050" y="1148862"/>
            <a:ext cx="6753900" cy="3994500"/>
          </a:xfrm>
          <a:prstGeom prst="round2SameRect">
            <a:avLst>
              <a:gd name="adj1" fmla="val 5238"/>
              <a:gd name="adj2" fmla="val 0"/>
            </a:avLst>
          </a:prstGeom>
          <a:solidFill>
            <a:srgbClr val="FFFFFF"/>
          </a:solidFill>
          <a:ln>
            <a:noFill/>
          </a:ln>
          <a:effectLst>
            <a:outerShdw blurRad="71438" dist="19050" dir="5400000" algn="bl" rotWithShape="0">
              <a:srgbClr val="000000">
                <a:alpha val="1490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15"/>
          <p:cNvSpPr txBox="1"/>
          <p:nvPr/>
        </p:nvSpPr>
        <p:spPr>
          <a:xfrm>
            <a:off x="4614421" y="4757213"/>
            <a:ext cx="8475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700" b="0" i="0" u="none" strike="noStrike" cap="none">
                <a:solidFill>
                  <a:srgbClr val="001C40"/>
                </a:solidFill>
                <a:latin typeface="Arial"/>
                <a:ea typeface="Arial"/>
                <a:cs typeface="Arial"/>
                <a:sym typeface="Arial"/>
              </a:rPr>
              <a:t>Source: Indeed</a:t>
            </a:r>
            <a:endParaRPr sz="700" b="0" i="0" u="none" strike="noStrike" cap="none">
              <a:solidFill>
                <a:srgbClr val="001C40"/>
              </a:solidFill>
              <a:latin typeface="Arial"/>
              <a:ea typeface="Arial"/>
              <a:cs typeface="Arial"/>
              <a:sym typeface="Arial"/>
            </a:endParaRPr>
          </a:p>
        </p:txBody>
      </p:sp>
      <p:sp>
        <p:nvSpPr>
          <p:cNvPr id="535" name="Google Shape;535;p15"/>
          <p:cNvSpPr txBox="1">
            <a:spLocks noGrp="1"/>
          </p:cNvSpPr>
          <p:nvPr>
            <p:ph type="title" idx="4294967295"/>
          </p:nvPr>
        </p:nvSpPr>
        <p:spPr>
          <a:xfrm>
            <a:off x="1359871" y="1465273"/>
            <a:ext cx="6509100" cy="331800"/>
          </a:xfrm>
          <a:prstGeom prst="rect">
            <a:avLst/>
          </a:prstGeom>
          <a:solidFill>
            <a:schemeClr val="lt1"/>
          </a:solidFill>
          <a:ln>
            <a:noFill/>
          </a:ln>
        </p:spPr>
        <p:txBody>
          <a:bodyPr spcFirstLastPara="1" wrap="square" lIns="0" tIns="0" rIns="0" bIns="0" anchor="ctr" anchorCtr="0">
            <a:noAutofit/>
          </a:bodyPr>
          <a:lstStyle/>
          <a:p>
            <a:pPr marL="0" lvl="0" indent="0" algn="ctr" rtl="0">
              <a:lnSpc>
                <a:spcPct val="115000"/>
              </a:lnSpc>
              <a:spcBef>
                <a:spcPts val="0"/>
              </a:spcBef>
              <a:spcAft>
                <a:spcPts val="0"/>
              </a:spcAft>
              <a:buSzPts val="2400"/>
              <a:buNone/>
            </a:pPr>
            <a:r>
              <a:rPr lang="en" sz="1200">
                <a:latin typeface="Arial"/>
                <a:ea typeface="Arial"/>
                <a:cs typeface="Arial"/>
                <a:sym typeface="Arial"/>
              </a:rPr>
              <a:t>Distribution of ~2,900 skills across GenAI Skill Transformation Index levels. </a:t>
            </a:r>
            <a:br>
              <a:rPr lang="en" sz="1200">
                <a:latin typeface="Arial"/>
                <a:ea typeface="Arial"/>
                <a:cs typeface="Arial"/>
                <a:sym typeface="Arial"/>
              </a:rPr>
            </a:br>
            <a:r>
              <a:rPr lang="en" sz="1200" b="0" i="1">
                <a:latin typeface="Arial"/>
                <a:ea typeface="Arial"/>
                <a:cs typeface="Arial"/>
                <a:sym typeface="Arial"/>
              </a:rPr>
              <a:t>Derived from GPT-4.1 and Claude Sonnet 4 evaluations.</a:t>
            </a:r>
            <a:endParaRPr sz="1200" b="0" i="1">
              <a:latin typeface="Arial"/>
              <a:ea typeface="Arial"/>
              <a:cs typeface="Arial"/>
              <a:sym typeface="Arial"/>
            </a:endParaRPr>
          </a:p>
        </p:txBody>
      </p:sp>
      <p:sp>
        <p:nvSpPr>
          <p:cNvPr id="536" name="Google Shape;536;p15"/>
          <p:cNvSpPr txBox="1"/>
          <p:nvPr/>
        </p:nvSpPr>
        <p:spPr>
          <a:xfrm>
            <a:off x="335400" y="289686"/>
            <a:ext cx="8473200" cy="91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FFFFFF"/>
                </a:solidFill>
                <a:latin typeface="Arial"/>
                <a:ea typeface="Arial"/>
                <a:cs typeface="Arial"/>
                <a:sym typeface="Arial"/>
              </a:rPr>
              <a:t>Most skills are transformed to some extent</a:t>
            </a:r>
            <a:endParaRPr sz="2100" b="1" i="0" u="none" strike="noStrike" cap="none">
              <a:solidFill>
                <a:srgbClr val="FFFFFF"/>
              </a:solidFill>
              <a:latin typeface="Arial"/>
              <a:ea typeface="Arial"/>
              <a:cs typeface="Arial"/>
              <a:sym typeface="Arial"/>
            </a:endParaRPr>
          </a:p>
        </p:txBody>
      </p:sp>
      <p:pic>
        <p:nvPicPr>
          <p:cNvPr id="537" name="Google Shape;537;p15"/>
          <p:cNvPicPr preferRelativeResize="0"/>
          <p:nvPr/>
        </p:nvPicPr>
        <p:blipFill rotWithShape="1">
          <a:blip r:embed="rId4">
            <a:alphaModFix/>
          </a:blip>
          <a:srcRect l="16128" t="9088" b="11541"/>
          <a:stretch/>
        </p:blipFill>
        <p:spPr>
          <a:xfrm>
            <a:off x="2614246" y="2091416"/>
            <a:ext cx="4847923" cy="2520460"/>
          </a:xfrm>
          <a:prstGeom prst="rect">
            <a:avLst/>
          </a:prstGeom>
          <a:noFill/>
          <a:ln>
            <a:noFill/>
          </a:ln>
        </p:spPr>
      </p:pic>
      <p:sp>
        <p:nvSpPr>
          <p:cNvPr id="538" name="Google Shape;538;p15"/>
          <p:cNvSpPr txBox="1"/>
          <p:nvPr/>
        </p:nvSpPr>
        <p:spPr>
          <a:xfrm>
            <a:off x="1942517" y="2438593"/>
            <a:ext cx="6306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Minimal</a:t>
            </a:r>
            <a:endParaRPr sz="1400" b="0" i="0" u="none" strike="noStrike" cap="none">
              <a:solidFill>
                <a:srgbClr val="000000"/>
              </a:solidFill>
              <a:latin typeface="Arial"/>
              <a:ea typeface="Arial"/>
              <a:cs typeface="Arial"/>
              <a:sym typeface="Arial"/>
            </a:endParaRPr>
          </a:p>
        </p:txBody>
      </p:sp>
      <p:sp>
        <p:nvSpPr>
          <p:cNvPr id="539" name="Google Shape;539;p15"/>
          <p:cNvSpPr txBox="1"/>
          <p:nvPr/>
        </p:nvSpPr>
        <p:spPr>
          <a:xfrm>
            <a:off x="1388798" y="4611877"/>
            <a:ext cx="12021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a:solidFill>
                  <a:srgbClr val="001C40"/>
                </a:solidFill>
                <a:latin typeface="Arial"/>
                <a:ea typeface="Arial"/>
                <a:cs typeface="Arial"/>
                <a:sym typeface="Arial"/>
              </a:rPr>
              <a:t>Transformation level</a:t>
            </a:r>
            <a:endParaRPr sz="1400" b="0" i="0" u="none" strike="noStrike" cap="none">
              <a:solidFill>
                <a:srgbClr val="000000"/>
              </a:solidFill>
              <a:latin typeface="Arial"/>
              <a:ea typeface="Arial"/>
              <a:cs typeface="Arial"/>
              <a:sym typeface="Arial"/>
            </a:endParaRPr>
          </a:p>
        </p:txBody>
      </p:sp>
      <p:sp>
        <p:nvSpPr>
          <p:cNvPr id="540" name="Google Shape;540;p15"/>
          <p:cNvSpPr txBox="1"/>
          <p:nvPr/>
        </p:nvSpPr>
        <p:spPr>
          <a:xfrm>
            <a:off x="1942517" y="2963768"/>
            <a:ext cx="6306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Assisted</a:t>
            </a:r>
            <a:endParaRPr sz="1400" b="0" i="0" u="none" strike="noStrike" cap="none">
              <a:solidFill>
                <a:srgbClr val="000000"/>
              </a:solidFill>
              <a:latin typeface="Arial"/>
              <a:ea typeface="Arial"/>
              <a:cs typeface="Arial"/>
              <a:sym typeface="Arial"/>
            </a:endParaRPr>
          </a:p>
        </p:txBody>
      </p:sp>
      <p:sp>
        <p:nvSpPr>
          <p:cNvPr id="541" name="Google Shape;541;p15"/>
          <p:cNvSpPr txBox="1"/>
          <p:nvPr/>
        </p:nvSpPr>
        <p:spPr>
          <a:xfrm>
            <a:off x="1942517" y="3556990"/>
            <a:ext cx="6306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Hybrid</a:t>
            </a:r>
            <a:endParaRPr sz="1400" b="0" i="0" u="none" strike="noStrike" cap="none">
              <a:solidFill>
                <a:srgbClr val="000000"/>
              </a:solidFill>
              <a:latin typeface="Arial"/>
              <a:ea typeface="Arial"/>
              <a:cs typeface="Arial"/>
              <a:sym typeface="Arial"/>
            </a:endParaRPr>
          </a:p>
        </p:txBody>
      </p:sp>
      <p:sp>
        <p:nvSpPr>
          <p:cNvPr id="542" name="Google Shape;542;p15"/>
          <p:cNvSpPr txBox="1"/>
          <p:nvPr/>
        </p:nvSpPr>
        <p:spPr>
          <a:xfrm>
            <a:off x="1942517" y="4136565"/>
            <a:ext cx="6306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Full</a:t>
            </a:r>
            <a:endParaRPr sz="1400" b="0" i="0" u="none" strike="noStrike" cap="none">
              <a:solidFill>
                <a:srgbClr val="000000"/>
              </a:solidFill>
              <a:latin typeface="Arial"/>
              <a:ea typeface="Arial"/>
              <a:cs typeface="Arial"/>
              <a:sym typeface="Arial"/>
            </a:endParaRPr>
          </a:p>
        </p:txBody>
      </p:sp>
      <p:pic>
        <p:nvPicPr>
          <p:cNvPr id="543" name="Google Shape;543;p15"/>
          <p:cNvPicPr preferRelativeResize="0"/>
          <p:nvPr/>
        </p:nvPicPr>
        <p:blipFill rotWithShape="1">
          <a:blip r:embed="rId5">
            <a:alphaModFix/>
          </a:blip>
          <a:srcRect t="-867" b="-10"/>
          <a:stretch/>
        </p:blipFill>
        <p:spPr>
          <a:xfrm>
            <a:off x="8196206" y="4714761"/>
            <a:ext cx="692524" cy="1885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18"/>
          <p:cNvSpPr txBox="1"/>
          <p:nvPr/>
        </p:nvSpPr>
        <p:spPr>
          <a:xfrm>
            <a:off x="667050" y="1793076"/>
            <a:ext cx="7809900" cy="1557349"/>
          </a:xfrm>
          <a:prstGeom prst="rect">
            <a:avLst/>
          </a:prstGeom>
          <a:noFill/>
          <a:ln>
            <a:noFill/>
          </a:ln>
        </p:spPr>
        <p:txBody>
          <a:bodyPr spcFirstLastPara="1" wrap="square" lIns="0" tIns="0" rIns="0" bIns="0" anchor="ctr" anchorCtr="0">
            <a:spAutoFit/>
          </a:bodyPr>
          <a:lstStyle/>
          <a:p>
            <a:pPr marL="0" marR="0" lvl="0" indent="0" algn="ctr" rtl="0">
              <a:lnSpc>
                <a:spcPct val="115000"/>
              </a:lnSpc>
              <a:spcBef>
                <a:spcPts val="0"/>
              </a:spcBef>
              <a:spcAft>
                <a:spcPts val="0"/>
              </a:spcAft>
              <a:buClr>
                <a:srgbClr val="000000"/>
              </a:buClr>
              <a:buSzPts val="1600"/>
              <a:buFont typeface="Arial"/>
              <a:buNone/>
            </a:pPr>
            <a:r>
              <a:rPr lang="en" sz="1600" b="0" i="0" u="none" strike="noStrike" cap="none">
                <a:solidFill>
                  <a:srgbClr val="B1ABF4"/>
                </a:solidFill>
                <a:latin typeface="Arial"/>
                <a:ea typeface="Arial"/>
                <a:cs typeface="Arial"/>
                <a:sym typeface="Arial"/>
              </a:rPr>
              <a:t>03</a:t>
            </a:r>
            <a:endParaRPr sz="3600" b="0" i="0" u="none" strike="noStrike" cap="none">
              <a:solidFill>
                <a:srgbClr val="B1ABF4"/>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3600"/>
              <a:buFont typeface="Arial"/>
              <a:buNone/>
            </a:pPr>
            <a:r>
              <a:rPr lang="en" sz="3600" b="0" i="0" u="none" strike="noStrike" cap="none">
                <a:solidFill>
                  <a:schemeClr val="lt1"/>
                </a:solidFill>
                <a:latin typeface="Arial"/>
                <a:ea typeface="Arial"/>
                <a:cs typeface="Arial"/>
                <a:sym typeface="Arial"/>
              </a:rPr>
              <a:t>Learning Becomes Economic Infrastructure</a:t>
            </a:r>
            <a:endParaRPr sz="1600" b="0" i="0" u="none" strike="noStrike" cap="none">
              <a:solidFill>
                <a:srgbClr val="B1ABF4"/>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20"/>
          <p:cNvSpPr/>
          <p:nvPr/>
        </p:nvSpPr>
        <p:spPr>
          <a:xfrm>
            <a:off x="0" y="-75"/>
            <a:ext cx="3771600" cy="5143500"/>
          </a:xfrm>
          <a:prstGeom prst="rect">
            <a:avLst/>
          </a:prstGeom>
          <a:solidFill>
            <a:srgbClr val="00297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20"/>
          <p:cNvSpPr/>
          <p:nvPr/>
        </p:nvSpPr>
        <p:spPr>
          <a:xfrm>
            <a:off x="409200" y="1773450"/>
            <a:ext cx="2610000" cy="858600"/>
          </a:xfrm>
          <a:prstGeom prst="rect">
            <a:avLst/>
          </a:prstGeom>
          <a:noFill/>
          <a:ln>
            <a:noFill/>
          </a:ln>
        </p:spPr>
        <p:txBody>
          <a:bodyPr spcFirstLastPara="1" wrap="square" lIns="0" tIns="0" rIns="0" bIns="0" anchor="ctr" anchorCtr="0">
            <a:noAutofit/>
          </a:bodyPr>
          <a:lstStyle/>
          <a:p>
            <a:pPr marL="7937" marR="0" lvl="0" indent="0" algn="l" rtl="0">
              <a:lnSpc>
                <a:spcPct val="100000"/>
              </a:lnSpc>
              <a:spcBef>
                <a:spcPts val="0"/>
              </a:spcBef>
              <a:spcAft>
                <a:spcPts val="0"/>
              </a:spcAft>
              <a:buClr>
                <a:srgbClr val="000000"/>
              </a:buClr>
              <a:buSzPts val="9600"/>
              <a:buFont typeface="Arial"/>
              <a:buNone/>
            </a:pPr>
            <a:r>
              <a:rPr lang="en" sz="9600" b="0" i="0" u="none" strike="noStrike" cap="none">
                <a:solidFill>
                  <a:srgbClr val="FFFFFF"/>
                </a:solidFill>
                <a:latin typeface="Arial"/>
                <a:ea typeface="Arial"/>
                <a:cs typeface="Arial"/>
                <a:sym typeface="Arial"/>
              </a:rPr>
              <a:t>82%</a:t>
            </a:r>
            <a:endParaRPr/>
          </a:p>
        </p:txBody>
      </p:sp>
      <p:sp>
        <p:nvSpPr>
          <p:cNvPr id="556" name="Google Shape;556;p20"/>
          <p:cNvSpPr txBox="1"/>
          <p:nvPr/>
        </p:nvSpPr>
        <p:spPr>
          <a:xfrm>
            <a:off x="4661225" y="1855950"/>
            <a:ext cx="4071300" cy="1246495"/>
          </a:xfrm>
          <a:prstGeom prst="rect">
            <a:avLst/>
          </a:prstGeom>
          <a:noFill/>
          <a:ln>
            <a:noFill/>
          </a:ln>
        </p:spPr>
        <p:txBody>
          <a:bodyPr spcFirstLastPara="1" wrap="square" lIns="0" tIns="0" rIns="0" bIns="0" anchor="t" anchorCtr="0">
            <a:spAutoFit/>
          </a:bodyPr>
          <a:lstStyle/>
          <a:p>
            <a:pPr marL="7937" marR="0" lvl="0" indent="0" algn="l" rtl="0">
              <a:lnSpc>
                <a:spcPct val="150000"/>
              </a:lnSpc>
              <a:spcBef>
                <a:spcPts val="0"/>
              </a:spcBef>
              <a:spcAft>
                <a:spcPts val="0"/>
              </a:spcAft>
              <a:buClr>
                <a:srgbClr val="000000"/>
              </a:buClr>
              <a:buSzPts val="1800"/>
              <a:buFont typeface="Arial"/>
              <a:buNone/>
            </a:pPr>
            <a:r>
              <a:rPr lang="en" sz="1800" b="0" i="0" u="none" strike="noStrike" cap="none">
                <a:solidFill>
                  <a:srgbClr val="2D2D2D"/>
                </a:solidFill>
                <a:latin typeface="Arial"/>
                <a:ea typeface="Arial"/>
                <a:cs typeface="Arial"/>
                <a:sym typeface="Arial"/>
              </a:rPr>
              <a:t>But only 67% of jobseekers think that they will need upskilling in the same timeframe</a:t>
            </a:r>
            <a:endParaRPr sz="1200" b="0" i="0" u="none" strike="noStrike" cap="none">
              <a:solidFill>
                <a:srgbClr val="2D2D2D"/>
              </a:solidFill>
              <a:latin typeface="Arial"/>
              <a:ea typeface="Arial"/>
              <a:cs typeface="Arial"/>
              <a:sym typeface="Arial"/>
            </a:endParaRPr>
          </a:p>
        </p:txBody>
      </p:sp>
      <p:sp>
        <p:nvSpPr>
          <p:cNvPr id="557" name="Google Shape;557;p20"/>
          <p:cNvSpPr txBox="1"/>
          <p:nvPr/>
        </p:nvSpPr>
        <p:spPr>
          <a:xfrm>
            <a:off x="409200" y="2831250"/>
            <a:ext cx="2654100" cy="1292662"/>
          </a:xfrm>
          <a:prstGeom prst="rect">
            <a:avLst/>
          </a:prstGeom>
          <a:noFill/>
          <a:ln>
            <a:noFill/>
          </a:ln>
        </p:spPr>
        <p:txBody>
          <a:bodyPr spcFirstLastPara="1" wrap="square" lIns="0" tIns="0" rIns="0" bIns="0" anchor="t" anchorCtr="0">
            <a:spAutoFit/>
          </a:bodyPr>
          <a:lstStyle/>
          <a:p>
            <a:pPr marL="7937" marR="0" lvl="0" indent="0" algn="l" rtl="0">
              <a:lnSpc>
                <a:spcPct val="15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of employers anticipate that their employees' skills will need to fundamentally evolve in the next 3-5 years</a:t>
            </a:r>
            <a:endParaRPr sz="1400" b="0" i="0" u="none" strike="noStrike" cap="none">
              <a:solidFill>
                <a:srgbClr val="000000"/>
              </a:solidFill>
              <a:latin typeface="Arial"/>
              <a:ea typeface="Arial"/>
              <a:cs typeface="Arial"/>
              <a:sym typeface="Arial"/>
            </a:endParaRPr>
          </a:p>
        </p:txBody>
      </p:sp>
      <p:sp>
        <p:nvSpPr>
          <p:cNvPr id="558" name="Google Shape;558;p20"/>
          <p:cNvSpPr txBox="1"/>
          <p:nvPr/>
        </p:nvSpPr>
        <p:spPr>
          <a:xfrm>
            <a:off x="4661125" y="4607125"/>
            <a:ext cx="4071300" cy="123000"/>
          </a:xfrm>
          <a:prstGeom prst="rect">
            <a:avLst/>
          </a:prstGeom>
          <a:noFill/>
          <a:ln>
            <a:noFill/>
          </a:ln>
        </p:spPr>
        <p:txBody>
          <a:bodyPr spcFirstLastPara="1" wrap="square" lIns="0" tIns="0" rIns="0" bIns="0" anchor="b" anchorCtr="0">
            <a:noAutofit/>
          </a:bodyPr>
          <a:lstStyle/>
          <a:p>
            <a:pPr marL="0" marR="0" lvl="0" indent="0" algn="ctr" rtl="0">
              <a:lnSpc>
                <a:spcPct val="150000"/>
              </a:lnSpc>
              <a:spcBef>
                <a:spcPts val="0"/>
              </a:spcBef>
              <a:spcAft>
                <a:spcPts val="0"/>
              </a:spcAft>
              <a:buClr>
                <a:srgbClr val="000000"/>
              </a:buClr>
              <a:buSzPts val="900"/>
              <a:buFont typeface="Arial"/>
              <a:buNone/>
            </a:pPr>
            <a:r>
              <a:rPr lang="en" sz="900" b="0" i="0" u="none" strike="noStrike" cap="none">
                <a:solidFill>
                  <a:srgbClr val="2D2D2D"/>
                </a:solidFill>
                <a:latin typeface="Arial"/>
                <a:ea typeface="Arial"/>
                <a:cs typeface="Arial"/>
                <a:sym typeface="Arial"/>
              </a:rPr>
              <a:t>Source: Indeed and YouGov survey, n=6837 jobseekers and 2481 employers</a:t>
            </a:r>
            <a:endParaRPr/>
          </a:p>
        </p:txBody>
      </p:sp>
      <p:pic>
        <p:nvPicPr>
          <p:cNvPr id="559" name="Google Shape;559;p20" title="Indeed_Logo_RGB.png"/>
          <p:cNvPicPr preferRelativeResize="0"/>
          <p:nvPr/>
        </p:nvPicPr>
        <p:blipFill rotWithShape="1">
          <a:blip r:embed="rId3">
            <a:alphaModFix/>
          </a:blip>
          <a:srcRect/>
          <a:stretch/>
        </p:blipFill>
        <p:spPr>
          <a:xfrm>
            <a:off x="8196206" y="4813473"/>
            <a:ext cx="713619" cy="19065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22"/>
          <p:cNvSpPr txBox="1"/>
          <p:nvPr/>
        </p:nvSpPr>
        <p:spPr>
          <a:xfrm>
            <a:off x="667050" y="2111624"/>
            <a:ext cx="7809900" cy="920252"/>
          </a:xfrm>
          <a:prstGeom prst="rect">
            <a:avLst/>
          </a:prstGeom>
          <a:noFill/>
          <a:ln>
            <a:noFill/>
          </a:ln>
        </p:spPr>
        <p:txBody>
          <a:bodyPr spcFirstLastPara="1" wrap="square" lIns="0" tIns="0" rIns="0" bIns="0" anchor="ctr" anchorCtr="0">
            <a:spAutoFit/>
          </a:bodyPr>
          <a:lstStyle/>
          <a:p>
            <a:pPr marL="0" marR="0" lvl="0" indent="0" algn="ctr" rtl="0">
              <a:lnSpc>
                <a:spcPct val="115000"/>
              </a:lnSpc>
              <a:spcBef>
                <a:spcPts val="0"/>
              </a:spcBef>
              <a:spcAft>
                <a:spcPts val="0"/>
              </a:spcAft>
              <a:buClr>
                <a:srgbClr val="000000"/>
              </a:buClr>
              <a:buSzPts val="1600"/>
              <a:buFont typeface="Arial"/>
              <a:buNone/>
            </a:pPr>
            <a:r>
              <a:rPr lang="en" sz="1600" b="0" i="0" u="none" strike="noStrike" cap="none">
                <a:solidFill>
                  <a:srgbClr val="B1ABF4"/>
                </a:solidFill>
                <a:latin typeface="Arial"/>
                <a:ea typeface="Arial"/>
                <a:cs typeface="Arial"/>
                <a:sym typeface="Arial"/>
              </a:rPr>
              <a:t>04</a:t>
            </a:r>
            <a:endParaRPr sz="3600" b="0" i="0" u="none" strike="noStrike" cap="none">
              <a:solidFill>
                <a:srgbClr val="B1ABF4"/>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3600"/>
              <a:buFont typeface="Arial"/>
              <a:buNone/>
            </a:pPr>
            <a:r>
              <a:rPr lang="en" sz="3600" b="0" i="0" u="none" strike="noStrike" cap="none">
                <a:solidFill>
                  <a:schemeClr val="lt1"/>
                </a:solidFill>
                <a:latin typeface="Arial"/>
                <a:ea typeface="Arial"/>
                <a:cs typeface="Arial"/>
                <a:sym typeface="Arial"/>
              </a:rPr>
              <a:t>Work is Multigenerational by Default</a:t>
            </a:r>
            <a:endParaRPr sz="1600" b="0" i="0" u="none" strike="noStrike" cap="none">
              <a:solidFill>
                <a:srgbClr val="B1ABF4"/>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sp>
        <p:nvSpPr>
          <p:cNvPr id="1861" name="Google Shape;1861;p357"/>
          <p:cNvSpPr txBox="1"/>
          <p:nvPr/>
        </p:nvSpPr>
        <p:spPr>
          <a:xfrm>
            <a:off x="667050" y="1932775"/>
            <a:ext cx="7809900" cy="1191300"/>
          </a:xfrm>
          <a:prstGeom prst="rect">
            <a:avLst/>
          </a:prstGeom>
          <a:noFill/>
          <a:ln>
            <a:noFill/>
          </a:ln>
        </p:spPr>
        <p:txBody>
          <a:bodyPr spcFirstLastPara="1" wrap="square" lIns="0" tIns="0" rIns="0" bIns="0" anchor="ctr" anchorCtr="0">
            <a:spAutoFit/>
          </a:bodyPr>
          <a:lstStyle/>
          <a:p>
            <a:pPr marL="0" lvl="0" indent="0" algn="ctr" rtl="0">
              <a:lnSpc>
                <a:spcPct val="115000"/>
              </a:lnSpc>
              <a:spcBef>
                <a:spcPts val="0"/>
              </a:spcBef>
              <a:spcAft>
                <a:spcPts val="0"/>
              </a:spcAft>
              <a:buNone/>
            </a:pPr>
            <a:r>
              <a:rPr lang="en" sz="3600">
                <a:solidFill>
                  <a:srgbClr val="FFFFFF"/>
                </a:solidFill>
                <a:latin typeface="Noto Sans"/>
                <a:ea typeface="Noto Sans"/>
                <a:cs typeface="Noto Sans"/>
                <a:sym typeface="Noto Sans"/>
              </a:rPr>
              <a:t>The UK labour market remains fragile, but isn’t crashing</a:t>
            </a:r>
            <a:endParaRPr sz="2400">
              <a:solidFill>
                <a:srgbClr val="87B3FF"/>
              </a:solidFill>
              <a:latin typeface="Noto Sans Light"/>
              <a:ea typeface="Noto Sans Light"/>
              <a:cs typeface="Noto Sans Light"/>
              <a:sym typeface="Noto Sans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23"/>
          <p:cNvSpPr/>
          <p:nvPr/>
        </p:nvSpPr>
        <p:spPr>
          <a:xfrm>
            <a:off x="509524" y="1208000"/>
            <a:ext cx="8046900" cy="3396000"/>
          </a:xfrm>
          <a:prstGeom prst="roundRect">
            <a:avLst>
              <a:gd name="adj" fmla="val 4244"/>
            </a:avLst>
          </a:prstGeom>
          <a:solidFill>
            <a:schemeClr val="lt1"/>
          </a:solid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0" name="Google Shape;610;p23"/>
          <p:cNvSpPr/>
          <p:nvPr/>
        </p:nvSpPr>
        <p:spPr>
          <a:xfrm>
            <a:off x="509524" y="1251483"/>
            <a:ext cx="8046900" cy="3243600"/>
          </a:xfrm>
          <a:prstGeom prst="roundRect">
            <a:avLst>
              <a:gd name="adj" fmla="val 4244"/>
            </a:avLst>
          </a:prstGeom>
          <a:solidFill>
            <a:schemeClr val="lt1"/>
          </a:solid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11" name="Google Shape;611;p23"/>
          <p:cNvPicPr preferRelativeResize="0"/>
          <p:nvPr/>
        </p:nvPicPr>
        <p:blipFill rotWithShape="1">
          <a:blip r:embed="rId3">
            <a:alphaModFix/>
          </a:blip>
          <a:srcRect l="3082" t="14753" b="8128"/>
          <a:stretch/>
        </p:blipFill>
        <p:spPr>
          <a:xfrm>
            <a:off x="934891" y="1470152"/>
            <a:ext cx="7432340" cy="2653635"/>
          </a:xfrm>
          <a:prstGeom prst="rect">
            <a:avLst/>
          </a:prstGeom>
          <a:noFill/>
          <a:ln>
            <a:noFill/>
          </a:ln>
        </p:spPr>
      </p:pic>
      <p:sp>
        <p:nvSpPr>
          <p:cNvPr id="612" name="Google Shape;612;p23"/>
          <p:cNvSpPr txBox="1"/>
          <p:nvPr/>
        </p:nvSpPr>
        <p:spPr>
          <a:xfrm>
            <a:off x="414277" y="292524"/>
            <a:ext cx="8142300" cy="828000"/>
          </a:xfrm>
          <a:prstGeom prst="rect">
            <a:avLst/>
          </a:prstGeom>
          <a:noFill/>
          <a:ln>
            <a:noFill/>
          </a:ln>
        </p:spPr>
        <p:txBody>
          <a:bodyPr spcFirstLastPara="1" wrap="square" lIns="91400" tIns="91400" rIns="91400" bIns="91400" anchor="t" anchorCtr="0">
            <a:noAutofit/>
          </a:bodyPr>
          <a:lstStyle/>
          <a:p>
            <a:pPr marL="0" marR="0" lvl="0" indent="0" algn="l" rtl="0">
              <a:lnSpc>
                <a:spcPct val="115000"/>
              </a:lnSpc>
              <a:spcBef>
                <a:spcPts val="0"/>
              </a:spcBef>
              <a:spcAft>
                <a:spcPts val="0"/>
              </a:spcAft>
              <a:buNone/>
            </a:pPr>
            <a:r>
              <a:rPr lang="en" sz="2300" b="0" i="0" u="none" strike="noStrike" cap="none">
                <a:solidFill>
                  <a:schemeClr val="dk1"/>
                </a:solidFill>
                <a:latin typeface="Arial"/>
                <a:ea typeface="Arial"/>
                <a:cs typeface="Arial"/>
                <a:sym typeface="Arial"/>
              </a:rPr>
              <a:t>Working-age populations are set to decline across Europe</a:t>
            </a:r>
            <a:endParaRPr sz="23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None/>
            </a:pPr>
            <a:r>
              <a:rPr lang="en" sz="1400" b="1" i="0" u="none" strike="noStrike" cap="none">
                <a:solidFill>
                  <a:schemeClr val="dk1"/>
                </a:solidFill>
                <a:latin typeface="Arial"/>
                <a:ea typeface="Arial"/>
                <a:cs typeface="Arial"/>
                <a:sym typeface="Arial"/>
              </a:rPr>
              <a:t>Population aged 15-64 as a share of total (%), 2010-2050</a:t>
            </a:r>
            <a:endParaRPr sz="1400" b="1" i="0" u="none" strike="noStrike" cap="none">
              <a:solidFill>
                <a:schemeClr val="dk1"/>
              </a:solidFill>
              <a:latin typeface="Arial"/>
              <a:ea typeface="Arial"/>
              <a:cs typeface="Arial"/>
              <a:sym typeface="Arial"/>
            </a:endParaRPr>
          </a:p>
        </p:txBody>
      </p:sp>
      <p:sp>
        <p:nvSpPr>
          <p:cNvPr id="613" name="Google Shape;613;p23"/>
          <p:cNvSpPr txBox="1"/>
          <p:nvPr/>
        </p:nvSpPr>
        <p:spPr>
          <a:xfrm>
            <a:off x="506875" y="4647300"/>
            <a:ext cx="2139300" cy="292800"/>
          </a:xfrm>
          <a:prstGeom prst="rect">
            <a:avLst/>
          </a:prstGeom>
          <a:no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r>
              <a:rPr lang="en" sz="700" b="0" i="0" u="none" strike="noStrike" cap="none">
                <a:solidFill>
                  <a:schemeClr val="dk1"/>
                </a:solidFill>
                <a:latin typeface="Arial"/>
                <a:ea typeface="Arial"/>
                <a:cs typeface="Arial"/>
                <a:sym typeface="Arial"/>
              </a:rPr>
              <a:t>Source: World Bank</a:t>
            </a:r>
            <a:endParaRPr sz="700" b="0" i="0" u="none" strike="noStrike" cap="none">
              <a:solidFill>
                <a:schemeClr val="dk1"/>
              </a:solidFill>
              <a:latin typeface="Arial"/>
              <a:ea typeface="Arial"/>
              <a:cs typeface="Arial"/>
              <a:sym typeface="Arial"/>
            </a:endParaRPr>
          </a:p>
        </p:txBody>
      </p:sp>
      <p:grpSp>
        <p:nvGrpSpPr>
          <p:cNvPr id="614" name="Google Shape;614;p23"/>
          <p:cNvGrpSpPr/>
          <p:nvPr/>
        </p:nvGrpSpPr>
        <p:grpSpPr>
          <a:xfrm>
            <a:off x="4261713" y="1519021"/>
            <a:ext cx="3940653" cy="336550"/>
            <a:chOff x="4975825" y="1679925"/>
            <a:chExt cx="3940653" cy="336550"/>
          </a:xfrm>
        </p:grpSpPr>
        <p:cxnSp>
          <p:nvCxnSpPr>
            <p:cNvPr id="615" name="Google Shape;615;p23"/>
            <p:cNvCxnSpPr/>
            <p:nvPr/>
          </p:nvCxnSpPr>
          <p:spPr>
            <a:xfrm>
              <a:off x="4975825" y="1749237"/>
              <a:ext cx="155400" cy="0"/>
            </a:xfrm>
            <a:prstGeom prst="straightConnector1">
              <a:avLst/>
            </a:prstGeom>
            <a:noFill/>
            <a:ln w="38100" cap="flat" cmpd="sng">
              <a:solidFill>
                <a:srgbClr val="2557A7"/>
              </a:solidFill>
              <a:prstDash val="solid"/>
              <a:round/>
              <a:headEnd type="none" w="sm" len="sm"/>
              <a:tailEnd type="none" w="sm" len="sm"/>
            </a:ln>
          </p:spPr>
        </p:cxnSp>
        <p:cxnSp>
          <p:nvCxnSpPr>
            <p:cNvPr id="616" name="Google Shape;616;p23"/>
            <p:cNvCxnSpPr/>
            <p:nvPr/>
          </p:nvCxnSpPr>
          <p:spPr>
            <a:xfrm>
              <a:off x="4975825" y="1947175"/>
              <a:ext cx="155400" cy="0"/>
            </a:xfrm>
            <a:prstGeom prst="straightConnector1">
              <a:avLst/>
            </a:prstGeom>
            <a:noFill/>
            <a:ln w="38100" cap="flat" cmpd="sng">
              <a:solidFill>
                <a:srgbClr val="C74289"/>
              </a:solidFill>
              <a:prstDash val="solid"/>
              <a:round/>
              <a:headEnd type="none" w="sm" len="sm"/>
              <a:tailEnd type="none" w="sm" len="sm"/>
            </a:ln>
          </p:spPr>
        </p:cxnSp>
        <p:cxnSp>
          <p:nvCxnSpPr>
            <p:cNvPr id="617" name="Google Shape;617;p23"/>
            <p:cNvCxnSpPr/>
            <p:nvPr/>
          </p:nvCxnSpPr>
          <p:spPr>
            <a:xfrm>
              <a:off x="5930473" y="1749237"/>
              <a:ext cx="155400" cy="0"/>
            </a:xfrm>
            <a:prstGeom prst="straightConnector1">
              <a:avLst/>
            </a:prstGeom>
            <a:noFill/>
            <a:ln w="38100" cap="flat" cmpd="sng">
              <a:solidFill>
                <a:srgbClr val="C08A38"/>
              </a:solidFill>
              <a:prstDash val="solid"/>
              <a:round/>
              <a:headEnd type="none" w="sm" len="sm"/>
              <a:tailEnd type="none" w="sm" len="sm"/>
            </a:ln>
          </p:spPr>
        </p:cxnSp>
        <p:cxnSp>
          <p:nvCxnSpPr>
            <p:cNvPr id="618" name="Google Shape;618;p23"/>
            <p:cNvCxnSpPr/>
            <p:nvPr/>
          </p:nvCxnSpPr>
          <p:spPr>
            <a:xfrm>
              <a:off x="5930473" y="1947175"/>
              <a:ext cx="155400" cy="0"/>
            </a:xfrm>
            <a:prstGeom prst="straightConnector1">
              <a:avLst/>
            </a:prstGeom>
            <a:noFill/>
            <a:ln w="38100" cap="flat" cmpd="sng">
              <a:solidFill>
                <a:srgbClr val="358270"/>
              </a:solidFill>
              <a:prstDash val="solid"/>
              <a:round/>
              <a:headEnd type="none" w="sm" len="sm"/>
              <a:tailEnd type="none" w="sm" len="sm"/>
            </a:ln>
          </p:spPr>
        </p:cxnSp>
        <p:cxnSp>
          <p:nvCxnSpPr>
            <p:cNvPr id="619" name="Google Shape;619;p23"/>
            <p:cNvCxnSpPr/>
            <p:nvPr/>
          </p:nvCxnSpPr>
          <p:spPr>
            <a:xfrm>
              <a:off x="6787675" y="1749237"/>
              <a:ext cx="155400" cy="0"/>
            </a:xfrm>
            <a:prstGeom prst="straightConnector1">
              <a:avLst/>
            </a:prstGeom>
            <a:noFill/>
            <a:ln w="38100" cap="flat" cmpd="sng">
              <a:solidFill>
                <a:srgbClr val="6792F4"/>
              </a:solidFill>
              <a:prstDash val="solid"/>
              <a:round/>
              <a:headEnd type="none" w="sm" len="sm"/>
              <a:tailEnd type="none" w="sm" len="sm"/>
            </a:ln>
          </p:spPr>
        </p:cxnSp>
        <p:cxnSp>
          <p:nvCxnSpPr>
            <p:cNvPr id="620" name="Google Shape;620;p23"/>
            <p:cNvCxnSpPr/>
            <p:nvPr/>
          </p:nvCxnSpPr>
          <p:spPr>
            <a:xfrm>
              <a:off x="6787675" y="1947175"/>
              <a:ext cx="155400" cy="0"/>
            </a:xfrm>
            <a:prstGeom prst="straightConnector1">
              <a:avLst/>
            </a:prstGeom>
            <a:noFill/>
            <a:ln w="38100" cap="flat" cmpd="sng">
              <a:solidFill>
                <a:srgbClr val="ED99C0"/>
              </a:solidFill>
              <a:prstDash val="solid"/>
              <a:round/>
              <a:headEnd type="none" w="sm" len="sm"/>
              <a:tailEnd type="none" w="sm" len="sm"/>
            </a:ln>
          </p:spPr>
        </p:cxnSp>
        <p:cxnSp>
          <p:nvCxnSpPr>
            <p:cNvPr id="621" name="Google Shape;621;p23"/>
            <p:cNvCxnSpPr/>
            <p:nvPr/>
          </p:nvCxnSpPr>
          <p:spPr>
            <a:xfrm>
              <a:off x="7644875" y="1749237"/>
              <a:ext cx="155400" cy="0"/>
            </a:xfrm>
            <a:prstGeom prst="straightConnector1">
              <a:avLst/>
            </a:prstGeom>
            <a:noFill/>
            <a:ln w="38100" cap="flat" cmpd="sng">
              <a:solidFill>
                <a:srgbClr val="E07938"/>
              </a:solidFill>
              <a:prstDash val="solid"/>
              <a:round/>
              <a:headEnd type="none" w="sm" len="sm"/>
              <a:tailEnd type="none" w="sm" len="sm"/>
            </a:ln>
          </p:spPr>
        </p:cxnSp>
        <p:sp>
          <p:nvSpPr>
            <p:cNvPr id="622" name="Google Shape;622;p23"/>
            <p:cNvSpPr txBox="1"/>
            <p:nvPr/>
          </p:nvSpPr>
          <p:spPr>
            <a:xfrm>
              <a:off x="5193269" y="1679937"/>
              <a:ext cx="7143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France</a:t>
              </a:r>
              <a:endParaRPr sz="900" b="0" i="0" u="none" strike="noStrike" cap="none">
                <a:solidFill>
                  <a:srgbClr val="000000"/>
                </a:solidFill>
                <a:latin typeface="Arial"/>
                <a:ea typeface="Arial"/>
                <a:cs typeface="Arial"/>
                <a:sym typeface="Arial"/>
              </a:endParaRPr>
            </a:p>
          </p:txBody>
        </p:sp>
        <p:sp>
          <p:nvSpPr>
            <p:cNvPr id="623" name="Google Shape;623;p23"/>
            <p:cNvSpPr txBox="1"/>
            <p:nvPr/>
          </p:nvSpPr>
          <p:spPr>
            <a:xfrm>
              <a:off x="5193269" y="1877875"/>
              <a:ext cx="7143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Germany</a:t>
              </a:r>
              <a:endParaRPr sz="900" b="0" i="0" u="none" strike="noStrike" cap="none">
                <a:solidFill>
                  <a:srgbClr val="000000"/>
                </a:solidFill>
                <a:latin typeface="Arial"/>
                <a:ea typeface="Arial"/>
                <a:cs typeface="Arial"/>
                <a:sym typeface="Arial"/>
              </a:endParaRPr>
            </a:p>
          </p:txBody>
        </p:sp>
        <p:sp>
          <p:nvSpPr>
            <p:cNvPr id="624" name="Google Shape;624;p23"/>
            <p:cNvSpPr txBox="1"/>
            <p:nvPr/>
          </p:nvSpPr>
          <p:spPr>
            <a:xfrm>
              <a:off x="6142752" y="1679937"/>
              <a:ext cx="7143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Ireland</a:t>
              </a:r>
              <a:endParaRPr sz="900" b="0" i="0" u="none" strike="noStrike" cap="none">
                <a:solidFill>
                  <a:srgbClr val="000000"/>
                </a:solidFill>
                <a:latin typeface="Arial"/>
                <a:ea typeface="Arial"/>
                <a:cs typeface="Arial"/>
                <a:sym typeface="Arial"/>
              </a:endParaRPr>
            </a:p>
          </p:txBody>
        </p:sp>
        <p:sp>
          <p:nvSpPr>
            <p:cNvPr id="625" name="Google Shape;625;p23"/>
            <p:cNvSpPr txBox="1"/>
            <p:nvPr/>
          </p:nvSpPr>
          <p:spPr>
            <a:xfrm>
              <a:off x="6142752" y="1877875"/>
              <a:ext cx="7143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Italy</a:t>
              </a:r>
              <a:endParaRPr sz="900" b="0" i="0" u="none" strike="noStrike" cap="none">
                <a:solidFill>
                  <a:srgbClr val="000000"/>
                </a:solidFill>
                <a:latin typeface="Arial"/>
                <a:ea typeface="Arial"/>
                <a:cs typeface="Arial"/>
                <a:sym typeface="Arial"/>
              </a:endParaRPr>
            </a:p>
          </p:txBody>
        </p:sp>
        <p:sp>
          <p:nvSpPr>
            <p:cNvPr id="626" name="Google Shape;626;p23"/>
            <p:cNvSpPr txBox="1"/>
            <p:nvPr/>
          </p:nvSpPr>
          <p:spPr>
            <a:xfrm>
              <a:off x="6992844" y="1679937"/>
              <a:ext cx="7143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Poland</a:t>
              </a:r>
              <a:endParaRPr sz="900" b="0" i="0" u="none" strike="noStrike" cap="none">
                <a:solidFill>
                  <a:srgbClr val="000000"/>
                </a:solidFill>
                <a:latin typeface="Arial"/>
                <a:ea typeface="Arial"/>
                <a:cs typeface="Arial"/>
                <a:sym typeface="Arial"/>
              </a:endParaRPr>
            </a:p>
          </p:txBody>
        </p:sp>
        <p:sp>
          <p:nvSpPr>
            <p:cNvPr id="627" name="Google Shape;627;p23"/>
            <p:cNvSpPr txBox="1"/>
            <p:nvPr/>
          </p:nvSpPr>
          <p:spPr>
            <a:xfrm>
              <a:off x="6992844" y="1877875"/>
              <a:ext cx="7143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Spain</a:t>
              </a:r>
              <a:endParaRPr sz="900" b="0" i="0" u="none" strike="noStrike" cap="none">
                <a:solidFill>
                  <a:srgbClr val="000000"/>
                </a:solidFill>
                <a:latin typeface="Arial"/>
                <a:ea typeface="Arial"/>
                <a:cs typeface="Arial"/>
                <a:sym typeface="Arial"/>
              </a:endParaRPr>
            </a:p>
          </p:txBody>
        </p:sp>
        <p:sp>
          <p:nvSpPr>
            <p:cNvPr id="628" name="Google Shape;628;p23"/>
            <p:cNvSpPr txBox="1"/>
            <p:nvPr/>
          </p:nvSpPr>
          <p:spPr>
            <a:xfrm>
              <a:off x="7868578" y="1679925"/>
              <a:ext cx="10479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United Kingdom</a:t>
              </a:r>
              <a:endParaRPr sz="900" b="0" i="0" u="none" strike="noStrike" cap="none">
                <a:solidFill>
                  <a:srgbClr val="000000"/>
                </a:solidFill>
                <a:latin typeface="Arial"/>
                <a:ea typeface="Arial"/>
                <a:cs typeface="Arial"/>
                <a:sym typeface="Arial"/>
              </a:endParaRPr>
            </a:p>
          </p:txBody>
        </p:sp>
      </p:grpSp>
      <p:sp>
        <p:nvSpPr>
          <p:cNvPr id="629" name="Google Shape;629;p23"/>
          <p:cNvSpPr txBox="1"/>
          <p:nvPr/>
        </p:nvSpPr>
        <p:spPr>
          <a:xfrm>
            <a:off x="286003" y="1797795"/>
            <a:ext cx="648900" cy="338400"/>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70</a:t>
            </a:r>
            <a:endParaRPr sz="1000" b="0" i="0" u="none" strike="noStrike" cap="none">
              <a:solidFill>
                <a:srgbClr val="000000"/>
              </a:solidFill>
              <a:latin typeface="Arial"/>
              <a:ea typeface="Arial"/>
              <a:cs typeface="Arial"/>
              <a:sym typeface="Arial"/>
            </a:endParaRPr>
          </a:p>
        </p:txBody>
      </p:sp>
      <p:sp>
        <p:nvSpPr>
          <p:cNvPr id="630" name="Google Shape;630;p23"/>
          <p:cNvSpPr txBox="1"/>
          <p:nvPr/>
        </p:nvSpPr>
        <p:spPr>
          <a:xfrm>
            <a:off x="286003" y="2370437"/>
            <a:ext cx="648900" cy="338400"/>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65</a:t>
            </a:r>
            <a:endParaRPr sz="1000" b="0" i="0" u="none" strike="noStrike" cap="none">
              <a:solidFill>
                <a:srgbClr val="000000"/>
              </a:solidFill>
              <a:latin typeface="Arial"/>
              <a:ea typeface="Arial"/>
              <a:cs typeface="Arial"/>
              <a:sym typeface="Arial"/>
            </a:endParaRPr>
          </a:p>
        </p:txBody>
      </p:sp>
      <p:sp>
        <p:nvSpPr>
          <p:cNvPr id="631" name="Google Shape;631;p23"/>
          <p:cNvSpPr txBox="1"/>
          <p:nvPr/>
        </p:nvSpPr>
        <p:spPr>
          <a:xfrm>
            <a:off x="286003" y="2943080"/>
            <a:ext cx="648900" cy="338400"/>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60</a:t>
            </a:r>
            <a:endParaRPr sz="1000" b="0" i="0" u="none" strike="noStrike" cap="none">
              <a:solidFill>
                <a:srgbClr val="000000"/>
              </a:solidFill>
              <a:latin typeface="Arial"/>
              <a:ea typeface="Arial"/>
              <a:cs typeface="Arial"/>
              <a:sym typeface="Arial"/>
            </a:endParaRPr>
          </a:p>
        </p:txBody>
      </p:sp>
      <p:sp>
        <p:nvSpPr>
          <p:cNvPr id="632" name="Google Shape;632;p23"/>
          <p:cNvSpPr txBox="1"/>
          <p:nvPr/>
        </p:nvSpPr>
        <p:spPr>
          <a:xfrm>
            <a:off x="286003" y="3515722"/>
            <a:ext cx="648900" cy="338400"/>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55</a:t>
            </a:r>
            <a:endParaRPr sz="1000" b="0" i="0" u="none" strike="noStrike" cap="none">
              <a:solidFill>
                <a:srgbClr val="000000"/>
              </a:solidFill>
              <a:latin typeface="Arial"/>
              <a:ea typeface="Arial"/>
              <a:cs typeface="Arial"/>
              <a:sym typeface="Arial"/>
            </a:endParaRPr>
          </a:p>
        </p:txBody>
      </p:sp>
      <p:sp>
        <p:nvSpPr>
          <p:cNvPr id="633" name="Google Shape;633;p23"/>
          <p:cNvSpPr txBox="1"/>
          <p:nvPr/>
        </p:nvSpPr>
        <p:spPr>
          <a:xfrm>
            <a:off x="883582" y="4123783"/>
            <a:ext cx="648900" cy="3384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2010</a:t>
            </a:r>
            <a:endParaRPr sz="1000" b="0" i="0" u="none" strike="noStrike" cap="none">
              <a:solidFill>
                <a:srgbClr val="000000"/>
              </a:solidFill>
              <a:latin typeface="Arial"/>
              <a:ea typeface="Arial"/>
              <a:cs typeface="Arial"/>
              <a:sym typeface="Arial"/>
            </a:endParaRPr>
          </a:p>
        </p:txBody>
      </p:sp>
      <p:sp>
        <p:nvSpPr>
          <p:cNvPr id="634" name="Google Shape;634;p23"/>
          <p:cNvSpPr txBox="1"/>
          <p:nvPr/>
        </p:nvSpPr>
        <p:spPr>
          <a:xfrm>
            <a:off x="2570266" y="4123783"/>
            <a:ext cx="648900" cy="3384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2020</a:t>
            </a:r>
            <a:endParaRPr sz="1000" b="0" i="0" u="none" strike="noStrike" cap="none">
              <a:solidFill>
                <a:srgbClr val="000000"/>
              </a:solidFill>
              <a:latin typeface="Arial"/>
              <a:ea typeface="Arial"/>
              <a:cs typeface="Arial"/>
              <a:sym typeface="Arial"/>
            </a:endParaRPr>
          </a:p>
        </p:txBody>
      </p:sp>
      <p:sp>
        <p:nvSpPr>
          <p:cNvPr id="635" name="Google Shape;635;p23"/>
          <p:cNvSpPr txBox="1"/>
          <p:nvPr/>
        </p:nvSpPr>
        <p:spPr>
          <a:xfrm>
            <a:off x="4208563" y="4123783"/>
            <a:ext cx="648900" cy="3384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2030</a:t>
            </a:r>
            <a:endParaRPr sz="1000" b="0" i="0" u="none" strike="noStrike" cap="none">
              <a:solidFill>
                <a:srgbClr val="000000"/>
              </a:solidFill>
              <a:latin typeface="Arial"/>
              <a:ea typeface="Arial"/>
              <a:cs typeface="Arial"/>
              <a:sym typeface="Arial"/>
            </a:endParaRPr>
          </a:p>
        </p:txBody>
      </p:sp>
      <p:sp>
        <p:nvSpPr>
          <p:cNvPr id="636" name="Google Shape;636;p23"/>
          <p:cNvSpPr txBox="1"/>
          <p:nvPr/>
        </p:nvSpPr>
        <p:spPr>
          <a:xfrm>
            <a:off x="5846848" y="4123783"/>
            <a:ext cx="648900" cy="3384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2040</a:t>
            </a:r>
            <a:endParaRPr sz="1000" b="0" i="0" u="none" strike="noStrike" cap="none">
              <a:solidFill>
                <a:srgbClr val="000000"/>
              </a:solidFill>
              <a:latin typeface="Arial"/>
              <a:ea typeface="Arial"/>
              <a:cs typeface="Arial"/>
              <a:sym typeface="Arial"/>
            </a:endParaRPr>
          </a:p>
        </p:txBody>
      </p:sp>
      <p:sp>
        <p:nvSpPr>
          <p:cNvPr id="637" name="Google Shape;637;p23"/>
          <p:cNvSpPr txBox="1"/>
          <p:nvPr/>
        </p:nvSpPr>
        <p:spPr>
          <a:xfrm>
            <a:off x="7533532" y="4123783"/>
            <a:ext cx="648900" cy="3384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2050</a:t>
            </a:r>
            <a:endParaRPr sz="1000" b="0" i="0" u="none" strike="noStrike" cap="none">
              <a:solidFill>
                <a:srgbClr val="000000"/>
              </a:solidFill>
              <a:latin typeface="Arial"/>
              <a:ea typeface="Arial"/>
              <a:cs typeface="Arial"/>
              <a:sym typeface="Arial"/>
            </a:endParaRPr>
          </a:p>
        </p:txBody>
      </p:sp>
      <p:grpSp>
        <p:nvGrpSpPr>
          <p:cNvPr id="638" name="Google Shape;638;p23"/>
          <p:cNvGrpSpPr/>
          <p:nvPr/>
        </p:nvGrpSpPr>
        <p:grpSpPr>
          <a:xfrm>
            <a:off x="926231" y="1375472"/>
            <a:ext cx="7090500" cy="2787723"/>
            <a:chOff x="1067210" y="1420300"/>
            <a:chExt cx="7090500" cy="2787723"/>
          </a:xfrm>
        </p:grpSpPr>
        <p:cxnSp>
          <p:nvCxnSpPr>
            <p:cNvPr id="639" name="Google Shape;639;p23"/>
            <p:cNvCxnSpPr/>
            <p:nvPr/>
          </p:nvCxnSpPr>
          <p:spPr>
            <a:xfrm>
              <a:off x="1071050" y="1420300"/>
              <a:ext cx="0" cy="2783400"/>
            </a:xfrm>
            <a:prstGeom prst="straightConnector1">
              <a:avLst/>
            </a:prstGeom>
            <a:noFill/>
            <a:ln w="9525" cap="flat" cmpd="sng">
              <a:solidFill>
                <a:srgbClr val="929292"/>
              </a:solidFill>
              <a:prstDash val="solid"/>
              <a:round/>
              <a:headEnd type="none" w="sm" len="sm"/>
              <a:tailEnd type="none" w="sm" len="sm"/>
            </a:ln>
          </p:spPr>
        </p:cxnSp>
        <p:cxnSp>
          <p:nvCxnSpPr>
            <p:cNvPr id="640" name="Google Shape;640;p23"/>
            <p:cNvCxnSpPr/>
            <p:nvPr/>
          </p:nvCxnSpPr>
          <p:spPr>
            <a:xfrm>
              <a:off x="1067210" y="4208023"/>
              <a:ext cx="7090500" cy="0"/>
            </a:xfrm>
            <a:prstGeom prst="straightConnector1">
              <a:avLst/>
            </a:prstGeom>
            <a:noFill/>
            <a:ln w="9525" cap="flat" cmpd="sng">
              <a:solidFill>
                <a:srgbClr val="929292"/>
              </a:solidFill>
              <a:prstDash val="solid"/>
              <a:round/>
              <a:headEnd type="none" w="sm" len="sm"/>
              <a:tailEnd type="none" w="sm" len="sm"/>
            </a:ln>
          </p:spPr>
        </p:cxn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123C"/>
            </a:gs>
            <a:gs pos="100000">
              <a:srgbClr val="003A9B"/>
            </a:gs>
          </a:gsLst>
          <a:path path="circle">
            <a:fillToRect r="100000" b="100000"/>
          </a:path>
          <a:tileRect l="-100000" t="-100000"/>
        </a:gradFill>
        <a:effectLst/>
      </p:bgPr>
    </p:bg>
    <p:spTree>
      <p:nvGrpSpPr>
        <p:cNvPr id="1" name="Shape 644"/>
        <p:cNvGrpSpPr/>
        <p:nvPr/>
      </p:nvGrpSpPr>
      <p:grpSpPr>
        <a:xfrm>
          <a:off x="0" y="0"/>
          <a:ext cx="0" cy="0"/>
          <a:chOff x="0" y="0"/>
          <a:chExt cx="0" cy="0"/>
        </a:xfrm>
      </p:grpSpPr>
      <p:sp>
        <p:nvSpPr>
          <p:cNvPr id="645" name="Google Shape;645;p25"/>
          <p:cNvSpPr/>
          <p:nvPr/>
        </p:nvSpPr>
        <p:spPr>
          <a:xfrm>
            <a:off x="5372375" y="411413"/>
            <a:ext cx="3362400" cy="2055300"/>
          </a:xfrm>
          <a:prstGeom prst="roundRect">
            <a:avLst>
              <a:gd name="adj" fmla="val 7316"/>
            </a:avLst>
          </a:prstGeom>
          <a:solidFill>
            <a:srgbClr val="D7E3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25"/>
          <p:cNvSpPr/>
          <p:nvPr/>
        </p:nvSpPr>
        <p:spPr>
          <a:xfrm>
            <a:off x="5372375" y="2677038"/>
            <a:ext cx="3362400" cy="2055300"/>
          </a:xfrm>
          <a:prstGeom prst="roundRect">
            <a:avLst>
              <a:gd name="adj" fmla="val 7316"/>
            </a:avLst>
          </a:prstGeom>
          <a:solidFill>
            <a:srgbClr val="D7E3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25"/>
          <p:cNvSpPr/>
          <p:nvPr/>
        </p:nvSpPr>
        <p:spPr>
          <a:xfrm>
            <a:off x="409200" y="409200"/>
            <a:ext cx="3362400" cy="2055300"/>
          </a:xfrm>
          <a:prstGeom prst="roundRect">
            <a:avLst>
              <a:gd name="adj" fmla="val 7316"/>
            </a:avLst>
          </a:prstGeom>
          <a:solidFill>
            <a:srgbClr val="D7E3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25"/>
          <p:cNvSpPr/>
          <p:nvPr/>
        </p:nvSpPr>
        <p:spPr>
          <a:xfrm>
            <a:off x="409200" y="2674825"/>
            <a:ext cx="3362400" cy="2055300"/>
          </a:xfrm>
          <a:prstGeom prst="roundRect">
            <a:avLst>
              <a:gd name="adj" fmla="val 7316"/>
            </a:avLst>
          </a:prstGeom>
          <a:solidFill>
            <a:srgbClr val="D7E3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25"/>
          <p:cNvSpPr/>
          <p:nvPr/>
        </p:nvSpPr>
        <p:spPr>
          <a:xfrm>
            <a:off x="3475250" y="1475150"/>
            <a:ext cx="2193600" cy="2193600"/>
          </a:xfrm>
          <a:prstGeom prst="ellipse">
            <a:avLst/>
          </a:prstGeom>
          <a:solidFill>
            <a:schemeClr val="lt1"/>
          </a:solidFill>
          <a:ln>
            <a:noFill/>
          </a:ln>
          <a:effectLst>
            <a:outerShdw blurRad="157163" dist="19050" dir="5400000" algn="bl" rotWithShape="0">
              <a:srgbClr val="000000">
                <a:alpha val="50196"/>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Generational stereotypes are leading to barriers in employment</a:t>
            </a:r>
            <a:endParaRPr sz="1400" b="0" i="0" u="none" strike="noStrike" cap="none">
              <a:solidFill>
                <a:srgbClr val="000000"/>
              </a:solidFill>
              <a:latin typeface="Arial"/>
              <a:ea typeface="Arial"/>
              <a:cs typeface="Arial"/>
              <a:sym typeface="Arial"/>
            </a:endParaRPr>
          </a:p>
        </p:txBody>
      </p:sp>
      <p:sp>
        <p:nvSpPr>
          <p:cNvPr id="650" name="Google Shape;650;p25"/>
          <p:cNvSpPr txBox="1"/>
          <p:nvPr/>
        </p:nvSpPr>
        <p:spPr>
          <a:xfrm>
            <a:off x="843750" y="882750"/>
            <a:ext cx="2493300" cy="1200329"/>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Millennials are seen as most ambitious</a:t>
            </a:r>
            <a:endParaRPr sz="12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44% of employers identified them this way</a:t>
            </a:r>
            <a:endParaRPr sz="1200" b="0" i="0" u="none" strike="noStrike" cap="none">
              <a:solidFill>
                <a:srgbClr val="000000"/>
              </a:solidFill>
              <a:latin typeface="Arial"/>
              <a:ea typeface="Arial"/>
              <a:cs typeface="Arial"/>
              <a:sym typeface="Arial"/>
            </a:endParaRPr>
          </a:p>
        </p:txBody>
      </p:sp>
      <p:sp>
        <p:nvSpPr>
          <p:cNvPr id="651" name="Google Shape;651;p25"/>
          <p:cNvSpPr txBox="1"/>
          <p:nvPr/>
        </p:nvSpPr>
        <p:spPr>
          <a:xfrm>
            <a:off x="843875" y="3181100"/>
            <a:ext cx="2493300" cy="1200329"/>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Boomers are considered to be most risk-averse</a:t>
            </a:r>
            <a:endParaRPr sz="1400" b="1"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28% of employers expressed this belief</a:t>
            </a:r>
            <a:endParaRPr sz="1200" b="0" i="0" u="none" strike="noStrike" cap="none">
              <a:solidFill>
                <a:srgbClr val="000000"/>
              </a:solidFill>
              <a:latin typeface="Arial"/>
              <a:ea typeface="Arial"/>
              <a:cs typeface="Arial"/>
              <a:sym typeface="Arial"/>
            </a:endParaRPr>
          </a:p>
        </p:txBody>
      </p:sp>
      <p:sp>
        <p:nvSpPr>
          <p:cNvPr id="652" name="Google Shape;652;p25"/>
          <p:cNvSpPr txBox="1"/>
          <p:nvPr/>
        </p:nvSpPr>
        <p:spPr>
          <a:xfrm>
            <a:off x="5806925" y="2946150"/>
            <a:ext cx="2493300" cy="1200329"/>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Gen Z are considered to be overly reliant on technology</a:t>
            </a:r>
            <a:endParaRPr sz="12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54% of employers agreed with this view</a:t>
            </a:r>
            <a:endParaRPr sz="1200" b="0" i="0" u="none" strike="noStrike" cap="none">
              <a:solidFill>
                <a:srgbClr val="000000"/>
              </a:solidFill>
              <a:latin typeface="Arial"/>
              <a:ea typeface="Arial"/>
              <a:cs typeface="Arial"/>
              <a:sym typeface="Arial"/>
            </a:endParaRPr>
          </a:p>
        </p:txBody>
      </p:sp>
      <p:sp>
        <p:nvSpPr>
          <p:cNvPr id="653" name="Google Shape;653;p25"/>
          <p:cNvSpPr txBox="1"/>
          <p:nvPr/>
        </p:nvSpPr>
        <p:spPr>
          <a:xfrm>
            <a:off x="5807050" y="882750"/>
            <a:ext cx="2493300" cy="1200329"/>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Gen X is seen as most competent</a:t>
            </a:r>
            <a:endParaRPr sz="12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50% of employers cited them for this trait</a:t>
            </a:r>
            <a:endParaRPr sz="1200" b="0" i="0" u="none" strike="noStrike" cap="none">
              <a:solidFill>
                <a:srgbClr val="000000"/>
              </a:solidFill>
              <a:latin typeface="Arial"/>
              <a:ea typeface="Arial"/>
              <a:cs typeface="Arial"/>
              <a:sym typeface="Arial"/>
            </a:endParaRPr>
          </a:p>
        </p:txBody>
      </p:sp>
      <p:sp>
        <p:nvSpPr>
          <p:cNvPr id="654" name="Google Shape;654;p25"/>
          <p:cNvSpPr txBox="1"/>
          <p:nvPr/>
        </p:nvSpPr>
        <p:spPr>
          <a:xfrm>
            <a:off x="409225" y="4836121"/>
            <a:ext cx="8323200" cy="123000"/>
          </a:xfrm>
          <a:prstGeom prst="rect">
            <a:avLst/>
          </a:prstGeom>
          <a:noFill/>
          <a:ln>
            <a:noFill/>
          </a:ln>
        </p:spPr>
        <p:txBody>
          <a:bodyPr spcFirstLastPara="1" wrap="square" lIns="0" tIns="0" rIns="0" bIns="0" anchor="b" anchorCtr="0">
            <a:noAutofit/>
          </a:bodyPr>
          <a:lstStyle/>
          <a:p>
            <a:pPr marL="0" marR="0" lvl="0" indent="0" algn="ctr" rtl="0">
              <a:lnSpc>
                <a:spcPct val="11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Source: Indeed Survey with YouGov 2024, n=5600</a:t>
            </a:r>
            <a:endParaRPr sz="900" b="0" i="0" u="none" strike="noStrike" cap="none">
              <a:solidFill>
                <a:schemeClr val="lt1"/>
              </a:solidFill>
              <a:latin typeface="Arial"/>
              <a:ea typeface="Arial"/>
              <a:cs typeface="Arial"/>
              <a:sym typeface="Arial"/>
            </a:endParaRPr>
          </a:p>
        </p:txBody>
      </p:sp>
      <p:pic>
        <p:nvPicPr>
          <p:cNvPr id="655" name="Google Shape;655;p25"/>
          <p:cNvPicPr preferRelativeResize="0"/>
          <p:nvPr/>
        </p:nvPicPr>
        <p:blipFill rotWithShape="1">
          <a:blip r:embed="rId3">
            <a:alphaModFix/>
          </a:blip>
          <a:srcRect t="-867" b="-10"/>
          <a:stretch/>
        </p:blipFill>
        <p:spPr>
          <a:xfrm>
            <a:off x="8196206" y="4803362"/>
            <a:ext cx="692524" cy="18851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29"/>
          <p:cNvSpPr txBox="1"/>
          <p:nvPr/>
        </p:nvSpPr>
        <p:spPr>
          <a:xfrm>
            <a:off x="667050" y="2253202"/>
            <a:ext cx="7809900" cy="637097"/>
          </a:xfrm>
          <a:prstGeom prst="rect">
            <a:avLst/>
          </a:prstGeom>
          <a:noFill/>
          <a:ln>
            <a:noFill/>
          </a:ln>
        </p:spPr>
        <p:txBody>
          <a:bodyPr spcFirstLastPara="1" wrap="square" lIns="0" tIns="0" rIns="0" bIns="0" anchor="ctr" anchorCtr="0">
            <a:spAutoFit/>
          </a:bodyPr>
          <a:lstStyle/>
          <a:p>
            <a:pPr marL="0" marR="0" lvl="0" indent="0" algn="ctr" rtl="0">
              <a:lnSpc>
                <a:spcPct val="115000"/>
              </a:lnSpc>
              <a:spcBef>
                <a:spcPts val="0"/>
              </a:spcBef>
              <a:spcAft>
                <a:spcPts val="0"/>
              </a:spcAft>
              <a:buClr>
                <a:srgbClr val="000000"/>
              </a:buClr>
              <a:buSzPts val="3600"/>
              <a:buFont typeface="Arial"/>
              <a:buNone/>
            </a:pPr>
            <a:r>
              <a:rPr lang="en" sz="3600" b="0" i="0" u="none" strike="noStrike" cap="none">
                <a:solidFill>
                  <a:srgbClr val="FFFFFF"/>
                </a:solidFill>
                <a:latin typeface="Arial"/>
                <a:ea typeface="Arial"/>
                <a:cs typeface="Arial"/>
                <a:sym typeface="Arial"/>
              </a:rPr>
              <a:t>The Leadership Gap</a:t>
            </a:r>
            <a:endParaRPr sz="3600" b="0" i="0" u="none" strike="noStrike" cap="none">
              <a:solidFill>
                <a:srgbClr val="FFFFFF"/>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30"/>
          <p:cNvSpPr/>
          <p:nvPr/>
        </p:nvSpPr>
        <p:spPr>
          <a:xfrm>
            <a:off x="0" y="0"/>
            <a:ext cx="3063000" cy="5143500"/>
          </a:xfrm>
          <a:prstGeom prst="rect">
            <a:avLst/>
          </a:prstGeom>
          <a:gradFill>
            <a:gsLst>
              <a:gs pos="0">
                <a:srgbClr val="00123C"/>
              </a:gs>
              <a:gs pos="100000">
                <a:srgbClr val="003A9B"/>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73" name="Google Shape;673;p30"/>
          <p:cNvPicPr preferRelativeResize="0"/>
          <p:nvPr/>
        </p:nvPicPr>
        <p:blipFill rotWithShape="1">
          <a:blip r:embed="rId3">
            <a:alphaModFix/>
          </a:blip>
          <a:srcRect l="16689" r="16689"/>
          <a:stretch/>
        </p:blipFill>
        <p:spPr>
          <a:xfrm>
            <a:off x="409200" y="797710"/>
            <a:ext cx="3545700" cy="3548100"/>
          </a:xfrm>
          <a:prstGeom prst="roundRect">
            <a:avLst>
              <a:gd name="adj" fmla="val 5458"/>
            </a:avLst>
          </a:prstGeom>
          <a:noFill/>
          <a:ln>
            <a:noFill/>
          </a:ln>
        </p:spPr>
      </p:pic>
      <p:sp>
        <p:nvSpPr>
          <p:cNvPr id="674" name="Google Shape;674;p30"/>
          <p:cNvSpPr txBox="1"/>
          <p:nvPr/>
        </p:nvSpPr>
        <p:spPr>
          <a:xfrm>
            <a:off x="4662375" y="1603281"/>
            <a:ext cx="4070100" cy="1936941"/>
          </a:xfrm>
          <a:prstGeom prst="rect">
            <a:avLst/>
          </a:prstGeom>
          <a:noFill/>
          <a:ln>
            <a:noFill/>
          </a:ln>
        </p:spPr>
        <p:txBody>
          <a:bodyPr spcFirstLastPara="1" wrap="square" lIns="0" tIns="0" rIns="0" bIns="0" anchor="ctr" anchorCtr="0">
            <a:spAutoFit/>
          </a:bodyPr>
          <a:lstStyle/>
          <a:p>
            <a:pPr marL="0" marR="0" lvl="0" indent="0" algn="l" rtl="0">
              <a:lnSpc>
                <a:spcPct val="115000"/>
              </a:lnSpc>
              <a:spcBef>
                <a:spcPts val="0"/>
              </a:spcBef>
              <a:spcAft>
                <a:spcPts val="0"/>
              </a:spcAft>
              <a:buClr>
                <a:srgbClr val="000000"/>
              </a:buClr>
              <a:buSzPts val="2400"/>
              <a:buFont typeface="Arial"/>
              <a:buNone/>
            </a:pPr>
            <a:r>
              <a:rPr lang="en" sz="2400" b="0" i="0" u="none" strike="noStrike" cap="none">
                <a:solidFill>
                  <a:schemeClr val="dk1"/>
                </a:solidFill>
                <a:latin typeface="Arial"/>
                <a:ea typeface="Arial"/>
                <a:cs typeface="Arial"/>
                <a:sym typeface="Arial"/>
              </a:rPr>
              <a:t>Can leadership lead through uncertainty?</a:t>
            </a:r>
            <a:endParaRPr/>
          </a:p>
          <a:p>
            <a:pPr marL="0" marR="0" lvl="0" indent="0" algn="l" rtl="0">
              <a:lnSpc>
                <a:spcPct val="150000"/>
              </a:lnSpc>
              <a:spcBef>
                <a:spcPts val="1000"/>
              </a:spcBef>
              <a:spcAft>
                <a:spcPts val="1000"/>
              </a:spcAft>
              <a:buClr>
                <a:srgbClr val="000000"/>
              </a:buClr>
              <a:buSzPts val="1200"/>
              <a:buFont typeface="Arial"/>
              <a:buNone/>
            </a:pPr>
            <a:r>
              <a:rPr lang="en" sz="1200" b="0" i="0" u="none" strike="noStrike" cap="none">
                <a:solidFill>
                  <a:schemeClr val="dk1"/>
                </a:solidFill>
                <a:latin typeface="Arial"/>
                <a:ea typeface="Arial"/>
                <a:cs typeface="Arial"/>
                <a:sym typeface="Arial"/>
              </a:rPr>
              <a:t>40% of employers state that "workforce and leadership skills” is the single most critical skills gap in their organization today</a:t>
            </a:r>
            <a:endParaRPr sz="1800" b="0" i="0" u="none" strike="noStrike" cap="none">
              <a:solidFill>
                <a:schemeClr val="dk1"/>
              </a:solidFill>
              <a:latin typeface="Arial"/>
              <a:ea typeface="Arial"/>
              <a:cs typeface="Arial"/>
              <a:sym typeface="Arial"/>
            </a:endParaRPr>
          </a:p>
        </p:txBody>
      </p:sp>
      <p:pic>
        <p:nvPicPr>
          <p:cNvPr id="675" name="Google Shape;675;p30" title="Indeed_Logo_RGB.png"/>
          <p:cNvPicPr preferRelativeResize="0"/>
          <p:nvPr/>
        </p:nvPicPr>
        <p:blipFill rotWithShape="1">
          <a:blip r:embed="rId4">
            <a:alphaModFix/>
          </a:blip>
          <a:srcRect/>
          <a:stretch/>
        </p:blipFill>
        <p:spPr>
          <a:xfrm>
            <a:off x="8196206" y="4712621"/>
            <a:ext cx="713619" cy="19065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A9B"/>
        </a:solidFill>
        <a:effectLst/>
      </p:bgPr>
    </p:bg>
    <p:spTree>
      <p:nvGrpSpPr>
        <p:cNvPr id="1" name="Shape 711"/>
        <p:cNvGrpSpPr/>
        <p:nvPr/>
      </p:nvGrpSpPr>
      <p:grpSpPr>
        <a:xfrm>
          <a:off x="0" y="0"/>
          <a:ext cx="0" cy="0"/>
          <a:chOff x="0" y="0"/>
          <a:chExt cx="0" cy="0"/>
        </a:xfrm>
      </p:grpSpPr>
      <p:sp>
        <p:nvSpPr>
          <p:cNvPr id="712" name="Google Shape;712;p34"/>
          <p:cNvSpPr txBox="1"/>
          <p:nvPr/>
        </p:nvSpPr>
        <p:spPr>
          <a:xfrm>
            <a:off x="2444550" y="867038"/>
            <a:ext cx="5165100" cy="1075500"/>
          </a:xfrm>
          <a:prstGeom prst="rect">
            <a:avLst/>
          </a:prstGeom>
          <a:solidFill>
            <a:srgbClr val="002970"/>
          </a:solidFill>
          <a:ln>
            <a:noFill/>
          </a:ln>
        </p:spPr>
        <p:txBody>
          <a:bodyPr spcFirstLastPara="1" wrap="square" lIns="182875" tIns="182875" rIns="182875" bIns="182875" anchor="ctr" anchorCtr="0">
            <a:noAutofit/>
          </a:bodyPr>
          <a:lstStyle/>
          <a:p>
            <a:pPr marL="0" marR="0" lvl="0" indent="0" algn="l" rtl="0">
              <a:lnSpc>
                <a:spcPct val="15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Do we continue hiring for </a:t>
            </a:r>
            <a:r>
              <a:rPr lang="en" sz="1400" b="1" i="0" u="none" strike="noStrike" cap="none">
                <a:solidFill>
                  <a:srgbClr val="FFFFFF"/>
                </a:solidFill>
                <a:latin typeface="Arial"/>
                <a:ea typeface="Arial"/>
                <a:cs typeface="Arial"/>
                <a:sym typeface="Arial"/>
              </a:rPr>
              <a:t>familiarity</a:t>
            </a:r>
            <a:r>
              <a:rPr lang="en" sz="1400" b="0" i="0" u="none" strike="noStrike" cap="none">
                <a:solidFill>
                  <a:srgbClr val="FFFFFF"/>
                </a:solidFill>
                <a:latin typeface="Arial"/>
                <a:ea typeface="Arial"/>
                <a:cs typeface="Arial"/>
                <a:sym typeface="Arial"/>
              </a:rPr>
              <a:t> or for </a:t>
            </a:r>
            <a:r>
              <a:rPr lang="en" sz="1400" b="1" i="0" u="none" strike="noStrike" cap="none">
                <a:solidFill>
                  <a:srgbClr val="FFFFFF"/>
                </a:solidFill>
                <a:latin typeface="Arial"/>
                <a:ea typeface="Arial"/>
                <a:cs typeface="Arial"/>
                <a:sym typeface="Arial"/>
              </a:rPr>
              <a:t>future</a:t>
            </a:r>
            <a:r>
              <a:rPr lang="en" sz="1400" b="0" i="0" u="none" strike="noStrike" cap="none">
                <a:solidFill>
                  <a:srgbClr val="FFFFFF"/>
                </a:solidFill>
                <a:latin typeface="Arial"/>
                <a:ea typeface="Arial"/>
                <a:cs typeface="Arial"/>
                <a:sym typeface="Arial"/>
              </a:rPr>
              <a:t> </a:t>
            </a:r>
            <a:r>
              <a:rPr lang="en" sz="1400" b="1" i="0" u="none" strike="noStrike" cap="none">
                <a:solidFill>
                  <a:srgbClr val="FFFFFF"/>
                </a:solidFill>
                <a:latin typeface="Arial"/>
                <a:ea typeface="Arial"/>
                <a:cs typeface="Arial"/>
                <a:sym typeface="Arial"/>
              </a:rPr>
              <a:t>capability</a:t>
            </a:r>
            <a:r>
              <a:rPr lang="en" sz="1400" b="0" i="0" u="none" strike="noStrike" cap="none">
                <a:solidFill>
                  <a:srgbClr val="FFFFFF"/>
                </a:solidFill>
                <a:latin typeface="Arial"/>
                <a:ea typeface="Arial"/>
                <a:cs typeface="Arial"/>
                <a:sym typeface="Arial"/>
              </a:rPr>
              <a:t>?</a:t>
            </a:r>
            <a:endParaRPr sz="1400" b="0" i="0" u="none" strike="noStrike" cap="none">
              <a:solidFill>
                <a:srgbClr val="FFFFFF"/>
              </a:solidFill>
              <a:latin typeface="Arial"/>
              <a:ea typeface="Arial"/>
              <a:cs typeface="Arial"/>
              <a:sym typeface="Arial"/>
            </a:endParaRPr>
          </a:p>
        </p:txBody>
      </p:sp>
      <p:sp>
        <p:nvSpPr>
          <p:cNvPr id="713" name="Google Shape;713;p34"/>
          <p:cNvSpPr txBox="1"/>
          <p:nvPr/>
        </p:nvSpPr>
        <p:spPr>
          <a:xfrm>
            <a:off x="1534350" y="867038"/>
            <a:ext cx="834000" cy="1075500"/>
          </a:xfrm>
          <a:prstGeom prst="rect">
            <a:avLst/>
          </a:prstGeom>
          <a:solidFill>
            <a:srgbClr val="00123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rgbClr val="FFFFFF"/>
                </a:solidFill>
                <a:latin typeface="Arial"/>
                <a:ea typeface="Arial"/>
                <a:cs typeface="Arial"/>
                <a:sym typeface="Arial"/>
              </a:rPr>
              <a:t>01</a:t>
            </a:r>
            <a:endParaRPr sz="3600" b="0" i="0" u="none" strike="noStrike" cap="none">
              <a:solidFill>
                <a:srgbClr val="FFFFFF"/>
              </a:solidFill>
              <a:latin typeface="Arial"/>
              <a:ea typeface="Arial"/>
              <a:cs typeface="Arial"/>
              <a:sym typeface="Arial"/>
            </a:endParaRPr>
          </a:p>
        </p:txBody>
      </p:sp>
      <p:sp>
        <p:nvSpPr>
          <p:cNvPr id="714" name="Google Shape;714;p34"/>
          <p:cNvSpPr txBox="1"/>
          <p:nvPr/>
        </p:nvSpPr>
        <p:spPr>
          <a:xfrm>
            <a:off x="2444550" y="2034001"/>
            <a:ext cx="5165100" cy="1075500"/>
          </a:xfrm>
          <a:prstGeom prst="rect">
            <a:avLst/>
          </a:prstGeom>
          <a:solidFill>
            <a:srgbClr val="002970"/>
          </a:solidFill>
          <a:ln>
            <a:noFill/>
          </a:ln>
        </p:spPr>
        <p:txBody>
          <a:bodyPr spcFirstLastPara="1" wrap="square" lIns="182875" tIns="182875" rIns="182875" bIns="182875" anchor="ctr" anchorCtr="0">
            <a:noAutofit/>
          </a:bodyPr>
          <a:lstStyle/>
          <a:p>
            <a:pPr marL="0" marR="0" lvl="0" indent="0" algn="l" rtl="0">
              <a:lnSpc>
                <a:spcPct val="15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Do we use AI to </a:t>
            </a:r>
            <a:r>
              <a:rPr lang="en" sz="1400" b="1" i="0" u="none" strike="noStrike" cap="none">
                <a:solidFill>
                  <a:srgbClr val="FFFFFF"/>
                </a:solidFill>
                <a:latin typeface="Arial"/>
                <a:ea typeface="Arial"/>
                <a:cs typeface="Arial"/>
                <a:sym typeface="Arial"/>
              </a:rPr>
              <a:t>reinforce old processes</a:t>
            </a:r>
            <a:r>
              <a:rPr lang="en" sz="1400" b="0" i="0" u="none" strike="noStrike" cap="none">
                <a:solidFill>
                  <a:srgbClr val="FFFFFF"/>
                </a:solidFill>
                <a:latin typeface="Arial"/>
                <a:ea typeface="Arial"/>
                <a:cs typeface="Arial"/>
                <a:sym typeface="Arial"/>
              </a:rPr>
              <a:t> or to </a:t>
            </a:r>
            <a:r>
              <a:rPr lang="en" sz="1400" b="1" i="0" u="none" strike="noStrike" cap="none">
                <a:solidFill>
                  <a:srgbClr val="FFFFFF"/>
                </a:solidFill>
                <a:latin typeface="Arial"/>
                <a:ea typeface="Arial"/>
                <a:cs typeface="Arial"/>
                <a:sym typeface="Arial"/>
              </a:rPr>
              <a:t>redesign them responsibly</a:t>
            </a:r>
            <a:r>
              <a:rPr lang="en" sz="1400" b="0" i="0" u="none" strike="noStrike" cap="none">
                <a:solidFill>
                  <a:srgbClr val="FFFFFF"/>
                </a:solidFill>
                <a:latin typeface="Arial"/>
                <a:ea typeface="Arial"/>
                <a:cs typeface="Arial"/>
                <a:sym typeface="Arial"/>
              </a:rPr>
              <a:t>?</a:t>
            </a:r>
            <a:endParaRPr sz="1400" b="0" i="0" u="none" strike="noStrike" cap="none">
              <a:solidFill>
                <a:srgbClr val="FFFFFF"/>
              </a:solidFill>
              <a:latin typeface="Arial"/>
              <a:ea typeface="Arial"/>
              <a:cs typeface="Arial"/>
              <a:sym typeface="Arial"/>
            </a:endParaRPr>
          </a:p>
        </p:txBody>
      </p:sp>
      <p:sp>
        <p:nvSpPr>
          <p:cNvPr id="715" name="Google Shape;715;p34"/>
          <p:cNvSpPr txBox="1"/>
          <p:nvPr/>
        </p:nvSpPr>
        <p:spPr>
          <a:xfrm>
            <a:off x="1534350" y="2034001"/>
            <a:ext cx="834000" cy="1075500"/>
          </a:xfrm>
          <a:prstGeom prst="rect">
            <a:avLst/>
          </a:prstGeom>
          <a:solidFill>
            <a:srgbClr val="00123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rgbClr val="FFFFFF"/>
                </a:solidFill>
                <a:latin typeface="Arial"/>
                <a:ea typeface="Arial"/>
                <a:cs typeface="Arial"/>
                <a:sym typeface="Arial"/>
              </a:rPr>
              <a:t>02</a:t>
            </a:r>
            <a:endParaRPr sz="3600" b="0" i="0" u="none" strike="noStrike" cap="none">
              <a:solidFill>
                <a:srgbClr val="FFFFFF"/>
              </a:solidFill>
              <a:latin typeface="Arial"/>
              <a:ea typeface="Arial"/>
              <a:cs typeface="Arial"/>
              <a:sym typeface="Arial"/>
            </a:endParaRPr>
          </a:p>
        </p:txBody>
      </p:sp>
      <p:sp>
        <p:nvSpPr>
          <p:cNvPr id="716" name="Google Shape;716;p34"/>
          <p:cNvSpPr txBox="1"/>
          <p:nvPr/>
        </p:nvSpPr>
        <p:spPr>
          <a:xfrm>
            <a:off x="2444550" y="3200965"/>
            <a:ext cx="5165100" cy="1075500"/>
          </a:xfrm>
          <a:prstGeom prst="rect">
            <a:avLst/>
          </a:prstGeom>
          <a:solidFill>
            <a:srgbClr val="002970"/>
          </a:solidFill>
          <a:ln>
            <a:noFill/>
          </a:ln>
        </p:spPr>
        <p:txBody>
          <a:bodyPr spcFirstLastPara="1" wrap="square" lIns="182875" tIns="182875" rIns="182875" bIns="182875" anchor="ctr" anchorCtr="0">
            <a:noAutofit/>
          </a:bodyPr>
          <a:lstStyle/>
          <a:p>
            <a:pPr marL="0" marR="0" lvl="0" indent="0" algn="l" rtl="0">
              <a:lnSpc>
                <a:spcPct val="15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Do we treat learning as a </a:t>
            </a:r>
            <a:r>
              <a:rPr lang="en" sz="1400" b="1" i="0" u="none" strike="noStrike" cap="none">
                <a:solidFill>
                  <a:srgbClr val="FFFFFF"/>
                </a:solidFill>
                <a:latin typeface="Arial"/>
                <a:ea typeface="Arial"/>
                <a:cs typeface="Arial"/>
                <a:sym typeface="Arial"/>
              </a:rPr>
              <a:t>benefit</a:t>
            </a:r>
            <a:r>
              <a:rPr lang="en" sz="1400" b="0" i="0" u="none" strike="noStrike" cap="none">
                <a:solidFill>
                  <a:srgbClr val="FFFFFF"/>
                </a:solidFill>
                <a:latin typeface="Arial"/>
                <a:ea typeface="Arial"/>
                <a:cs typeface="Arial"/>
                <a:sym typeface="Arial"/>
              </a:rPr>
              <a:t> or as </a:t>
            </a:r>
            <a:r>
              <a:rPr lang="en" sz="1400" b="1" i="0" u="none" strike="noStrike" cap="none">
                <a:solidFill>
                  <a:srgbClr val="FFFFFF"/>
                </a:solidFill>
                <a:latin typeface="Arial"/>
                <a:ea typeface="Arial"/>
                <a:cs typeface="Arial"/>
                <a:sym typeface="Arial"/>
              </a:rPr>
              <a:t>essential infrastructure</a:t>
            </a:r>
            <a:r>
              <a:rPr lang="en" sz="1400" b="0" i="0" u="none" strike="noStrike" cap="none">
                <a:solidFill>
                  <a:srgbClr val="FFFFFF"/>
                </a:solidFill>
                <a:latin typeface="Arial"/>
                <a:ea typeface="Arial"/>
                <a:cs typeface="Arial"/>
                <a:sym typeface="Arial"/>
              </a:rPr>
              <a:t>?</a:t>
            </a:r>
            <a:endParaRPr sz="1400" b="0" i="0" u="none" strike="noStrike" cap="none">
              <a:solidFill>
                <a:srgbClr val="FFFFFF"/>
              </a:solidFill>
              <a:latin typeface="Arial"/>
              <a:ea typeface="Arial"/>
              <a:cs typeface="Arial"/>
              <a:sym typeface="Arial"/>
            </a:endParaRPr>
          </a:p>
        </p:txBody>
      </p:sp>
      <p:sp>
        <p:nvSpPr>
          <p:cNvPr id="717" name="Google Shape;717;p34"/>
          <p:cNvSpPr txBox="1"/>
          <p:nvPr/>
        </p:nvSpPr>
        <p:spPr>
          <a:xfrm>
            <a:off x="1534350" y="3200965"/>
            <a:ext cx="834000" cy="1075500"/>
          </a:xfrm>
          <a:prstGeom prst="rect">
            <a:avLst/>
          </a:prstGeom>
          <a:solidFill>
            <a:srgbClr val="00123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rgbClr val="FFFFFF"/>
                </a:solidFill>
                <a:latin typeface="Arial"/>
                <a:ea typeface="Arial"/>
                <a:cs typeface="Arial"/>
                <a:sym typeface="Arial"/>
              </a:rPr>
              <a:t>03</a:t>
            </a:r>
            <a:endParaRPr sz="3600" b="0" i="0" u="none" strike="noStrike" cap="none">
              <a:solidFill>
                <a:srgbClr val="FFFFF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5"/>
        <p:cNvGrpSpPr/>
        <p:nvPr/>
      </p:nvGrpSpPr>
      <p:grpSpPr>
        <a:xfrm>
          <a:off x="0" y="0"/>
          <a:ext cx="0" cy="0"/>
          <a:chOff x="0" y="0"/>
          <a:chExt cx="0" cy="0"/>
        </a:xfrm>
      </p:grpSpPr>
      <p:sp>
        <p:nvSpPr>
          <p:cNvPr id="1866" name="Google Shape;1866;p358"/>
          <p:cNvSpPr txBox="1"/>
          <p:nvPr/>
        </p:nvSpPr>
        <p:spPr>
          <a:xfrm>
            <a:off x="331950" y="198850"/>
            <a:ext cx="8812200" cy="807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 sz="2300">
                <a:solidFill>
                  <a:srgbClr val="001C40"/>
                </a:solidFill>
                <a:latin typeface="Noto Sans"/>
                <a:ea typeface="Noto Sans"/>
                <a:cs typeface="Noto Sans"/>
                <a:sym typeface="Noto Sans"/>
              </a:rPr>
              <a:t>Surprise dip in unemployment isn’t all it seems</a:t>
            </a:r>
            <a:br>
              <a:rPr lang="en" sz="2400">
                <a:solidFill>
                  <a:srgbClr val="001C40"/>
                </a:solidFill>
                <a:latin typeface="Noto Sans"/>
                <a:ea typeface="Noto Sans"/>
                <a:cs typeface="Noto Sans"/>
                <a:sym typeface="Noto Sans"/>
              </a:rPr>
            </a:br>
            <a:r>
              <a:rPr lang="en">
                <a:solidFill>
                  <a:srgbClr val="001C40"/>
                </a:solidFill>
                <a:latin typeface="Noto Sans"/>
                <a:ea typeface="Noto Sans"/>
                <a:cs typeface="Noto Sans"/>
                <a:sym typeface="Noto Sans"/>
              </a:rPr>
              <a:t>Unemployment rate (%), aged 16+, to Feb 2026</a:t>
            </a:r>
            <a:endParaRPr i="0" u="none" strike="noStrike" cap="none">
              <a:solidFill>
                <a:srgbClr val="001C40"/>
              </a:solidFill>
              <a:latin typeface="Noto Sans"/>
              <a:ea typeface="Noto Sans"/>
              <a:cs typeface="Noto Sans"/>
              <a:sym typeface="Noto Sans"/>
            </a:endParaRPr>
          </a:p>
        </p:txBody>
      </p:sp>
      <p:pic>
        <p:nvPicPr>
          <p:cNvPr id="1867" name="Google Shape;1867;p358"/>
          <p:cNvPicPr preferRelativeResize="0"/>
          <p:nvPr/>
        </p:nvPicPr>
        <p:blipFill rotWithShape="1">
          <a:blip r:embed="rId3">
            <a:alphaModFix/>
          </a:blip>
          <a:srcRect t="14537"/>
          <a:stretch/>
        </p:blipFill>
        <p:spPr>
          <a:xfrm>
            <a:off x="455225" y="1062550"/>
            <a:ext cx="7328676" cy="3914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1"/>
        <p:cNvGrpSpPr/>
        <p:nvPr/>
      </p:nvGrpSpPr>
      <p:grpSpPr>
        <a:xfrm>
          <a:off x="0" y="0"/>
          <a:ext cx="0" cy="0"/>
          <a:chOff x="0" y="0"/>
          <a:chExt cx="0" cy="0"/>
        </a:xfrm>
      </p:grpSpPr>
      <p:sp>
        <p:nvSpPr>
          <p:cNvPr id="1872" name="Google Shape;1872;p359"/>
          <p:cNvSpPr txBox="1"/>
          <p:nvPr/>
        </p:nvSpPr>
        <p:spPr>
          <a:xfrm>
            <a:off x="331950" y="198850"/>
            <a:ext cx="8812200" cy="807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 sz="2300">
                <a:solidFill>
                  <a:srgbClr val="001C40"/>
                </a:solidFill>
                <a:latin typeface="Noto Sans"/>
                <a:ea typeface="Noto Sans"/>
                <a:cs typeface="Noto Sans"/>
                <a:sym typeface="Noto Sans"/>
              </a:rPr>
              <a:t>Payrolled employment is broadly stable</a:t>
            </a:r>
            <a:br>
              <a:rPr lang="en" sz="2400">
                <a:solidFill>
                  <a:srgbClr val="001C40"/>
                </a:solidFill>
                <a:latin typeface="Noto Sans"/>
                <a:ea typeface="Noto Sans"/>
                <a:cs typeface="Noto Sans"/>
                <a:sym typeface="Noto Sans"/>
              </a:rPr>
            </a:br>
            <a:r>
              <a:rPr lang="en">
                <a:solidFill>
                  <a:srgbClr val="001C40"/>
                </a:solidFill>
                <a:latin typeface="Noto Sans"/>
                <a:ea typeface="Noto Sans"/>
                <a:cs typeface="Noto Sans"/>
                <a:sym typeface="Noto Sans"/>
              </a:rPr>
              <a:t>Payrolled employees, millions, seasonally adjusted, to Mar 2026</a:t>
            </a:r>
            <a:endParaRPr i="0" u="none" strike="noStrike" cap="none">
              <a:solidFill>
                <a:srgbClr val="001C40"/>
              </a:solidFill>
              <a:latin typeface="Noto Sans"/>
              <a:ea typeface="Noto Sans"/>
              <a:cs typeface="Noto Sans"/>
              <a:sym typeface="Noto Sans"/>
            </a:endParaRPr>
          </a:p>
        </p:txBody>
      </p:sp>
      <p:pic>
        <p:nvPicPr>
          <p:cNvPr id="1873" name="Google Shape;1873;p359"/>
          <p:cNvPicPr preferRelativeResize="0"/>
          <p:nvPr/>
        </p:nvPicPr>
        <p:blipFill rotWithShape="1">
          <a:blip r:embed="rId3">
            <a:alphaModFix/>
          </a:blip>
          <a:srcRect t="11956"/>
          <a:stretch/>
        </p:blipFill>
        <p:spPr>
          <a:xfrm>
            <a:off x="516250" y="1066200"/>
            <a:ext cx="7179249" cy="39504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7"/>
        <p:cNvGrpSpPr/>
        <p:nvPr/>
      </p:nvGrpSpPr>
      <p:grpSpPr>
        <a:xfrm>
          <a:off x="0" y="0"/>
          <a:ext cx="0" cy="0"/>
          <a:chOff x="0" y="0"/>
          <a:chExt cx="0" cy="0"/>
        </a:xfrm>
      </p:grpSpPr>
      <p:sp>
        <p:nvSpPr>
          <p:cNvPr id="1878" name="Google Shape;1878;p360"/>
          <p:cNvSpPr txBox="1"/>
          <p:nvPr/>
        </p:nvSpPr>
        <p:spPr>
          <a:xfrm>
            <a:off x="331950" y="198850"/>
            <a:ext cx="8812200" cy="807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 sz="2300">
                <a:solidFill>
                  <a:srgbClr val="001C40"/>
                </a:solidFill>
                <a:latin typeface="Noto Sans"/>
                <a:ea typeface="Noto Sans"/>
                <a:cs typeface="Noto Sans"/>
                <a:sym typeface="Noto Sans"/>
              </a:rPr>
              <a:t>The labour market is slightly looser than its long-run average</a:t>
            </a:r>
            <a:endParaRPr sz="2300">
              <a:solidFill>
                <a:srgbClr val="001C40"/>
              </a:solidFill>
              <a:latin typeface="Noto Sans"/>
              <a:ea typeface="Noto Sans"/>
              <a:cs typeface="Noto Sans"/>
              <a:sym typeface="Noto Sans"/>
            </a:endParaRPr>
          </a:p>
          <a:p>
            <a:pPr marL="0" marR="0" lvl="0" indent="0" algn="l" rtl="0">
              <a:lnSpc>
                <a:spcPct val="115000"/>
              </a:lnSpc>
              <a:spcBef>
                <a:spcPts val="0"/>
              </a:spcBef>
              <a:spcAft>
                <a:spcPts val="0"/>
              </a:spcAft>
              <a:buClr>
                <a:srgbClr val="000000"/>
              </a:buClr>
              <a:buSzPts val="2400"/>
              <a:buFont typeface="Arial"/>
              <a:buNone/>
            </a:pPr>
            <a:r>
              <a:rPr lang="en">
                <a:solidFill>
                  <a:srgbClr val="001C40"/>
                </a:solidFill>
                <a:latin typeface="Noto Sans"/>
                <a:ea typeface="Noto Sans"/>
                <a:cs typeface="Noto Sans"/>
                <a:sym typeface="Noto Sans"/>
              </a:rPr>
              <a:t>Ratio of vacancies to unemployed, to Feb 2026</a:t>
            </a:r>
            <a:endParaRPr i="0" u="none" strike="noStrike" cap="none">
              <a:solidFill>
                <a:srgbClr val="001C40"/>
              </a:solidFill>
              <a:latin typeface="Noto Sans"/>
              <a:ea typeface="Noto Sans"/>
              <a:cs typeface="Noto Sans"/>
              <a:sym typeface="Noto Sans"/>
            </a:endParaRPr>
          </a:p>
        </p:txBody>
      </p:sp>
      <p:pic>
        <p:nvPicPr>
          <p:cNvPr id="1879" name="Google Shape;1879;p360"/>
          <p:cNvPicPr preferRelativeResize="0"/>
          <p:nvPr/>
        </p:nvPicPr>
        <p:blipFill rotWithShape="1">
          <a:blip r:embed="rId3">
            <a:alphaModFix/>
          </a:blip>
          <a:srcRect t="13134"/>
          <a:stretch/>
        </p:blipFill>
        <p:spPr>
          <a:xfrm>
            <a:off x="458675" y="1006150"/>
            <a:ext cx="7386977" cy="40104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3"/>
        <p:cNvGrpSpPr/>
        <p:nvPr/>
      </p:nvGrpSpPr>
      <p:grpSpPr>
        <a:xfrm>
          <a:off x="0" y="0"/>
          <a:ext cx="0" cy="0"/>
          <a:chOff x="0" y="0"/>
          <a:chExt cx="0" cy="0"/>
        </a:xfrm>
      </p:grpSpPr>
      <p:sp>
        <p:nvSpPr>
          <p:cNvPr id="1884" name="Google Shape;1884;p361"/>
          <p:cNvSpPr txBox="1"/>
          <p:nvPr/>
        </p:nvSpPr>
        <p:spPr>
          <a:xfrm>
            <a:off x="331950" y="198850"/>
            <a:ext cx="8812200" cy="807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 sz="2300">
                <a:solidFill>
                  <a:srgbClr val="001C40"/>
                </a:solidFill>
                <a:latin typeface="Noto Sans"/>
                <a:ea typeface="Noto Sans"/>
                <a:cs typeface="Noto Sans"/>
                <a:sym typeface="Noto Sans"/>
              </a:rPr>
              <a:t>Redundancy notifications remain modest</a:t>
            </a:r>
            <a:endParaRPr sz="2300">
              <a:solidFill>
                <a:srgbClr val="001C40"/>
              </a:solidFill>
              <a:latin typeface="Noto Sans"/>
              <a:ea typeface="Noto Sans"/>
              <a:cs typeface="Noto Sans"/>
              <a:sym typeface="Noto Sans"/>
            </a:endParaRPr>
          </a:p>
          <a:p>
            <a:pPr marL="0" marR="0" lvl="0" indent="0" algn="l" rtl="0">
              <a:lnSpc>
                <a:spcPct val="115000"/>
              </a:lnSpc>
              <a:spcBef>
                <a:spcPts val="0"/>
              </a:spcBef>
              <a:spcAft>
                <a:spcPts val="0"/>
              </a:spcAft>
              <a:buClr>
                <a:srgbClr val="000000"/>
              </a:buClr>
              <a:buSzPts val="2400"/>
              <a:buFont typeface="Arial"/>
              <a:buNone/>
            </a:pPr>
            <a:r>
              <a:rPr lang="en">
                <a:solidFill>
                  <a:srgbClr val="001C40"/>
                </a:solidFill>
                <a:latin typeface="Noto Sans"/>
                <a:ea typeface="Noto Sans"/>
                <a:cs typeface="Noto Sans"/>
                <a:sym typeface="Noto Sans"/>
              </a:rPr>
              <a:t>Potential redundancies notified to government, to Mar 2026</a:t>
            </a:r>
            <a:endParaRPr i="0" u="none" strike="noStrike" cap="none">
              <a:solidFill>
                <a:srgbClr val="001C40"/>
              </a:solidFill>
              <a:latin typeface="Noto Sans"/>
              <a:ea typeface="Noto Sans"/>
              <a:cs typeface="Noto Sans"/>
              <a:sym typeface="Noto Sans"/>
            </a:endParaRPr>
          </a:p>
        </p:txBody>
      </p:sp>
      <p:pic>
        <p:nvPicPr>
          <p:cNvPr id="1885" name="Google Shape;1885;p361"/>
          <p:cNvPicPr preferRelativeResize="0"/>
          <p:nvPr/>
        </p:nvPicPr>
        <p:blipFill rotWithShape="1">
          <a:blip r:embed="rId3">
            <a:alphaModFix/>
          </a:blip>
          <a:srcRect t="13270"/>
          <a:stretch/>
        </p:blipFill>
        <p:spPr>
          <a:xfrm>
            <a:off x="476075" y="1056150"/>
            <a:ext cx="7224525" cy="39163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9"/>
        <p:cNvGrpSpPr/>
        <p:nvPr/>
      </p:nvGrpSpPr>
      <p:grpSpPr>
        <a:xfrm>
          <a:off x="0" y="0"/>
          <a:ext cx="0" cy="0"/>
          <a:chOff x="0" y="0"/>
          <a:chExt cx="0" cy="0"/>
        </a:xfrm>
      </p:grpSpPr>
      <p:sp>
        <p:nvSpPr>
          <p:cNvPr id="1890" name="Google Shape;1890;p362"/>
          <p:cNvSpPr txBox="1"/>
          <p:nvPr/>
        </p:nvSpPr>
        <p:spPr>
          <a:xfrm>
            <a:off x="331950" y="198850"/>
            <a:ext cx="8812200" cy="807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 sz="2300">
                <a:solidFill>
                  <a:srgbClr val="001C40"/>
                </a:solidFill>
                <a:latin typeface="Noto Sans"/>
                <a:ea typeface="Noto Sans"/>
                <a:cs typeface="Noto Sans"/>
                <a:sym typeface="Noto Sans"/>
              </a:rPr>
              <a:t>UK job postings have continued to soften</a:t>
            </a:r>
            <a:endParaRPr sz="2300">
              <a:solidFill>
                <a:srgbClr val="001C40"/>
              </a:solidFill>
              <a:latin typeface="Noto Sans"/>
              <a:ea typeface="Noto Sans"/>
              <a:cs typeface="Noto Sans"/>
              <a:sym typeface="Noto Sans"/>
            </a:endParaRPr>
          </a:p>
          <a:p>
            <a:pPr marL="0" lvl="0" indent="0" algn="l" rtl="0">
              <a:lnSpc>
                <a:spcPct val="115000"/>
              </a:lnSpc>
              <a:spcBef>
                <a:spcPts val="0"/>
              </a:spcBef>
              <a:spcAft>
                <a:spcPts val="0"/>
              </a:spcAft>
              <a:buClr>
                <a:schemeClr val="dk1"/>
              </a:buClr>
              <a:buSzPts val="2400"/>
              <a:buFont typeface="Arial"/>
              <a:buNone/>
            </a:pPr>
            <a:r>
              <a:rPr lang="en">
                <a:solidFill>
                  <a:srgbClr val="001C40"/>
                </a:solidFill>
                <a:latin typeface="Noto Sans"/>
                <a:ea typeface="Noto Sans"/>
                <a:cs typeface="Noto Sans"/>
                <a:sym typeface="Noto Sans"/>
              </a:rPr>
              <a:t>Indeed Job Postings Index, 1 Feb 2020 = 100, seasonally adjusted, to 24 Apr 2026</a:t>
            </a:r>
            <a:endParaRPr i="0" u="none" strike="noStrike" cap="none">
              <a:solidFill>
                <a:srgbClr val="001C40"/>
              </a:solidFill>
              <a:latin typeface="Noto Sans"/>
              <a:ea typeface="Noto Sans"/>
              <a:cs typeface="Noto Sans"/>
              <a:sym typeface="Noto Sans"/>
            </a:endParaRPr>
          </a:p>
        </p:txBody>
      </p:sp>
      <p:pic>
        <p:nvPicPr>
          <p:cNvPr id="1891" name="Google Shape;1891;p362"/>
          <p:cNvPicPr preferRelativeResize="0"/>
          <p:nvPr/>
        </p:nvPicPr>
        <p:blipFill rotWithShape="1">
          <a:blip r:embed="rId3">
            <a:alphaModFix/>
          </a:blip>
          <a:srcRect t="10730"/>
          <a:stretch/>
        </p:blipFill>
        <p:spPr>
          <a:xfrm>
            <a:off x="463800" y="1052325"/>
            <a:ext cx="6986348" cy="38979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
          <p:cNvSpPr txBox="1"/>
          <p:nvPr/>
        </p:nvSpPr>
        <p:spPr>
          <a:xfrm>
            <a:off x="667050" y="2253202"/>
            <a:ext cx="7809900" cy="637097"/>
          </a:xfrm>
          <a:prstGeom prst="rect">
            <a:avLst/>
          </a:prstGeom>
          <a:noFill/>
          <a:ln>
            <a:noFill/>
          </a:ln>
        </p:spPr>
        <p:txBody>
          <a:bodyPr spcFirstLastPara="1" wrap="square" lIns="0" tIns="0" rIns="0" bIns="0" anchor="ctr" anchorCtr="0">
            <a:spAutoFit/>
          </a:bodyPr>
          <a:lstStyle/>
          <a:p>
            <a:pPr marL="0" marR="0" lvl="0" indent="0" algn="ctr" rtl="0">
              <a:lnSpc>
                <a:spcPct val="115000"/>
              </a:lnSpc>
              <a:spcBef>
                <a:spcPts val="0"/>
              </a:spcBef>
              <a:spcAft>
                <a:spcPts val="0"/>
              </a:spcAft>
              <a:buClr>
                <a:srgbClr val="000000"/>
              </a:buClr>
              <a:buSzPts val="3600"/>
              <a:buFont typeface="Arial"/>
              <a:buNone/>
            </a:pPr>
            <a:r>
              <a:rPr lang="en" sz="3600" b="0" i="0" u="none" strike="noStrike" cap="none">
                <a:solidFill>
                  <a:srgbClr val="FFFFFF"/>
                </a:solidFill>
                <a:latin typeface="Arial"/>
                <a:ea typeface="Arial"/>
                <a:cs typeface="Arial"/>
                <a:sym typeface="Arial"/>
              </a:rPr>
              <a:t>The System is Under Pressure</a:t>
            </a:r>
            <a:endParaRPr sz="3600" b="0" i="0" u="none" strike="noStrike" cap="non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4"/>
          <p:cNvSpPr txBox="1"/>
          <p:nvPr/>
        </p:nvSpPr>
        <p:spPr>
          <a:xfrm>
            <a:off x="409225" y="4607125"/>
            <a:ext cx="8323200" cy="123000"/>
          </a:xfrm>
          <a:prstGeom prst="rect">
            <a:avLst/>
          </a:prstGeom>
          <a:noFill/>
          <a:ln>
            <a:noFill/>
          </a:ln>
        </p:spPr>
        <p:txBody>
          <a:bodyPr spcFirstLastPara="1" wrap="square" lIns="0" tIns="0" rIns="0" bIns="0" anchor="b" anchorCtr="0">
            <a:noAutofit/>
          </a:bodyPr>
          <a:lstStyle/>
          <a:p>
            <a:pPr marL="0" marR="0" lvl="0" indent="0" algn="l" rtl="0">
              <a:lnSpc>
                <a:spcPct val="150000"/>
              </a:lnSpc>
              <a:spcBef>
                <a:spcPts val="0"/>
              </a:spcBef>
              <a:spcAft>
                <a:spcPts val="0"/>
              </a:spcAft>
              <a:buNone/>
            </a:pPr>
            <a:r>
              <a:rPr lang="en" sz="900" b="0" i="0" u="none" strike="noStrike" cap="none">
                <a:solidFill>
                  <a:srgbClr val="2D2D2D"/>
                </a:solidFill>
                <a:latin typeface="Arial"/>
                <a:ea typeface="Arial"/>
                <a:cs typeface="Arial"/>
                <a:sym typeface="Arial"/>
              </a:rPr>
              <a:t>Source: Indeed Survey with YouGov, Total N=9671 jobseekers and 5666 employers </a:t>
            </a:r>
            <a:endParaRPr/>
          </a:p>
        </p:txBody>
      </p:sp>
      <p:sp>
        <p:nvSpPr>
          <p:cNvPr id="464" name="Google Shape;464;p4"/>
          <p:cNvSpPr txBox="1"/>
          <p:nvPr/>
        </p:nvSpPr>
        <p:spPr>
          <a:xfrm>
            <a:off x="409200" y="409200"/>
            <a:ext cx="8323200" cy="424732"/>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2400"/>
              <a:buFont typeface="Arial"/>
              <a:buNone/>
            </a:pPr>
            <a:r>
              <a:rPr lang="en" sz="2400" b="0" i="0" u="none" strike="noStrike" cap="none">
                <a:solidFill>
                  <a:schemeClr val="dk1"/>
                </a:solidFill>
                <a:latin typeface="Arial"/>
                <a:ea typeface="Arial"/>
                <a:cs typeface="Arial"/>
                <a:sym typeface="Arial"/>
              </a:rPr>
              <a:t>The Hiring Paradox</a:t>
            </a:r>
            <a:endParaRPr sz="1400" b="0" i="0" u="none" strike="noStrike" cap="none">
              <a:solidFill>
                <a:schemeClr val="dk1"/>
              </a:solidFill>
              <a:latin typeface="Arial"/>
              <a:ea typeface="Arial"/>
              <a:cs typeface="Arial"/>
              <a:sym typeface="Arial"/>
            </a:endParaRPr>
          </a:p>
        </p:txBody>
      </p:sp>
      <p:graphicFrame>
        <p:nvGraphicFramePr>
          <p:cNvPr id="465" name="Google Shape;465;p4"/>
          <p:cNvGraphicFramePr/>
          <p:nvPr/>
        </p:nvGraphicFramePr>
        <p:xfrm>
          <a:off x="965947" y="1381364"/>
          <a:ext cx="3047999" cy="2031999"/>
        </p:xfrm>
        <a:graphic>
          <a:graphicData uri="http://schemas.openxmlformats.org/drawingml/2006/chart">
            <c:chart xmlns:c="http://schemas.openxmlformats.org/drawingml/2006/chart" xmlns:r="http://schemas.openxmlformats.org/officeDocument/2006/relationships" r:id="rId3"/>
          </a:graphicData>
        </a:graphic>
      </p:graphicFrame>
      <p:sp>
        <p:nvSpPr>
          <p:cNvPr id="466" name="Google Shape;466;p4"/>
          <p:cNvSpPr txBox="1"/>
          <p:nvPr/>
        </p:nvSpPr>
        <p:spPr>
          <a:xfrm>
            <a:off x="1967479" y="2114208"/>
            <a:ext cx="1044934" cy="566309"/>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3200"/>
              <a:buFont typeface="Arial"/>
              <a:buNone/>
            </a:pPr>
            <a:r>
              <a:rPr lang="en" sz="3200" b="0" i="0" u="none" strike="noStrike" cap="none">
                <a:solidFill>
                  <a:schemeClr val="dk1"/>
                </a:solidFill>
                <a:latin typeface="Arial"/>
                <a:ea typeface="Arial"/>
                <a:cs typeface="Arial"/>
                <a:sym typeface="Arial"/>
              </a:rPr>
              <a:t>58%</a:t>
            </a:r>
            <a:endParaRPr sz="3200" b="0" i="0" u="none" strike="noStrike" cap="none">
              <a:solidFill>
                <a:schemeClr val="dk1"/>
              </a:solidFill>
              <a:latin typeface="Arial"/>
              <a:ea typeface="Arial"/>
              <a:cs typeface="Arial"/>
              <a:sym typeface="Arial"/>
            </a:endParaRPr>
          </a:p>
        </p:txBody>
      </p:sp>
      <p:sp>
        <p:nvSpPr>
          <p:cNvPr id="467" name="Google Shape;467;p4"/>
          <p:cNvSpPr txBox="1"/>
          <p:nvPr/>
        </p:nvSpPr>
        <p:spPr>
          <a:xfrm>
            <a:off x="724349" y="3413361"/>
            <a:ext cx="3531194" cy="646331"/>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Employers saying that hiring became more difficult in the past 3 years</a:t>
            </a:r>
            <a:endParaRPr sz="1400" b="0" i="0" u="none" strike="noStrike" cap="none">
              <a:solidFill>
                <a:schemeClr val="dk1"/>
              </a:solidFill>
              <a:latin typeface="Arial"/>
              <a:ea typeface="Arial"/>
              <a:cs typeface="Arial"/>
              <a:sym typeface="Arial"/>
            </a:endParaRPr>
          </a:p>
        </p:txBody>
      </p:sp>
      <p:graphicFrame>
        <p:nvGraphicFramePr>
          <p:cNvPr id="468" name="Google Shape;468;p4"/>
          <p:cNvGraphicFramePr/>
          <p:nvPr/>
        </p:nvGraphicFramePr>
        <p:xfrm>
          <a:off x="4888459" y="1381364"/>
          <a:ext cx="3047999" cy="2031999"/>
        </p:xfrm>
        <a:graphic>
          <a:graphicData uri="http://schemas.openxmlformats.org/drawingml/2006/chart">
            <c:chart xmlns:c="http://schemas.openxmlformats.org/drawingml/2006/chart" xmlns:r="http://schemas.openxmlformats.org/officeDocument/2006/relationships" r:id="rId4"/>
          </a:graphicData>
        </a:graphic>
      </p:graphicFrame>
      <p:sp>
        <p:nvSpPr>
          <p:cNvPr id="469" name="Google Shape;469;p4"/>
          <p:cNvSpPr txBox="1"/>
          <p:nvPr/>
        </p:nvSpPr>
        <p:spPr>
          <a:xfrm>
            <a:off x="5889991" y="2114208"/>
            <a:ext cx="1044934" cy="566309"/>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3200"/>
              <a:buFont typeface="Arial"/>
              <a:buNone/>
            </a:pPr>
            <a:r>
              <a:rPr lang="en" sz="3200" b="0" i="0" u="none" strike="noStrike" cap="none">
                <a:solidFill>
                  <a:schemeClr val="dk1"/>
                </a:solidFill>
                <a:latin typeface="Arial"/>
                <a:ea typeface="Arial"/>
                <a:cs typeface="Arial"/>
                <a:sym typeface="Arial"/>
              </a:rPr>
              <a:t>49%</a:t>
            </a:r>
            <a:endParaRPr sz="3200" b="0" i="0" u="none" strike="noStrike" cap="none">
              <a:solidFill>
                <a:schemeClr val="dk1"/>
              </a:solidFill>
              <a:latin typeface="Arial"/>
              <a:ea typeface="Arial"/>
              <a:cs typeface="Arial"/>
              <a:sym typeface="Arial"/>
            </a:endParaRPr>
          </a:p>
        </p:txBody>
      </p:sp>
      <p:sp>
        <p:nvSpPr>
          <p:cNvPr id="470" name="Google Shape;470;p4"/>
          <p:cNvSpPr txBox="1"/>
          <p:nvPr/>
        </p:nvSpPr>
        <p:spPr>
          <a:xfrm>
            <a:off x="4646861" y="3413361"/>
            <a:ext cx="3531194" cy="646331"/>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 sz="1400" b="0" i="0" u="none" strike="noStrike" cap="none">
                <a:solidFill>
                  <a:schemeClr val="dk1"/>
                </a:solidFill>
                <a:latin typeface="Arial"/>
                <a:ea typeface="Arial"/>
                <a:cs typeface="Arial"/>
                <a:sym typeface="Arial"/>
              </a:rPr>
              <a:t>Jobseekers saying that finding a job became more difficult in the past 3 years</a:t>
            </a:r>
            <a:endParaRPr/>
          </a:p>
        </p:txBody>
      </p:sp>
      <p:pic>
        <p:nvPicPr>
          <p:cNvPr id="471" name="Google Shape;471;p4" title="Indeed_Logo_RGB.png"/>
          <p:cNvPicPr preferRelativeResize="0"/>
          <p:nvPr/>
        </p:nvPicPr>
        <p:blipFill rotWithShape="1">
          <a:blip r:embed="rId5">
            <a:alphaModFix/>
          </a:blip>
          <a:srcRect/>
          <a:stretch/>
        </p:blipFill>
        <p:spPr>
          <a:xfrm>
            <a:off x="8196206" y="4712621"/>
            <a:ext cx="713619" cy="190658"/>
          </a:xfrm>
          <a:prstGeom prst="rect">
            <a:avLst/>
          </a:prstGeom>
          <a:noFill/>
          <a:ln>
            <a:noFill/>
          </a:ln>
        </p:spPr>
      </p:pic>
    </p:spTree>
  </p:cSld>
  <p:clrMapOvr>
    <a:masterClrMapping/>
  </p:clrMapOvr>
</p:sld>
</file>

<file path=ppt/theme/theme1.xml><?xml version="1.0" encoding="utf-8"?>
<a:theme xmlns:a="http://schemas.openxmlformats.org/drawingml/2006/main" name="Indeed 2025">
  <a:themeElements>
    <a:clrScheme name="Indeed 2025">
      <a:dk1>
        <a:srgbClr val="2D2D2D"/>
      </a:dk1>
      <a:lt1>
        <a:srgbClr val="FFFFFF"/>
      </a:lt1>
      <a:dk2>
        <a:srgbClr val="003A9B"/>
      </a:dk2>
      <a:lt2>
        <a:srgbClr val="00123C"/>
      </a:lt2>
      <a:accent1>
        <a:srgbClr val="001E57"/>
      </a:accent1>
      <a:accent2>
        <a:srgbClr val="5592FD"/>
      </a:accent2>
      <a:accent3>
        <a:srgbClr val="9D2B6B"/>
      </a:accent3>
      <a:accent4>
        <a:srgbClr val="5644BF"/>
      </a:accent4>
      <a:accent5>
        <a:srgbClr val="237EA3"/>
      </a:accent5>
      <a:accent6>
        <a:srgbClr val="B4602B"/>
      </a:accent6>
      <a:hlink>
        <a:srgbClr val="003A9B"/>
      </a:hlink>
      <a:folHlink>
        <a:srgbClr val="245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ndeed 2025">
  <a:themeElements>
    <a:clrScheme name="Accent 7">
      <a:dk1>
        <a:srgbClr val="2D2D2D"/>
      </a:dk1>
      <a:lt1>
        <a:srgbClr val="FFFFFF"/>
      </a:lt1>
      <a:dk2>
        <a:srgbClr val="003A9B"/>
      </a:dk2>
      <a:lt2>
        <a:srgbClr val="00123C"/>
      </a:lt2>
      <a:accent1>
        <a:srgbClr val="001E57"/>
      </a:accent1>
      <a:accent2>
        <a:srgbClr val="5592FD"/>
      </a:accent2>
      <a:accent3>
        <a:srgbClr val="9D2B6B"/>
      </a:accent3>
      <a:accent4>
        <a:srgbClr val="5644BF"/>
      </a:accent4>
      <a:accent5>
        <a:srgbClr val="237EA3"/>
      </a:accent5>
      <a:accent6>
        <a:srgbClr val="B4602B"/>
      </a:accent6>
      <a:hlink>
        <a:srgbClr val="003A9B"/>
      </a:hlink>
      <a:folHlink>
        <a:srgbClr val="245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deed 2023 - Current">
  <a:themeElements>
    <a:clrScheme name="Customer - Indeed Agency Alliance">
      <a:dk1>
        <a:srgbClr val="2D2D2D"/>
      </a:dk1>
      <a:lt1>
        <a:srgbClr val="FFFFFF"/>
      </a:lt1>
      <a:dk2>
        <a:srgbClr val="2D2D2D"/>
      </a:dk2>
      <a:lt2>
        <a:srgbClr val="003A9B"/>
      </a:lt2>
      <a:accent1>
        <a:srgbClr val="6792F0"/>
      </a:accent1>
      <a:accent2>
        <a:srgbClr val="001C40"/>
      </a:accent2>
      <a:accent3>
        <a:srgbClr val="C74289"/>
      </a:accent3>
      <a:accent4>
        <a:srgbClr val="9288EE"/>
      </a:accent4>
      <a:accent5>
        <a:srgbClr val="7BC0AE"/>
      </a:accent5>
      <a:accent6>
        <a:srgbClr val="E0A961"/>
      </a:accent6>
      <a:hlink>
        <a:srgbClr val="003A9B"/>
      </a:hlink>
      <a:folHlink>
        <a:srgbClr val="245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ndeed 2023">
  <a:themeElements>
    <a:clrScheme name="Accent 7">
      <a:dk1>
        <a:srgbClr val="2D2D2D"/>
      </a:dk1>
      <a:lt1>
        <a:srgbClr val="FFFFFF"/>
      </a:lt1>
      <a:dk2>
        <a:srgbClr val="2D2D2D"/>
      </a:dk2>
      <a:lt2>
        <a:srgbClr val="003A9B"/>
      </a:lt2>
      <a:accent1>
        <a:srgbClr val="6792F0"/>
      </a:accent1>
      <a:accent2>
        <a:srgbClr val="001C40"/>
      </a:accent2>
      <a:accent3>
        <a:srgbClr val="C74289"/>
      </a:accent3>
      <a:accent4>
        <a:srgbClr val="9288EE"/>
      </a:accent4>
      <a:accent5>
        <a:srgbClr val="237EA3"/>
      </a:accent5>
      <a:accent6>
        <a:srgbClr val="E0A961"/>
      </a:accent6>
      <a:hlink>
        <a:srgbClr val="003A9B"/>
      </a:hlink>
      <a:folHlink>
        <a:srgbClr val="245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74A88896DE0348A183215639F1BE84" ma:contentTypeVersion="19" ma:contentTypeDescription="Create a new document." ma:contentTypeScope="" ma:versionID="9f44cbf076b7bd2a4aa5ee665a2f1c4a">
  <xsd:schema xmlns:xsd="http://www.w3.org/2001/XMLSchema" xmlns:xs="http://www.w3.org/2001/XMLSchema" xmlns:p="http://schemas.microsoft.com/office/2006/metadata/properties" xmlns:ns2="1f50e1dc-f777-4b8b-8b64-c6c2ff41a10e" xmlns:ns3="0019aef5-c9b0-45d4-b97b-2127d6f6d8dc" targetNamespace="http://schemas.microsoft.com/office/2006/metadata/properties" ma:root="true" ma:fieldsID="de684ba47aa812a2a8a109d93003f3ce" ns2:_="" ns3:_="">
    <xsd:import namespace="1f50e1dc-f777-4b8b-8b64-c6c2ff41a10e"/>
    <xsd:import namespace="0019aef5-c9b0-45d4-b97b-2127d6f6d8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50e1dc-f777-4b8b-8b64-c6c2ff41a10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c492543-9675-421e-b274-b987c15941d9}" ma:internalName="TaxCatchAll" ma:showField="CatchAllData" ma:web="1f50e1dc-f777-4b8b-8b64-c6c2ff41a10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019aef5-c9b0-45d4-b97b-2127d6f6d8d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5d2710-d95a-4b2b-b224-737ac8ebad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f50e1dc-f777-4b8b-8b64-c6c2ff41a10e" xsi:nil="true"/>
    <lcf76f155ced4ddcb4097134ff3c332f xmlns="0019aef5-c9b0-45d4-b97b-2127d6f6d8d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4297801-7E10-47CE-8540-E689B3220231}"/>
</file>

<file path=customXml/itemProps2.xml><?xml version="1.0" encoding="utf-8"?>
<ds:datastoreItem xmlns:ds="http://schemas.openxmlformats.org/officeDocument/2006/customXml" ds:itemID="{B5B23E8D-AF4D-4758-A0ED-A931A95E9C97}"/>
</file>

<file path=customXml/itemProps3.xml><?xml version="1.0" encoding="utf-8"?>
<ds:datastoreItem xmlns:ds="http://schemas.openxmlformats.org/officeDocument/2006/customXml" ds:itemID="{81A9F205-3FE1-4EF2-BE6C-1794256F62CF}"/>
</file>

<file path=docProps/app.xml><?xml version="1.0" encoding="utf-8"?>
<Properties xmlns="http://schemas.openxmlformats.org/officeDocument/2006/extended-properties" xmlns:vt="http://schemas.openxmlformats.org/officeDocument/2006/docPropsVTypes">
  <TotalTime>11</TotalTime>
  <Words>1013</Words>
  <Application>Microsoft Office PowerPoint</Application>
  <PresentationFormat>On-screen Show (16:9)</PresentationFormat>
  <Paragraphs>122</Paragraphs>
  <Slides>24</Slides>
  <Notes>24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24</vt:i4>
      </vt:variant>
    </vt:vector>
  </HeadingPairs>
  <TitlesOfParts>
    <vt:vector size="38" baseType="lpstr">
      <vt:lpstr>Calibri</vt:lpstr>
      <vt:lpstr>Helvetica Neue</vt:lpstr>
      <vt:lpstr>Roboto Light</vt:lpstr>
      <vt:lpstr>Roboto Black</vt:lpstr>
      <vt:lpstr>Roboto</vt:lpstr>
      <vt:lpstr>Noto Sans Light</vt:lpstr>
      <vt:lpstr>Arial</vt:lpstr>
      <vt:lpstr>Gill Sans</vt:lpstr>
      <vt:lpstr>Inter</vt:lpstr>
      <vt:lpstr>Noto Sans</vt:lpstr>
      <vt:lpstr>Indeed 2025</vt:lpstr>
      <vt:lpstr>1_Indeed 2025</vt:lpstr>
      <vt:lpstr>Indeed 2023 - Current</vt:lpstr>
      <vt:lpstr>Indeed 2023</vt:lpstr>
      <vt:lpstr>TheTalent Reset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Distribution of ~2,900 skills across GenAI Skill Transformation Index levels.  Derived from GPT-4.1 and Claude Sonnet 4 evaluations.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Abigail Bailey</dc:creator>
  <cp:lastModifiedBy>Abigail Bailey</cp:lastModifiedBy>
  <cp:revision>2</cp:revision>
  <dcterms:modified xsi:type="dcterms:W3CDTF">2026-06-26T11:35:22Z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0x0101005774A88896DE0348A183215639F1BE84</vt:lpwstr>
  </property>
</Properties>
</file>