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675" r:id="rId5"/>
  </p:sldMasterIdLst>
  <p:notesMasterIdLst>
    <p:notesMasterId r:id="rId22"/>
  </p:notesMasterIdLst>
  <p:handoutMasterIdLst>
    <p:handoutMasterId r:id="rId23"/>
  </p:handoutMasterIdLst>
  <p:sldIdLst>
    <p:sldId id="256" r:id="rId6"/>
    <p:sldId id="258" r:id="rId7"/>
    <p:sldId id="260" r:id="rId8"/>
    <p:sldId id="5233" r:id="rId9"/>
    <p:sldId id="5236" r:id="rId10"/>
    <p:sldId id="5234" r:id="rId11"/>
    <p:sldId id="259" r:id="rId12"/>
    <p:sldId id="257" r:id="rId13"/>
    <p:sldId id="2147481519" r:id="rId14"/>
    <p:sldId id="2147483314" r:id="rId15"/>
    <p:sldId id="2147481636" r:id="rId16"/>
    <p:sldId id="2147483315" r:id="rId17"/>
    <p:sldId id="2147481520" r:id="rId18"/>
    <p:sldId id="2147481517" r:id="rId19"/>
    <p:sldId id="2147481518" r:id="rId20"/>
    <p:sldId id="214748331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userDrawn="1">
          <p15:clr>
            <a:srgbClr val="A4A3A4"/>
          </p15:clr>
        </p15:guide>
        <p15:guide id="2" orient="horz" pos="5" userDrawn="1">
          <p15:clr>
            <a:srgbClr val="A4A3A4"/>
          </p15:clr>
        </p15:guide>
        <p15:guide id="3" orient="horz" pos="4315" userDrawn="1">
          <p15:clr>
            <a:srgbClr val="A4A3A4"/>
          </p15:clr>
        </p15:guide>
        <p15:guide id="4" pos="7680" userDrawn="1">
          <p15:clr>
            <a:srgbClr val="A4A3A4"/>
          </p15:clr>
        </p15:guide>
        <p15:guide id="5" pos="234" userDrawn="1">
          <p15:clr>
            <a:srgbClr val="A4A3A4"/>
          </p15:clr>
        </p15:guide>
        <p15:guide id="6" orient="horz" pos="232" userDrawn="1">
          <p15:clr>
            <a:srgbClr val="A4A3A4"/>
          </p15:clr>
        </p15:guide>
        <p15:guide id="7" orient="horz" pos="4088" userDrawn="1">
          <p15:clr>
            <a:srgbClr val="A4A3A4"/>
          </p15:clr>
        </p15:guide>
        <p15:guide id="8" pos="7446" userDrawn="1">
          <p15:clr>
            <a:srgbClr val="A4A3A4"/>
          </p15:clr>
        </p15:guide>
        <p15:guide id="12" orient="horz" pos="595" userDrawn="1">
          <p15:clr>
            <a:srgbClr val="A4A3A4"/>
          </p15:clr>
        </p15:guide>
        <p15:guide id="13" pos="461" userDrawn="1">
          <p15:clr>
            <a:srgbClr val="A4A3A4"/>
          </p15:clr>
        </p15:guide>
        <p15:guide id="14" pos="7219" userDrawn="1">
          <p15:clr>
            <a:srgbClr val="A4A3A4"/>
          </p15:clr>
        </p15:guide>
        <p15:guide id="15"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133D"/>
    <a:srgbClr val="5974D4"/>
    <a:srgbClr val="FF595D"/>
    <a:srgbClr val="FFC03E"/>
    <a:srgbClr val="36BE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0" autoAdjust="0"/>
    <p:restoredTop sz="96175"/>
  </p:normalViewPr>
  <p:slideViewPr>
    <p:cSldViewPr snapToGrid="0" snapToObjects="1" showGuides="1">
      <p:cViewPr varScale="1">
        <p:scale>
          <a:sx n="82" d="100"/>
          <a:sy n="82" d="100"/>
        </p:scale>
        <p:origin x="581" y="72"/>
      </p:cViewPr>
      <p:guideLst>
        <p:guide/>
        <p:guide orient="horz" pos="5"/>
        <p:guide orient="horz" pos="4315"/>
        <p:guide pos="7680"/>
        <p:guide pos="234"/>
        <p:guide orient="horz" pos="232"/>
        <p:guide orient="horz" pos="4088"/>
        <p:guide pos="7446"/>
        <p:guide orient="horz" pos="595"/>
        <p:guide pos="461"/>
        <p:guide pos="7219"/>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169" d="100"/>
          <a:sy n="169" d="100"/>
        </p:scale>
        <p:origin x="5400"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AC1EBE-8E63-8D4B-B568-2B60CF63775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850E0B8-045E-D54F-81B7-A6F8B95F588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F717ED-6C9F-6C40-846F-A2BB8E97F66F}" type="datetimeFigureOut">
              <a:rPr lang="en-US" smtClean="0"/>
              <a:t>6/28/2026</a:t>
            </a:fld>
            <a:endParaRPr lang="en-US" dirty="0"/>
          </a:p>
        </p:txBody>
      </p:sp>
      <p:sp>
        <p:nvSpPr>
          <p:cNvPr id="4" name="Footer Placeholder 3">
            <a:extLst>
              <a:ext uri="{FF2B5EF4-FFF2-40B4-BE49-F238E27FC236}">
                <a16:creationId xmlns:a16="http://schemas.microsoft.com/office/drawing/2014/main" id="{DAEE72DD-8998-7542-90E9-52DD3D25854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4823526-7BA3-154C-BBE1-830E131DF6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8780335-FD05-A048-AFBC-0676DF7B0242}" type="slidenum">
              <a:rPr lang="en-US" smtClean="0"/>
              <a:t>‹#›</a:t>
            </a:fld>
            <a:endParaRPr lang="en-US" dirty="0"/>
          </a:p>
        </p:txBody>
      </p:sp>
    </p:spTree>
    <p:extLst>
      <p:ext uri="{BB962C8B-B14F-4D97-AF65-F5344CB8AC3E}">
        <p14:creationId xmlns:p14="http://schemas.microsoft.com/office/powerpoint/2010/main" val="18399572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190449-7088-4E48-A649-39272D46723B}" type="datetimeFigureOut">
              <a:rPr lang="en-US" smtClean="0"/>
              <a:t>6/28/2026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3BCBA1-4B8F-5845-83D0-7B57B0224AB6}" type="slidenum">
              <a:rPr lang="en-US" smtClean="0"/>
              <a:t>‹#›</a:t>
            </a:fld>
            <a:endParaRPr lang="en-US" dirty="0"/>
          </a:p>
        </p:txBody>
      </p:sp>
    </p:spTree>
    <p:extLst>
      <p:ext uri="{BB962C8B-B14F-4D97-AF65-F5344CB8AC3E}">
        <p14:creationId xmlns:p14="http://schemas.microsoft.com/office/powerpoint/2010/main" val="552789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dirty="0">
                <a:latin typeface="Lato" panose="020F0502020204030203" pitchFamily="34" charset="0"/>
                <a:ea typeface="Lato" panose="020F0502020204030203" pitchFamily="34" charset="0"/>
                <a:cs typeface="Lato" panose="020F0502020204030203" pitchFamily="34" charset="0"/>
              </a:rPr>
              <a:t>Next GDP on 12 June 2025</a:t>
            </a:r>
          </a:p>
          <a:p>
            <a:r>
              <a:rPr lang="en-GB" sz="900" dirty="0">
                <a:latin typeface="Lato" panose="020F0502020204030203" pitchFamily="34" charset="0"/>
                <a:ea typeface="Lato" panose="020F0502020204030203" pitchFamily="34" charset="0"/>
                <a:cs typeface="Lato" panose="020F0502020204030203" pitchFamily="34" charset="0"/>
              </a:rPr>
              <a:t>Next CPI on 18 June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BCBA1-4B8F-5845-83D0-7B57B0224A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2189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221B5-B0E1-D2F9-9194-56ACA0B463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467071-AB53-F5F9-82DE-AF3ECEEDFB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69348A-3DB2-CEC7-C7AD-B14B3C10E191}"/>
              </a:ext>
            </a:extLst>
          </p:cNvPr>
          <p:cNvSpPr>
            <a:spLocks noGrp="1"/>
          </p:cNvSpPr>
          <p:nvPr>
            <p:ph type="body" idx="1"/>
          </p:nvPr>
        </p:nvSpPr>
        <p:spPr/>
        <p:txBody>
          <a:bodyPr/>
          <a:lstStyle/>
          <a:p>
            <a:endParaRPr lang="en-GB" sz="900" dirty="0">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3">
            <a:extLst>
              <a:ext uri="{FF2B5EF4-FFF2-40B4-BE49-F238E27FC236}">
                <a16:creationId xmlns:a16="http://schemas.microsoft.com/office/drawing/2014/main" id="{22557196-A7A6-49D3-A33C-E934D724A5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BCBA1-4B8F-5845-83D0-7B57B0224A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451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defRPr/>
            </a:pPr>
            <a:endParaRPr lang="en-US" sz="900" dirty="0">
              <a:solidFill>
                <a:srgbClr val="0D133D"/>
              </a:solidFill>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3"/>
          <p:cNvSpPr>
            <a:spLocks noGrp="1"/>
          </p:cNvSpPr>
          <p:nvPr>
            <p:ph type="sldNum" sz="quarter" idx="5"/>
          </p:nvPr>
        </p:nvSpPr>
        <p:spPr/>
        <p:txBody>
          <a:bodyPr/>
          <a:lstStyle/>
          <a:p>
            <a:fld id="{633BCBA1-4B8F-5845-83D0-7B57B0224AB6}" type="slidenum">
              <a:rPr lang="en-US" smtClean="0"/>
              <a:t>6</a:t>
            </a:fld>
            <a:endParaRPr lang="en-US" dirty="0"/>
          </a:p>
        </p:txBody>
      </p:sp>
    </p:spTree>
    <p:extLst>
      <p:ext uri="{BB962C8B-B14F-4D97-AF65-F5344CB8AC3E}">
        <p14:creationId xmlns:p14="http://schemas.microsoft.com/office/powerpoint/2010/main" val="618780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965A7-EE63-3D96-EC43-192B3177E8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0F9161-66B8-3F9D-5643-ACBC03A6B595}"/>
              </a:ext>
            </a:extLst>
          </p:cNvPr>
          <p:cNvSpPr>
            <a:spLocks noGrp="1" noRot="1" noChangeAspect="1"/>
          </p:cNvSpPr>
          <p:nvPr>
            <p:ph type="sldImg"/>
          </p:nvPr>
        </p:nvSpPr>
        <p:spPr/>
        <p:txBody>
          <a:bodyPr/>
          <a:lstStyle/>
          <a:p>
            <a:endParaRPr lang="en-GB" dirty="0"/>
          </a:p>
        </p:txBody>
      </p:sp>
      <p:sp>
        <p:nvSpPr>
          <p:cNvPr id="3" name="Notes Placeholder 2">
            <a:extLst>
              <a:ext uri="{FF2B5EF4-FFF2-40B4-BE49-F238E27FC236}">
                <a16:creationId xmlns:a16="http://schemas.microsoft.com/office/drawing/2014/main" id="{AB147E13-EE60-65C2-5154-B94AC64D77A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125CD32-8E1F-5BED-B2AE-00D58FEAE6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BCBA1-4B8F-5845-83D0-7B57B0224A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1403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
        <p:nvSpPr>
          <p:cNvPr id="6" name="Teardrop 5">
            <a:extLst>
              <a:ext uri="{FF2B5EF4-FFF2-40B4-BE49-F238E27FC236}">
                <a16:creationId xmlns:a16="http://schemas.microsoft.com/office/drawing/2014/main" id="{597FEA0C-B4E3-3C4D-8583-EE0EDCF74482}"/>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D48E3BDF-62C2-434B-B2BD-BFB972F9F02A}"/>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dirty="0">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CA88FD23-1B39-1F4B-B3D1-11D84859BB0E}"/>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5DB023-1CCF-4947-940A-06AEC2D58821}"/>
              </a:ext>
            </a:extLst>
          </p:cNvPr>
          <p:cNvCxnSpPr>
            <a:cxnSpLocks/>
          </p:cNvCxnSpPr>
          <p:nvPr userDrawn="1"/>
        </p:nvCxnSpPr>
        <p:spPr>
          <a:xfrm>
            <a:off x="371475" y="368300"/>
            <a:ext cx="0" cy="501130"/>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53A551E9-C9B9-1A4C-B327-A624775C60E0}"/>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dirty="0">
                <a:solidFill>
                  <a:srgbClr val="0D133D"/>
                </a:solidFill>
                <a:latin typeface="Arial" panose="020B0604020202020204" pitchFamily="34" charset="0"/>
                <a:cs typeface="Arial" panose="020B0604020202020204" pitchFamily="34" charset="0"/>
              </a:rPr>
              <a:t>Footer text goes here</a:t>
            </a:r>
            <a:endParaRPr lang="en-US" sz="800" dirty="0">
              <a:solidFill>
                <a:srgbClr val="0D133D"/>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5263D1F9-A683-1849-9237-96A6171272B7}"/>
              </a:ext>
            </a:extLst>
          </p:cNvPr>
          <p:cNvSpPr>
            <a:spLocks noGrp="1"/>
          </p:cNvSpPr>
          <p:nvPr>
            <p:ph type="body" sz="quarter" idx="12" hasCustomPrompt="1"/>
          </p:nvPr>
        </p:nvSpPr>
        <p:spPr>
          <a:xfrm>
            <a:off x="487341" y="432001"/>
            <a:ext cx="7261225" cy="564901"/>
          </a:xfrm>
        </p:spPr>
        <p:txBody>
          <a:bodyPr/>
          <a:lstStyle>
            <a:lvl1pPr marL="0" indent="0">
              <a:buNone/>
              <a:defRPr b="1"/>
            </a:lvl1pPr>
          </a:lstStyle>
          <a:p>
            <a:pPr lvl="0"/>
            <a:r>
              <a:rPr lang="en-GB" dirty="0"/>
              <a:t>Page title goes here</a:t>
            </a:r>
            <a:endParaRPr lang="en-US" dirty="0"/>
          </a:p>
        </p:txBody>
      </p:sp>
      <p:pic>
        <p:nvPicPr>
          <p:cNvPr id="10" name="Picture 9">
            <a:extLst>
              <a:ext uri="{FF2B5EF4-FFF2-40B4-BE49-F238E27FC236}">
                <a16:creationId xmlns:a16="http://schemas.microsoft.com/office/drawing/2014/main" id="{82733051-0479-F347-86D0-DE53D1976CE7}"/>
              </a:ext>
            </a:extLst>
          </p:cNvPr>
          <p:cNvPicPr>
            <a:picLocks noChangeAspect="1"/>
          </p:cNvPicPr>
          <p:nvPr userDrawn="1"/>
        </p:nvPicPr>
        <p:blipFill>
          <a:blip r:embed="rId2"/>
          <a:stretch>
            <a:fillRect/>
          </a:stretch>
        </p:blipFill>
        <p:spPr>
          <a:xfrm>
            <a:off x="9957794" y="307367"/>
            <a:ext cx="1929600" cy="558089"/>
          </a:xfrm>
          <a:prstGeom prst="rect">
            <a:avLst/>
          </a:prstGeom>
        </p:spPr>
      </p:pic>
    </p:spTree>
    <p:extLst>
      <p:ext uri="{BB962C8B-B14F-4D97-AF65-F5344CB8AC3E}">
        <p14:creationId xmlns:p14="http://schemas.microsoft.com/office/powerpoint/2010/main" val="421636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ocument title 2">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EFC0437-6D31-D740-BCF1-991BAA2C042F}"/>
              </a:ext>
            </a:extLst>
          </p:cNvPr>
          <p:cNvSpPr/>
          <p:nvPr userDrawn="1"/>
        </p:nvSpPr>
        <p:spPr>
          <a:xfrm>
            <a:off x="-44450" y="-44450"/>
            <a:ext cx="12287250" cy="6965950"/>
          </a:xfrm>
          <a:prstGeom prst="rect">
            <a:avLst/>
          </a:prstGeom>
          <a:solidFill>
            <a:srgbClr val="0D1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Placeholder 10">
            <a:extLst>
              <a:ext uri="{FF2B5EF4-FFF2-40B4-BE49-F238E27FC236}">
                <a16:creationId xmlns:a16="http://schemas.microsoft.com/office/drawing/2014/main" id="{DA1D20EA-0CA6-2541-9F6B-F9D5E572B643}"/>
              </a:ext>
            </a:extLst>
          </p:cNvPr>
          <p:cNvSpPr>
            <a:spLocks noGrp="1"/>
          </p:cNvSpPr>
          <p:nvPr>
            <p:ph type="body" sz="quarter" idx="10" hasCustomPrompt="1"/>
          </p:nvPr>
        </p:nvSpPr>
        <p:spPr>
          <a:xfrm>
            <a:off x="994170" y="2597213"/>
            <a:ext cx="8266703" cy="750672"/>
          </a:xfrm>
        </p:spPr>
        <p:txBody>
          <a:bodyPr>
            <a:normAutofit/>
          </a:bodyPr>
          <a:lstStyle>
            <a:lvl1pPr marL="0" indent="0">
              <a:buNone/>
              <a:defRPr sz="4800" b="1">
                <a:solidFill>
                  <a:schemeClr val="bg1"/>
                </a:solidFill>
              </a:defRPr>
            </a:lvl1pPr>
          </a:lstStyle>
          <a:p>
            <a:pPr lvl="0"/>
            <a:r>
              <a:rPr lang="en-GB" dirty="0"/>
              <a:t>Title</a:t>
            </a:r>
            <a:endParaRPr lang="en-US" dirty="0"/>
          </a:p>
        </p:txBody>
      </p:sp>
      <p:sp>
        <p:nvSpPr>
          <p:cNvPr id="26" name="Text Placeholder 14">
            <a:extLst>
              <a:ext uri="{FF2B5EF4-FFF2-40B4-BE49-F238E27FC236}">
                <a16:creationId xmlns:a16="http://schemas.microsoft.com/office/drawing/2014/main" id="{EB441B77-0D96-E046-84CE-A71E79705BC5}"/>
              </a:ext>
            </a:extLst>
          </p:cNvPr>
          <p:cNvSpPr>
            <a:spLocks noGrp="1"/>
          </p:cNvSpPr>
          <p:nvPr>
            <p:ph type="body" sz="quarter" idx="11" hasCustomPrompt="1"/>
          </p:nvPr>
        </p:nvSpPr>
        <p:spPr>
          <a:xfrm>
            <a:off x="1037684" y="3453389"/>
            <a:ext cx="8201868" cy="563562"/>
          </a:xfrm>
        </p:spPr>
        <p:txBody>
          <a:bodyPr>
            <a:normAutofit/>
          </a:bodyPr>
          <a:lstStyle>
            <a:lvl1pPr marL="0" indent="0">
              <a:buNone/>
              <a:defRPr sz="2000">
                <a:solidFill>
                  <a:schemeClr val="bg1"/>
                </a:solidFill>
              </a:defRPr>
            </a:lvl1pPr>
          </a:lstStyle>
          <a:p>
            <a:pPr lvl="0"/>
            <a:r>
              <a:rPr lang="en-GB" dirty="0"/>
              <a:t>Date</a:t>
            </a:r>
            <a:endParaRPr lang="en-US" dirty="0"/>
          </a:p>
        </p:txBody>
      </p:sp>
      <p:cxnSp>
        <p:nvCxnSpPr>
          <p:cNvPr id="27" name="Straight Connector 26">
            <a:extLst>
              <a:ext uri="{FF2B5EF4-FFF2-40B4-BE49-F238E27FC236}">
                <a16:creationId xmlns:a16="http://schemas.microsoft.com/office/drawing/2014/main" id="{1D6B3EBD-2A05-6942-B4D1-E518A2B4A975}"/>
              </a:ext>
            </a:extLst>
          </p:cNvPr>
          <p:cNvCxnSpPr>
            <a:cxnSpLocks/>
          </p:cNvCxnSpPr>
          <p:nvPr userDrawn="1"/>
        </p:nvCxnSpPr>
        <p:spPr>
          <a:xfrm>
            <a:off x="730144" y="2401709"/>
            <a:ext cx="0" cy="1600925"/>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9A6854E-BF0B-AF48-B6B6-3E184F49E3B2}"/>
              </a:ext>
            </a:extLst>
          </p:cNvPr>
          <p:cNvPicPr>
            <a:picLocks noChangeAspect="1"/>
          </p:cNvPicPr>
          <p:nvPr userDrawn="1"/>
        </p:nvPicPr>
        <p:blipFill>
          <a:blip r:embed="rId2"/>
          <a:stretch>
            <a:fillRect/>
          </a:stretch>
        </p:blipFill>
        <p:spPr>
          <a:xfrm>
            <a:off x="360000" y="432000"/>
            <a:ext cx="2489412" cy="720000"/>
          </a:xfrm>
          <a:prstGeom prst="rect">
            <a:avLst/>
          </a:prstGeom>
        </p:spPr>
      </p:pic>
    </p:spTree>
    <p:extLst>
      <p:ext uri="{BB962C8B-B14F-4D97-AF65-F5344CB8AC3E}">
        <p14:creationId xmlns:p14="http://schemas.microsoft.com/office/powerpoint/2010/main" val="805013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divider + secondary info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7E3D25D-129D-254F-85D7-7B4EF7FF3B65}"/>
              </a:ext>
            </a:extLst>
          </p:cNvPr>
          <p:cNvSpPr/>
          <p:nvPr userDrawn="1"/>
        </p:nvSpPr>
        <p:spPr>
          <a:xfrm>
            <a:off x="-142240" y="-73651"/>
            <a:ext cx="12334240" cy="7000240"/>
          </a:xfrm>
          <a:prstGeom prst="rect">
            <a:avLst/>
          </a:prstGeom>
          <a:solidFill>
            <a:srgbClr val="0D1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1E4B0FA1-3F2F-854B-9BAA-63FDBA4A516F}"/>
              </a:ext>
            </a:extLst>
          </p:cNvPr>
          <p:cNvCxnSpPr>
            <a:cxnSpLocks/>
          </p:cNvCxnSpPr>
          <p:nvPr userDrawn="1"/>
        </p:nvCxnSpPr>
        <p:spPr>
          <a:xfrm>
            <a:off x="730144" y="2401709"/>
            <a:ext cx="0" cy="1600925"/>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0FEA6CEF-2534-D347-999B-E884C5B2DC6B}"/>
              </a:ext>
            </a:extLst>
          </p:cNvPr>
          <p:cNvSpPr>
            <a:spLocks noGrp="1"/>
          </p:cNvSpPr>
          <p:nvPr>
            <p:ph type="body" sz="quarter" idx="10" hasCustomPrompt="1"/>
          </p:nvPr>
        </p:nvSpPr>
        <p:spPr>
          <a:xfrm>
            <a:off x="994170" y="2597213"/>
            <a:ext cx="8266703" cy="750672"/>
          </a:xfrm>
        </p:spPr>
        <p:txBody>
          <a:bodyPr>
            <a:normAutofit/>
          </a:bodyPr>
          <a:lstStyle>
            <a:lvl1pPr marL="0" indent="0">
              <a:buNone/>
              <a:defRPr sz="4800" b="1">
                <a:solidFill>
                  <a:schemeClr val="bg1"/>
                </a:solidFill>
              </a:defRPr>
            </a:lvl1pPr>
          </a:lstStyle>
          <a:p>
            <a:pPr lvl="0"/>
            <a:r>
              <a:rPr lang="en-GB" dirty="0"/>
              <a:t>Title</a:t>
            </a:r>
            <a:endParaRPr lang="en-US" dirty="0"/>
          </a:p>
        </p:txBody>
      </p:sp>
      <p:sp>
        <p:nvSpPr>
          <p:cNvPr id="15" name="Text Placeholder 14">
            <a:extLst>
              <a:ext uri="{FF2B5EF4-FFF2-40B4-BE49-F238E27FC236}">
                <a16:creationId xmlns:a16="http://schemas.microsoft.com/office/drawing/2014/main" id="{08A5E92B-9C7A-8241-B8F7-B469DF2FCC1B}"/>
              </a:ext>
            </a:extLst>
          </p:cNvPr>
          <p:cNvSpPr>
            <a:spLocks noGrp="1"/>
          </p:cNvSpPr>
          <p:nvPr>
            <p:ph type="body" sz="quarter" idx="11" hasCustomPrompt="1"/>
          </p:nvPr>
        </p:nvSpPr>
        <p:spPr>
          <a:xfrm>
            <a:off x="1037684" y="3453389"/>
            <a:ext cx="8201868" cy="563562"/>
          </a:xfrm>
        </p:spPr>
        <p:txBody>
          <a:bodyPr>
            <a:normAutofit/>
          </a:bodyPr>
          <a:lstStyle>
            <a:lvl1pPr marL="0" indent="0">
              <a:buNone/>
              <a:defRPr sz="2000">
                <a:solidFill>
                  <a:schemeClr val="bg1"/>
                </a:solidFill>
              </a:defRPr>
            </a:lvl1pPr>
          </a:lstStyle>
          <a:p>
            <a:pPr lvl="0"/>
            <a:r>
              <a:rPr lang="en-GB" dirty="0"/>
              <a:t>Secondary info</a:t>
            </a:r>
            <a:endParaRPr lang="en-US" dirty="0"/>
          </a:p>
        </p:txBody>
      </p:sp>
    </p:spTree>
    <p:extLst>
      <p:ext uri="{BB962C8B-B14F-4D97-AF65-F5344CB8AC3E}">
        <p14:creationId xmlns:p14="http://schemas.microsoft.com/office/powerpoint/2010/main" val="3830336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divider + secondary inf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7E3D25D-129D-254F-85D7-7B4EF7FF3B65}"/>
              </a:ext>
            </a:extLst>
          </p:cNvPr>
          <p:cNvSpPr/>
          <p:nvPr userDrawn="1"/>
        </p:nvSpPr>
        <p:spPr>
          <a:xfrm>
            <a:off x="-142240" y="-73651"/>
            <a:ext cx="12334240" cy="7000240"/>
          </a:xfrm>
          <a:prstGeom prst="rect">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1E4B0FA1-3F2F-854B-9BAA-63FDBA4A516F}"/>
              </a:ext>
            </a:extLst>
          </p:cNvPr>
          <p:cNvCxnSpPr>
            <a:cxnSpLocks/>
          </p:cNvCxnSpPr>
          <p:nvPr userDrawn="1"/>
        </p:nvCxnSpPr>
        <p:spPr>
          <a:xfrm>
            <a:off x="730144" y="2401709"/>
            <a:ext cx="0" cy="1600925"/>
          </a:xfrm>
          <a:prstGeom prst="line">
            <a:avLst/>
          </a:prstGeom>
          <a:ln w="38100" cap="rnd">
            <a:solidFill>
              <a:srgbClr val="0D133D"/>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0FEA6CEF-2534-D347-999B-E884C5B2DC6B}"/>
              </a:ext>
            </a:extLst>
          </p:cNvPr>
          <p:cNvSpPr>
            <a:spLocks noGrp="1"/>
          </p:cNvSpPr>
          <p:nvPr>
            <p:ph type="body" sz="quarter" idx="10" hasCustomPrompt="1"/>
          </p:nvPr>
        </p:nvSpPr>
        <p:spPr>
          <a:xfrm>
            <a:off x="994170" y="2597213"/>
            <a:ext cx="8266703" cy="750672"/>
          </a:xfrm>
        </p:spPr>
        <p:txBody>
          <a:bodyPr>
            <a:normAutofit/>
          </a:bodyPr>
          <a:lstStyle>
            <a:lvl1pPr marL="0" indent="0">
              <a:buNone/>
              <a:defRPr sz="4800" b="1">
                <a:solidFill>
                  <a:schemeClr val="bg1"/>
                </a:solidFill>
              </a:defRPr>
            </a:lvl1pPr>
          </a:lstStyle>
          <a:p>
            <a:pPr lvl="0"/>
            <a:r>
              <a:rPr lang="en-GB" dirty="0"/>
              <a:t>Title</a:t>
            </a:r>
            <a:endParaRPr lang="en-US" dirty="0"/>
          </a:p>
        </p:txBody>
      </p:sp>
      <p:sp>
        <p:nvSpPr>
          <p:cNvPr id="15" name="Text Placeholder 14">
            <a:extLst>
              <a:ext uri="{FF2B5EF4-FFF2-40B4-BE49-F238E27FC236}">
                <a16:creationId xmlns:a16="http://schemas.microsoft.com/office/drawing/2014/main" id="{08A5E92B-9C7A-8241-B8F7-B469DF2FCC1B}"/>
              </a:ext>
            </a:extLst>
          </p:cNvPr>
          <p:cNvSpPr>
            <a:spLocks noGrp="1"/>
          </p:cNvSpPr>
          <p:nvPr>
            <p:ph type="body" sz="quarter" idx="11" hasCustomPrompt="1"/>
          </p:nvPr>
        </p:nvSpPr>
        <p:spPr>
          <a:xfrm>
            <a:off x="1037684" y="3453389"/>
            <a:ext cx="8201868" cy="563562"/>
          </a:xfrm>
        </p:spPr>
        <p:txBody>
          <a:bodyPr>
            <a:normAutofit/>
          </a:bodyPr>
          <a:lstStyle>
            <a:lvl1pPr marL="0" indent="0">
              <a:buNone/>
              <a:defRPr sz="2000">
                <a:solidFill>
                  <a:schemeClr val="bg1"/>
                </a:solidFill>
              </a:defRPr>
            </a:lvl1pPr>
          </a:lstStyle>
          <a:p>
            <a:pPr lvl="0"/>
            <a:r>
              <a:rPr lang="en-GB" dirty="0"/>
              <a:t>Secondary info</a:t>
            </a:r>
            <a:endParaRPr lang="en-US" dirty="0"/>
          </a:p>
        </p:txBody>
      </p:sp>
    </p:spTree>
    <p:extLst>
      <p:ext uri="{BB962C8B-B14F-4D97-AF65-F5344CB8AC3E}">
        <p14:creationId xmlns:p14="http://schemas.microsoft.com/office/powerpoint/2010/main" val="868648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divider  - no log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D5AF203-8F1F-0A4C-8208-97A2FBD53AED}"/>
              </a:ext>
            </a:extLst>
          </p:cNvPr>
          <p:cNvSpPr/>
          <p:nvPr userDrawn="1"/>
        </p:nvSpPr>
        <p:spPr>
          <a:xfrm>
            <a:off x="-71120" y="-71120"/>
            <a:ext cx="12334240" cy="7000240"/>
          </a:xfrm>
          <a:prstGeom prst="rect">
            <a:avLst/>
          </a:prstGeom>
          <a:solidFill>
            <a:srgbClr val="0D1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3BC384F3-3F1B-1B43-BECB-954BA3ECB46B}"/>
              </a:ext>
            </a:extLst>
          </p:cNvPr>
          <p:cNvCxnSpPr>
            <a:cxnSpLocks/>
          </p:cNvCxnSpPr>
          <p:nvPr userDrawn="1"/>
        </p:nvCxnSpPr>
        <p:spPr>
          <a:xfrm>
            <a:off x="730144" y="2401709"/>
            <a:ext cx="0" cy="976056"/>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3AD74E72-C0FA-A546-8054-910D5F637B7C}"/>
              </a:ext>
            </a:extLst>
          </p:cNvPr>
          <p:cNvSpPr>
            <a:spLocks noGrp="1"/>
          </p:cNvSpPr>
          <p:nvPr>
            <p:ph type="body" sz="quarter" idx="10" hasCustomPrompt="1"/>
          </p:nvPr>
        </p:nvSpPr>
        <p:spPr>
          <a:xfrm>
            <a:off x="994170" y="2597213"/>
            <a:ext cx="8266703" cy="750672"/>
          </a:xfrm>
        </p:spPr>
        <p:txBody>
          <a:bodyPr>
            <a:normAutofit/>
          </a:bodyPr>
          <a:lstStyle>
            <a:lvl1pPr marL="0" indent="0">
              <a:buNone/>
              <a:defRPr sz="4800" b="1">
                <a:solidFill>
                  <a:schemeClr val="bg1"/>
                </a:solidFill>
              </a:defRPr>
            </a:lvl1pPr>
          </a:lstStyle>
          <a:p>
            <a:pPr lvl="0"/>
            <a:r>
              <a:rPr lang="en-GB" dirty="0"/>
              <a:t>Title</a:t>
            </a:r>
            <a:endParaRPr lang="en-US" dirty="0"/>
          </a:p>
        </p:txBody>
      </p:sp>
    </p:spTree>
    <p:extLst>
      <p:ext uri="{BB962C8B-B14F-4D97-AF65-F5344CB8AC3E}">
        <p14:creationId xmlns:p14="http://schemas.microsoft.com/office/powerpoint/2010/main" val="23127087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 - no logo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D5AF203-8F1F-0A4C-8208-97A2FBD53AED}"/>
              </a:ext>
            </a:extLst>
          </p:cNvPr>
          <p:cNvSpPr/>
          <p:nvPr userDrawn="1"/>
        </p:nvSpPr>
        <p:spPr>
          <a:xfrm>
            <a:off x="-71120" y="-71120"/>
            <a:ext cx="12334240" cy="7000240"/>
          </a:xfrm>
          <a:prstGeom prst="rect">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3BC384F3-3F1B-1B43-BECB-954BA3ECB46B}"/>
              </a:ext>
            </a:extLst>
          </p:cNvPr>
          <p:cNvCxnSpPr>
            <a:cxnSpLocks/>
          </p:cNvCxnSpPr>
          <p:nvPr userDrawn="1"/>
        </p:nvCxnSpPr>
        <p:spPr>
          <a:xfrm>
            <a:off x="730144" y="2401709"/>
            <a:ext cx="0" cy="976056"/>
          </a:xfrm>
          <a:prstGeom prst="line">
            <a:avLst/>
          </a:prstGeom>
          <a:ln w="38100" cap="rnd">
            <a:solidFill>
              <a:srgbClr val="0D133D"/>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3AD74E72-C0FA-A546-8054-910D5F637B7C}"/>
              </a:ext>
            </a:extLst>
          </p:cNvPr>
          <p:cNvSpPr>
            <a:spLocks noGrp="1"/>
          </p:cNvSpPr>
          <p:nvPr>
            <p:ph type="body" sz="quarter" idx="10" hasCustomPrompt="1"/>
          </p:nvPr>
        </p:nvSpPr>
        <p:spPr>
          <a:xfrm>
            <a:off x="994170" y="2597213"/>
            <a:ext cx="8266703" cy="750672"/>
          </a:xfrm>
        </p:spPr>
        <p:txBody>
          <a:bodyPr>
            <a:normAutofit/>
          </a:bodyPr>
          <a:lstStyle>
            <a:lvl1pPr marL="0" indent="0">
              <a:buNone/>
              <a:defRPr sz="4800" b="1">
                <a:solidFill>
                  <a:schemeClr val="bg1"/>
                </a:solidFill>
              </a:defRPr>
            </a:lvl1pPr>
          </a:lstStyle>
          <a:p>
            <a:pPr lvl="0"/>
            <a:r>
              <a:rPr lang="en-GB" dirty="0"/>
              <a:t>Title</a:t>
            </a:r>
            <a:endParaRPr lang="en-US" dirty="0"/>
          </a:p>
        </p:txBody>
      </p:sp>
    </p:spTree>
    <p:extLst>
      <p:ext uri="{BB962C8B-B14F-4D97-AF65-F5344CB8AC3E}">
        <p14:creationId xmlns:p14="http://schemas.microsoft.com/office/powerpoint/2010/main" val="2724905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872498B-CB6C-1345-A7AC-51CC93ADFE62}"/>
              </a:ext>
            </a:extLst>
          </p:cNvPr>
          <p:cNvSpPr/>
          <p:nvPr userDrawn="1"/>
        </p:nvSpPr>
        <p:spPr>
          <a:xfrm>
            <a:off x="-71120" y="-71120"/>
            <a:ext cx="12334240" cy="7000240"/>
          </a:xfrm>
          <a:prstGeom prst="rect">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3DE034CD-8BAA-7748-B3C5-1CA46C07789E}"/>
              </a:ext>
            </a:extLst>
          </p:cNvPr>
          <p:cNvSpPr>
            <a:spLocks noGrp="1"/>
          </p:cNvSpPr>
          <p:nvPr>
            <p:ph type="body" sz="quarter" idx="10" hasCustomPrompt="1"/>
          </p:nvPr>
        </p:nvSpPr>
        <p:spPr>
          <a:xfrm>
            <a:off x="1115710" y="1113840"/>
            <a:ext cx="612938" cy="4365684"/>
          </a:xfrm>
        </p:spPr>
        <p:txBody>
          <a:bodyPr>
            <a:normAutofit/>
          </a:bodyPr>
          <a:lstStyle>
            <a:lvl1pPr marL="0" indent="0">
              <a:buNone/>
              <a:defRPr sz="1800" b="1">
                <a:solidFill>
                  <a:srgbClr val="0D133D"/>
                </a:solidFill>
              </a:defRPr>
            </a:lvl1pPr>
          </a:lstStyle>
          <a:p>
            <a:pPr lvl="0"/>
            <a:r>
              <a:rPr lang="en-GB" dirty="0"/>
              <a:t>01.</a:t>
            </a:r>
          </a:p>
          <a:p>
            <a:pPr lvl="0"/>
            <a:r>
              <a:rPr lang="en-GB" dirty="0"/>
              <a:t>02.</a:t>
            </a:r>
          </a:p>
          <a:p>
            <a:pPr lvl="0"/>
            <a:r>
              <a:rPr lang="en-GB" dirty="0"/>
              <a:t>03.</a:t>
            </a:r>
          </a:p>
          <a:p>
            <a:pPr lvl="0"/>
            <a:r>
              <a:rPr lang="en-GB" dirty="0"/>
              <a:t>04.</a:t>
            </a:r>
          </a:p>
          <a:p>
            <a:pPr lvl="0"/>
            <a:r>
              <a:rPr lang="en-GB" dirty="0"/>
              <a:t>05.</a:t>
            </a:r>
          </a:p>
          <a:p>
            <a:pPr lvl="0"/>
            <a:r>
              <a:rPr lang="en-GB" dirty="0"/>
              <a:t>06.</a:t>
            </a:r>
            <a:endParaRPr lang="en-US" dirty="0"/>
          </a:p>
        </p:txBody>
      </p:sp>
      <p:sp>
        <p:nvSpPr>
          <p:cNvPr id="14" name="Text Placeholder 11">
            <a:extLst>
              <a:ext uri="{FF2B5EF4-FFF2-40B4-BE49-F238E27FC236}">
                <a16:creationId xmlns:a16="http://schemas.microsoft.com/office/drawing/2014/main" id="{657275A7-A541-0646-A2C9-9DB166541687}"/>
              </a:ext>
            </a:extLst>
          </p:cNvPr>
          <p:cNvSpPr>
            <a:spLocks noGrp="1"/>
          </p:cNvSpPr>
          <p:nvPr>
            <p:ph type="body" sz="quarter" idx="11" hasCustomPrompt="1"/>
          </p:nvPr>
        </p:nvSpPr>
        <p:spPr>
          <a:xfrm>
            <a:off x="1649898" y="1113840"/>
            <a:ext cx="6882210" cy="436568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chemeClr val="bg1"/>
                </a:solidFill>
              </a:defRPr>
            </a:lvl1pPr>
          </a:lstStyle>
          <a:p>
            <a:pPr lvl="0"/>
            <a:r>
              <a:rPr lang="en-GB" dirty="0"/>
              <a:t>Item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Item</a:t>
            </a: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Item</a:t>
            </a: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Item</a:t>
            </a: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Item</a:t>
            </a: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Item</a:t>
            </a:r>
            <a:endParaRPr lang="en-US" dirty="0"/>
          </a:p>
          <a:p>
            <a:pPr lvl="0"/>
            <a:endParaRPr lang="en-US" dirty="0"/>
          </a:p>
        </p:txBody>
      </p:sp>
      <p:sp>
        <p:nvSpPr>
          <p:cNvPr id="9" name="Teardrop 8">
            <a:extLst>
              <a:ext uri="{FF2B5EF4-FFF2-40B4-BE49-F238E27FC236}">
                <a16:creationId xmlns:a16="http://schemas.microsoft.com/office/drawing/2014/main" id="{5E8C9238-C58B-A948-9289-3D523436D037}"/>
              </a:ext>
            </a:extLst>
          </p:cNvPr>
          <p:cNvSpPr/>
          <p:nvPr userDrawn="1"/>
        </p:nvSpPr>
        <p:spPr>
          <a:xfrm>
            <a:off x="9043902" y="373254"/>
            <a:ext cx="2776623" cy="2776623"/>
          </a:xfrm>
          <a:prstGeom prst="teardrop">
            <a:avLst/>
          </a:prstGeom>
          <a:solidFill>
            <a:srgbClr val="0D1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D133D"/>
              </a:highlight>
            </a:endParaRPr>
          </a:p>
        </p:txBody>
      </p:sp>
      <p:sp>
        <p:nvSpPr>
          <p:cNvPr id="10" name="Title 1">
            <a:extLst>
              <a:ext uri="{FF2B5EF4-FFF2-40B4-BE49-F238E27FC236}">
                <a16:creationId xmlns:a16="http://schemas.microsoft.com/office/drawing/2014/main" id="{E4610166-25F9-1B4A-8527-6463C1223405}"/>
              </a:ext>
            </a:extLst>
          </p:cNvPr>
          <p:cNvSpPr txBox="1">
            <a:spLocks/>
          </p:cNvSpPr>
          <p:nvPr userDrawn="1"/>
        </p:nvSpPr>
        <p:spPr>
          <a:xfrm>
            <a:off x="9185251" y="1299074"/>
            <a:ext cx="2326922" cy="90783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ts val="5600"/>
              </a:lnSpc>
            </a:pPr>
            <a:r>
              <a:rPr lang="en-US" sz="3800" b="1" spc="-150" dirty="0">
                <a:solidFill>
                  <a:schemeClr val="bg1"/>
                </a:solidFill>
                <a:latin typeface="Arial" panose="020B0604020202020204" pitchFamily="34" charset="0"/>
                <a:ea typeface="Verdana" panose="020B0604030504040204" pitchFamily="34" charset="0"/>
                <a:cs typeface="Arial" panose="020B0604020202020204" pitchFamily="34" charset="0"/>
              </a:rPr>
              <a:t>Contents</a:t>
            </a:r>
          </a:p>
        </p:txBody>
      </p:sp>
    </p:spTree>
    <p:extLst>
      <p:ext uri="{BB962C8B-B14F-4D97-AF65-F5344CB8AC3E}">
        <p14:creationId xmlns:p14="http://schemas.microsoft.com/office/powerpoint/2010/main" val="23367676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age + curved left">
    <p:spTree>
      <p:nvGrpSpPr>
        <p:cNvPr id="1" name=""/>
        <p:cNvGrpSpPr/>
        <p:nvPr/>
      </p:nvGrpSpPr>
      <p:grpSpPr>
        <a:xfrm>
          <a:off x="0" y="0"/>
          <a:ext cx="0" cy="0"/>
          <a:chOff x="0" y="0"/>
          <a:chExt cx="0" cy="0"/>
        </a:xfrm>
      </p:grpSpPr>
      <p:sp>
        <p:nvSpPr>
          <p:cNvPr id="6" name="Teardrop 5">
            <a:extLst>
              <a:ext uri="{FF2B5EF4-FFF2-40B4-BE49-F238E27FC236}">
                <a16:creationId xmlns:a16="http://schemas.microsoft.com/office/drawing/2014/main" id="{597FEA0C-B4E3-3C4D-8583-EE0EDCF74482}"/>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D48E3BDF-62C2-434B-B2BD-BFB972F9F02A}"/>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dirty="0">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CA88FD23-1B39-1F4B-B3D1-11D84859BB0E}"/>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53A551E9-C9B9-1A4C-B327-A624775C60E0}"/>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dirty="0">
                <a:solidFill>
                  <a:srgbClr val="0D133D"/>
                </a:solidFill>
                <a:latin typeface="Arial" panose="020B0604020202020204" pitchFamily="34" charset="0"/>
                <a:cs typeface="Arial" panose="020B0604020202020204" pitchFamily="34" charset="0"/>
              </a:rPr>
              <a:t>Footer text goes here</a:t>
            </a:r>
            <a:endParaRPr lang="en-US" sz="800" dirty="0">
              <a:solidFill>
                <a:srgbClr val="0D133D"/>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E238D963-7D8B-414D-9D49-AC2D3E35DABD}"/>
              </a:ext>
            </a:extLst>
          </p:cNvPr>
          <p:cNvSpPr/>
          <p:nvPr userDrawn="1"/>
        </p:nvSpPr>
        <p:spPr>
          <a:xfrm>
            <a:off x="-4318023" y="-1442125"/>
            <a:ext cx="9742249" cy="9742249"/>
          </a:xfrm>
          <a:prstGeom prst="ellipse">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8B28597-7E59-8D4B-95C0-BC0B7FB0A9E0}"/>
              </a:ext>
            </a:extLst>
          </p:cNvPr>
          <p:cNvPicPr>
            <a:picLocks noChangeAspect="1"/>
          </p:cNvPicPr>
          <p:nvPr userDrawn="1"/>
        </p:nvPicPr>
        <p:blipFill>
          <a:blip r:embed="rId2"/>
          <a:stretch>
            <a:fillRect/>
          </a:stretch>
        </p:blipFill>
        <p:spPr>
          <a:xfrm>
            <a:off x="9957794" y="307367"/>
            <a:ext cx="1929600" cy="558089"/>
          </a:xfrm>
          <a:prstGeom prst="rect">
            <a:avLst/>
          </a:prstGeom>
        </p:spPr>
      </p:pic>
    </p:spTree>
    <p:extLst>
      <p:ext uri="{BB962C8B-B14F-4D97-AF65-F5344CB8AC3E}">
        <p14:creationId xmlns:p14="http://schemas.microsoft.com/office/powerpoint/2010/main" val="681160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age + contrast bottom">
    <p:spTree>
      <p:nvGrpSpPr>
        <p:cNvPr id="1" name=""/>
        <p:cNvGrpSpPr/>
        <p:nvPr/>
      </p:nvGrpSpPr>
      <p:grpSpPr>
        <a:xfrm>
          <a:off x="0" y="0"/>
          <a:ext cx="0" cy="0"/>
          <a:chOff x="0" y="0"/>
          <a:chExt cx="0" cy="0"/>
        </a:xfrm>
      </p:grpSpPr>
      <p:sp>
        <p:nvSpPr>
          <p:cNvPr id="10" name="Teardrop 9">
            <a:extLst>
              <a:ext uri="{FF2B5EF4-FFF2-40B4-BE49-F238E27FC236}">
                <a16:creationId xmlns:a16="http://schemas.microsoft.com/office/drawing/2014/main" id="{163DA516-7F77-564A-936F-859527FAC17D}"/>
              </a:ext>
            </a:extLst>
          </p:cNvPr>
          <p:cNvSpPr/>
          <p:nvPr userDrawn="1"/>
        </p:nvSpPr>
        <p:spPr>
          <a:xfrm rot="16200000">
            <a:off x="-55003" y="2598209"/>
            <a:ext cx="14053495" cy="14053495"/>
          </a:xfrm>
          <a:prstGeom prst="teardrop">
            <a:avLst/>
          </a:prstGeom>
          <a:solidFill>
            <a:srgbClr val="5974D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ardrop 5">
            <a:extLst>
              <a:ext uri="{FF2B5EF4-FFF2-40B4-BE49-F238E27FC236}">
                <a16:creationId xmlns:a16="http://schemas.microsoft.com/office/drawing/2014/main" id="{597FEA0C-B4E3-3C4D-8583-EE0EDCF74482}"/>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D48E3BDF-62C2-434B-B2BD-BFB972F9F02A}"/>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dirty="0">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CA88FD23-1B39-1F4B-B3D1-11D84859BB0E}"/>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5DB023-1CCF-4947-940A-06AEC2D58821}"/>
              </a:ext>
            </a:extLst>
          </p:cNvPr>
          <p:cNvCxnSpPr>
            <a:cxnSpLocks/>
          </p:cNvCxnSpPr>
          <p:nvPr userDrawn="1"/>
        </p:nvCxnSpPr>
        <p:spPr>
          <a:xfrm>
            <a:off x="371475" y="368300"/>
            <a:ext cx="0" cy="501130"/>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53A551E9-C9B9-1A4C-B327-A624775C60E0}"/>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dirty="0">
                <a:solidFill>
                  <a:srgbClr val="0D133D"/>
                </a:solidFill>
                <a:latin typeface="Arial" panose="020B0604020202020204" pitchFamily="34" charset="0"/>
                <a:cs typeface="Arial" panose="020B0604020202020204" pitchFamily="34" charset="0"/>
              </a:rPr>
              <a:t>Footer text goes here</a:t>
            </a:r>
            <a:endParaRPr lang="en-US" sz="800" dirty="0">
              <a:solidFill>
                <a:srgbClr val="0D133D"/>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5263D1F9-A683-1849-9237-96A6171272B7}"/>
              </a:ext>
            </a:extLst>
          </p:cNvPr>
          <p:cNvSpPr>
            <a:spLocks noGrp="1"/>
          </p:cNvSpPr>
          <p:nvPr>
            <p:ph type="body" sz="quarter" idx="12" hasCustomPrompt="1"/>
          </p:nvPr>
        </p:nvSpPr>
        <p:spPr>
          <a:xfrm>
            <a:off x="487341" y="432001"/>
            <a:ext cx="7261225" cy="564901"/>
          </a:xfrm>
        </p:spPr>
        <p:txBody>
          <a:bodyPr/>
          <a:lstStyle>
            <a:lvl1pPr marL="0" indent="0">
              <a:buNone/>
              <a:defRPr b="1"/>
            </a:lvl1pPr>
          </a:lstStyle>
          <a:p>
            <a:pPr lvl="0"/>
            <a:r>
              <a:rPr lang="en-GB" dirty="0"/>
              <a:t>Page title goes here</a:t>
            </a:r>
            <a:endParaRPr lang="en-US" dirty="0"/>
          </a:p>
        </p:txBody>
      </p:sp>
      <p:pic>
        <p:nvPicPr>
          <p:cNvPr id="13" name="Picture 12">
            <a:extLst>
              <a:ext uri="{FF2B5EF4-FFF2-40B4-BE49-F238E27FC236}">
                <a16:creationId xmlns:a16="http://schemas.microsoft.com/office/drawing/2014/main" id="{6E05E169-BC65-BC45-A5D0-6CAE9AF645C1}"/>
              </a:ext>
            </a:extLst>
          </p:cNvPr>
          <p:cNvPicPr>
            <a:picLocks noChangeAspect="1"/>
          </p:cNvPicPr>
          <p:nvPr userDrawn="1"/>
        </p:nvPicPr>
        <p:blipFill>
          <a:blip r:embed="rId2"/>
          <a:stretch>
            <a:fillRect/>
          </a:stretch>
        </p:blipFill>
        <p:spPr>
          <a:xfrm>
            <a:off x="9957794" y="307367"/>
            <a:ext cx="1929600" cy="558089"/>
          </a:xfrm>
          <a:prstGeom prst="rect">
            <a:avLst/>
          </a:prstGeom>
        </p:spPr>
      </p:pic>
    </p:spTree>
    <p:extLst>
      <p:ext uri="{BB962C8B-B14F-4D97-AF65-F5344CB8AC3E}">
        <p14:creationId xmlns:p14="http://schemas.microsoft.com/office/powerpoint/2010/main" val="1306099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age + contrast bottom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66D3577-0FE6-EA46-AE2D-C49DF2284096}"/>
              </a:ext>
            </a:extLst>
          </p:cNvPr>
          <p:cNvSpPr/>
          <p:nvPr userDrawn="1"/>
        </p:nvSpPr>
        <p:spPr>
          <a:xfrm>
            <a:off x="-50105" y="4390373"/>
            <a:ext cx="12331875" cy="2586676"/>
          </a:xfrm>
          <a:prstGeom prst="rect">
            <a:avLst/>
          </a:prstGeom>
          <a:solidFill>
            <a:srgbClr val="5974D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ardrop 5">
            <a:extLst>
              <a:ext uri="{FF2B5EF4-FFF2-40B4-BE49-F238E27FC236}">
                <a16:creationId xmlns:a16="http://schemas.microsoft.com/office/drawing/2014/main" id="{597FEA0C-B4E3-3C4D-8583-EE0EDCF74482}"/>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D48E3BDF-62C2-434B-B2BD-BFB972F9F02A}"/>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dirty="0">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CA88FD23-1B39-1F4B-B3D1-11D84859BB0E}"/>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5DB023-1CCF-4947-940A-06AEC2D58821}"/>
              </a:ext>
            </a:extLst>
          </p:cNvPr>
          <p:cNvCxnSpPr>
            <a:cxnSpLocks/>
          </p:cNvCxnSpPr>
          <p:nvPr userDrawn="1"/>
        </p:nvCxnSpPr>
        <p:spPr>
          <a:xfrm>
            <a:off x="371475" y="368300"/>
            <a:ext cx="0" cy="501130"/>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53A551E9-C9B9-1A4C-B327-A624775C60E0}"/>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dirty="0">
                <a:solidFill>
                  <a:srgbClr val="0D133D"/>
                </a:solidFill>
                <a:latin typeface="Arial" panose="020B0604020202020204" pitchFamily="34" charset="0"/>
                <a:cs typeface="Arial" panose="020B0604020202020204" pitchFamily="34" charset="0"/>
              </a:rPr>
              <a:t>Footer text goes here</a:t>
            </a:r>
            <a:endParaRPr lang="en-US" sz="800" dirty="0">
              <a:solidFill>
                <a:srgbClr val="0D133D"/>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5263D1F9-A683-1849-9237-96A6171272B7}"/>
              </a:ext>
            </a:extLst>
          </p:cNvPr>
          <p:cNvSpPr>
            <a:spLocks noGrp="1"/>
          </p:cNvSpPr>
          <p:nvPr>
            <p:ph type="body" sz="quarter" idx="12" hasCustomPrompt="1"/>
          </p:nvPr>
        </p:nvSpPr>
        <p:spPr>
          <a:xfrm>
            <a:off x="487341" y="432001"/>
            <a:ext cx="7261225" cy="564901"/>
          </a:xfrm>
        </p:spPr>
        <p:txBody>
          <a:bodyPr/>
          <a:lstStyle>
            <a:lvl1pPr marL="0" indent="0">
              <a:buNone/>
              <a:defRPr b="1"/>
            </a:lvl1pPr>
          </a:lstStyle>
          <a:p>
            <a:pPr lvl="0"/>
            <a:r>
              <a:rPr lang="en-GB" dirty="0"/>
              <a:t>Page title goes here</a:t>
            </a:r>
            <a:endParaRPr lang="en-US" dirty="0"/>
          </a:p>
        </p:txBody>
      </p:sp>
      <p:pic>
        <p:nvPicPr>
          <p:cNvPr id="13" name="Picture 12">
            <a:extLst>
              <a:ext uri="{FF2B5EF4-FFF2-40B4-BE49-F238E27FC236}">
                <a16:creationId xmlns:a16="http://schemas.microsoft.com/office/drawing/2014/main" id="{72A7D017-F1DB-844A-9F04-DF4D1BC65476}"/>
              </a:ext>
            </a:extLst>
          </p:cNvPr>
          <p:cNvPicPr>
            <a:picLocks noChangeAspect="1"/>
          </p:cNvPicPr>
          <p:nvPr userDrawn="1"/>
        </p:nvPicPr>
        <p:blipFill>
          <a:blip r:embed="rId2"/>
          <a:stretch>
            <a:fillRect/>
          </a:stretch>
        </p:blipFill>
        <p:spPr>
          <a:xfrm>
            <a:off x="9957794" y="307367"/>
            <a:ext cx="1929600" cy="558089"/>
          </a:xfrm>
          <a:prstGeom prst="rect">
            <a:avLst/>
          </a:prstGeom>
        </p:spPr>
      </p:pic>
    </p:spTree>
    <p:extLst>
      <p:ext uri="{BB962C8B-B14F-4D97-AF65-F5344CB8AC3E}">
        <p14:creationId xmlns:p14="http://schemas.microsoft.com/office/powerpoint/2010/main" val="2970756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age + left contrast">
    <p:spTree>
      <p:nvGrpSpPr>
        <p:cNvPr id="1" name=""/>
        <p:cNvGrpSpPr/>
        <p:nvPr/>
      </p:nvGrpSpPr>
      <p:grpSpPr>
        <a:xfrm>
          <a:off x="0" y="0"/>
          <a:ext cx="0" cy="0"/>
          <a:chOff x="0" y="0"/>
          <a:chExt cx="0" cy="0"/>
        </a:xfrm>
      </p:grpSpPr>
      <p:sp>
        <p:nvSpPr>
          <p:cNvPr id="10" name="Teardrop 9">
            <a:extLst>
              <a:ext uri="{FF2B5EF4-FFF2-40B4-BE49-F238E27FC236}">
                <a16:creationId xmlns:a16="http://schemas.microsoft.com/office/drawing/2014/main" id="{443A13B7-08E4-4B46-9397-3C923219EF1E}"/>
              </a:ext>
            </a:extLst>
          </p:cNvPr>
          <p:cNvSpPr/>
          <p:nvPr userDrawn="1"/>
        </p:nvSpPr>
        <p:spPr>
          <a:xfrm>
            <a:off x="-4469180" y="-165197"/>
            <a:ext cx="8078293" cy="8078293"/>
          </a:xfrm>
          <a:prstGeom prst="teardrop">
            <a:avLst/>
          </a:prstGeom>
          <a:solidFill>
            <a:srgbClr val="5974D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ardrop 5">
            <a:extLst>
              <a:ext uri="{FF2B5EF4-FFF2-40B4-BE49-F238E27FC236}">
                <a16:creationId xmlns:a16="http://schemas.microsoft.com/office/drawing/2014/main" id="{597FEA0C-B4E3-3C4D-8583-EE0EDCF74482}"/>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D48E3BDF-62C2-434B-B2BD-BFB972F9F02A}"/>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dirty="0">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CA88FD23-1B39-1F4B-B3D1-11D84859BB0E}"/>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5DB023-1CCF-4947-940A-06AEC2D58821}"/>
              </a:ext>
            </a:extLst>
          </p:cNvPr>
          <p:cNvCxnSpPr>
            <a:cxnSpLocks/>
          </p:cNvCxnSpPr>
          <p:nvPr userDrawn="1"/>
        </p:nvCxnSpPr>
        <p:spPr>
          <a:xfrm>
            <a:off x="371475" y="368300"/>
            <a:ext cx="0" cy="501130"/>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53A551E9-C9B9-1A4C-B327-A624775C60E0}"/>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dirty="0">
                <a:solidFill>
                  <a:srgbClr val="0D133D"/>
                </a:solidFill>
                <a:latin typeface="Arial" panose="020B0604020202020204" pitchFamily="34" charset="0"/>
                <a:cs typeface="Arial" panose="020B0604020202020204" pitchFamily="34" charset="0"/>
              </a:rPr>
              <a:t>Footer text goes here</a:t>
            </a:r>
            <a:endParaRPr lang="en-US" sz="800" dirty="0">
              <a:solidFill>
                <a:srgbClr val="0D133D"/>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5263D1F9-A683-1849-9237-96A6171272B7}"/>
              </a:ext>
            </a:extLst>
          </p:cNvPr>
          <p:cNvSpPr>
            <a:spLocks noGrp="1"/>
          </p:cNvSpPr>
          <p:nvPr>
            <p:ph type="body" sz="quarter" idx="12" hasCustomPrompt="1"/>
          </p:nvPr>
        </p:nvSpPr>
        <p:spPr>
          <a:xfrm>
            <a:off x="487341" y="432001"/>
            <a:ext cx="7261225" cy="564901"/>
          </a:xfrm>
        </p:spPr>
        <p:txBody>
          <a:bodyPr/>
          <a:lstStyle>
            <a:lvl1pPr marL="0" indent="0">
              <a:buNone/>
              <a:defRPr b="1"/>
            </a:lvl1pPr>
          </a:lstStyle>
          <a:p>
            <a:pPr lvl="0"/>
            <a:r>
              <a:rPr lang="en-GB" dirty="0"/>
              <a:t>Page title goes here</a:t>
            </a:r>
            <a:endParaRPr lang="en-US" dirty="0"/>
          </a:p>
        </p:txBody>
      </p:sp>
      <p:pic>
        <p:nvPicPr>
          <p:cNvPr id="13" name="Picture 12">
            <a:extLst>
              <a:ext uri="{FF2B5EF4-FFF2-40B4-BE49-F238E27FC236}">
                <a16:creationId xmlns:a16="http://schemas.microsoft.com/office/drawing/2014/main" id="{1DBB6524-AC49-404C-9957-816D6352525A}"/>
              </a:ext>
            </a:extLst>
          </p:cNvPr>
          <p:cNvPicPr>
            <a:picLocks noChangeAspect="1"/>
          </p:cNvPicPr>
          <p:nvPr userDrawn="1"/>
        </p:nvPicPr>
        <p:blipFill>
          <a:blip r:embed="rId2"/>
          <a:stretch>
            <a:fillRect/>
          </a:stretch>
        </p:blipFill>
        <p:spPr>
          <a:xfrm>
            <a:off x="9957794" y="307367"/>
            <a:ext cx="1929600" cy="558089"/>
          </a:xfrm>
          <a:prstGeom prst="rect">
            <a:avLst/>
          </a:prstGeom>
        </p:spPr>
      </p:pic>
    </p:spTree>
    <p:extLst>
      <p:ext uri="{BB962C8B-B14F-4D97-AF65-F5344CB8AC3E}">
        <p14:creationId xmlns:p14="http://schemas.microsoft.com/office/powerpoint/2010/main" val="184937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age - double-line title">
    <p:spTree>
      <p:nvGrpSpPr>
        <p:cNvPr id="1" name=""/>
        <p:cNvGrpSpPr/>
        <p:nvPr/>
      </p:nvGrpSpPr>
      <p:grpSpPr>
        <a:xfrm>
          <a:off x="0" y="0"/>
          <a:ext cx="0" cy="0"/>
          <a:chOff x="0" y="0"/>
          <a:chExt cx="0" cy="0"/>
        </a:xfrm>
      </p:grpSpPr>
      <p:sp>
        <p:nvSpPr>
          <p:cNvPr id="6" name="Teardrop 5">
            <a:extLst>
              <a:ext uri="{FF2B5EF4-FFF2-40B4-BE49-F238E27FC236}">
                <a16:creationId xmlns:a16="http://schemas.microsoft.com/office/drawing/2014/main" id="{597FEA0C-B4E3-3C4D-8583-EE0EDCF74482}"/>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D48E3BDF-62C2-434B-B2BD-BFB972F9F02A}"/>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dirty="0">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CA88FD23-1B39-1F4B-B3D1-11D84859BB0E}"/>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53A551E9-C9B9-1A4C-B327-A624775C60E0}"/>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dirty="0">
                <a:solidFill>
                  <a:srgbClr val="0D133D"/>
                </a:solidFill>
                <a:latin typeface="Arial" panose="020B0604020202020204" pitchFamily="34" charset="0"/>
                <a:cs typeface="Arial" panose="020B0604020202020204" pitchFamily="34" charset="0"/>
              </a:rPr>
              <a:t>Footer text goes here</a:t>
            </a:r>
            <a:endParaRPr lang="en-US" sz="800" dirty="0">
              <a:solidFill>
                <a:srgbClr val="0D133D"/>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5263D1F9-A683-1849-9237-96A6171272B7}"/>
              </a:ext>
            </a:extLst>
          </p:cNvPr>
          <p:cNvSpPr>
            <a:spLocks noGrp="1"/>
          </p:cNvSpPr>
          <p:nvPr>
            <p:ph type="body" sz="quarter" idx="12" hasCustomPrompt="1"/>
          </p:nvPr>
        </p:nvSpPr>
        <p:spPr>
          <a:xfrm>
            <a:off x="487341" y="432001"/>
            <a:ext cx="7261225" cy="93672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Double-line page title goes here</a:t>
            </a:r>
            <a:br>
              <a:rPr lang="en-GB" dirty="0"/>
            </a:br>
            <a:r>
              <a:rPr lang="en-GB" dirty="0"/>
              <a:t>Double-line page title goes here</a:t>
            </a:r>
            <a:endParaRPr lang="en-US" dirty="0"/>
          </a:p>
          <a:p>
            <a:pPr lvl="0"/>
            <a:endParaRPr lang="en-US" dirty="0"/>
          </a:p>
        </p:txBody>
      </p:sp>
      <p:cxnSp>
        <p:nvCxnSpPr>
          <p:cNvPr id="10" name="Straight Connector 9">
            <a:extLst>
              <a:ext uri="{FF2B5EF4-FFF2-40B4-BE49-F238E27FC236}">
                <a16:creationId xmlns:a16="http://schemas.microsoft.com/office/drawing/2014/main" id="{C78437A0-DF36-294E-97B3-0AF3F498DCB9}"/>
              </a:ext>
            </a:extLst>
          </p:cNvPr>
          <p:cNvCxnSpPr>
            <a:cxnSpLocks/>
          </p:cNvCxnSpPr>
          <p:nvPr userDrawn="1"/>
        </p:nvCxnSpPr>
        <p:spPr>
          <a:xfrm>
            <a:off x="371475" y="368300"/>
            <a:ext cx="0" cy="936726"/>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BDBCD22-4A7C-2244-A1AF-A45144A49950}"/>
              </a:ext>
            </a:extLst>
          </p:cNvPr>
          <p:cNvPicPr>
            <a:picLocks noChangeAspect="1"/>
          </p:cNvPicPr>
          <p:nvPr userDrawn="1"/>
        </p:nvPicPr>
        <p:blipFill>
          <a:blip r:embed="rId2"/>
          <a:stretch>
            <a:fillRect/>
          </a:stretch>
        </p:blipFill>
        <p:spPr>
          <a:xfrm>
            <a:off x="9957794" y="307367"/>
            <a:ext cx="1929600" cy="558089"/>
          </a:xfrm>
          <a:prstGeom prst="rect">
            <a:avLst/>
          </a:prstGeom>
        </p:spPr>
      </p:pic>
    </p:spTree>
    <p:extLst>
      <p:ext uri="{BB962C8B-B14F-4D97-AF65-F5344CB8AC3E}">
        <p14:creationId xmlns:p14="http://schemas.microsoft.com/office/powerpoint/2010/main" val="38590158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ed slide">
    <p:spTree>
      <p:nvGrpSpPr>
        <p:cNvPr id="1" name=""/>
        <p:cNvGrpSpPr/>
        <p:nvPr/>
      </p:nvGrpSpPr>
      <p:grpSpPr>
        <a:xfrm>
          <a:off x="0" y="0"/>
          <a:ext cx="0" cy="0"/>
          <a:chOff x="0" y="0"/>
          <a:chExt cx="0" cy="0"/>
        </a:xfrm>
      </p:grpSpPr>
      <p:sp>
        <p:nvSpPr>
          <p:cNvPr id="7" name="Teardrop 6">
            <a:extLst>
              <a:ext uri="{FF2B5EF4-FFF2-40B4-BE49-F238E27FC236}">
                <a16:creationId xmlns:a16="http://schemas.microsoft.com/office/drawing/2014/main" id="{3B529F96-238E-B048-B6A3-C271764008B8}"/>
              </a:ext>
            </a:extLst>
          </p:cNvPr>
          <p:cNvSpPr/>
          <p:nvPr userDrawn="1"/>
        </p:nvSpPr>
        <p:spPr>
          <a:xfrm rot="16200000">
            <a:off x="371475" y="368297"/>
            <a:ext cx="1579247" cy="1579247"/>
          </a:xfrm>
          <a:prstGeom prst="teardrop">
            <a:avLst/>
          </a:prstGeom>
          <a:solidFill>
            <a:srgbClr val="0D1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A065BFCE-FB8E-E347-8D81-88004DCF21AF}"/>
              </a:ext>
            </a:extLst>
          </p:cNvPr>
          <p:cNvSpPr txBox="1">
            <a:spLocks/>
          </p:cNvSpPr>
          <p:nvPr userDrawn="1"/>
        </p:nvSpPr>
        <p:spPr>
          <a:xfrm>
            <a:off x="810437" y="778623"/>
            <a:ext cx="878852" cy="1174864"/>
          </a:xfrm>
          <a:prstGeom prst="rect">
            <a:avLst/>
          </a:prstGeom>
        </p:spPr>
        <p:txBody>
          <a:bodyPr vert="horz" lIns="91440" tIns="3600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6020"/>
              </a:lnSpc>
              <a:buClr>
                <a:srgbClr val="5974D4"/>
              </a:buClr>
              <a:buSzPct val="125000"/>
            </a:pPr>
            <a:r>
              <a:rPr lang="en-US" sz="6000" b="1" dirty="0">
                <a:solidFill>
                  <a:schemeClr val="bg1"/>
                </a:solidFill>
                <a:latin typeface="Arial" panose="020B0604020202020204" pitchFamily="34" charset="0"/>
                <a:cs typeface="Arial" panose="020B0604020202020204" pitchFamily="34" charset="0"/>
              </a:rPr>
              <a:t>1.</a:t>
            </a:r>
            <a:endParaRPr lang="en-US" sz="6000" b="1" dirty="0">
              <a:solidFill>
                <a:srgbClr val="0D133D"/>
              </a:solidFill>
              <a:latin typeface="Arial" panose="020B0604020202020204" pitchFamily="34" charset="0"/>
              <a:cs typeface="Arial" panose="020B0604020202020204" pitchFamily="34" charset="0"/>
            </a:endParaRPr>
          </a:p>
        </p:txBody>
      </p:sp>
      <p:sp>
        <p:nvSpPr>
          <p:cNvPr id="9" name="Teardrop 8">
            <a:extLst>
              <a:ext uri="{FF2B5EF4-FFF2-40B4-BE49-F238E27FC236}">
                <a16:creationId xmlns:a16="http://schemas.microsoft.com/office/drawing/2014/main" id="{EC5BE03D-17AB-3C40-B0AF-2F4943D314B1}"/>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10" name="Slide Number Placeholder 3">
            <a:extLst>
              <a:ext uri="{FF2B5EF4-FFF2-40B4-BE49-F238E27FC236}">
                <a16:creationId xmlns:a16="http://schemas.microsoft.com/office/drawing/2014/main" id="{1FCE167A-9626-7541-AB18-1F6B797882D5}"/>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dirty="0">
              <a:solidFill>
                <a:schemeClr val="bg1"/>
              </a:solidFill>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C240F96A-46B6-AE4C-8342-62DD12D63799}"/>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16">
            <a:extLst>
              <a:ext uri="{FF2B5EF4-FFF2-40B4-BE49-F238E27FC236}">
                <a16:creationId xmlns:a16="http://schemas.microsoft.com/office/drawing/2014/main" id="{69EDFA1E-E0A3-5146-8899-B5EE21EA3908}"/>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dirty="0">
                <a:solidFill>
                  <a:srgbClr val="0D133D"/>
                </a:solidFill>
                <a:latin typeface="Arial" panose="020B0604020202020204" pitchFamily="34" charset="0"/>
                <a:cs typeface="Arial" panose="020B0604020202020204" pitchFamily="34" charset="0"/>
              </a:rPr>
              <a:t>Footer text goes here</a:t>
            </a:r>
            <a:endParaRPr lang="en-US" sz="800" dirty="0">
              <a:solidFill>
                <a:srgbClr val="0D133D"/>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D568E56F-2EB7-B74E-ACAF-21A4EFF5DC8C}"/>
              </a:ext>
            </a:extLst>
          </p:cNvPr>
          <p:cNvPicPr>
            <a:picLocks noChangeAspect="1"/>
          </p:cNvPicPr>
          <p:nvPr userDrawn="1"/>
        </p:nvPicPr>
        <p:blipFill>
          <a:blip r:embed="rId2"/>
          <a:stretch>
            <a:fillRect/>
          </a:stretch>
        </p:blipFill>
        <p:spPr>
          <a:xfrm>
            <a:off x="9957794" y="307367"/>
            <a:ext cx="1929600" cy="558089"/>
          </a:xfrm>
          <a:prstGeom prst="rect">
            <a:avLst/>
          </a:prstGeom>
        </p:spPr>
      </p:pic>
    </p:spTree>
    <p:extLst>
      <p:ext uri="{BB962C8B-B14F-4D97-AF65-F5344CB8AC3E}">
        <p14:creationId xmlns:p14="http://schemas.microsoft.com/office/powerpoint/2010/main" val="34684745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ft curved contrast">
    <p:spTree>
      <p:nvGrpSpPr>
        <p:cNvPr id="1" name=""/>
        <p:cNvGrpSpPr/>
        <p:nvPr/>
      </p:nvGrpSpPr>
      <p:grpSpPr>
        <a:xfrm>
          <a:off x="0" y="0"/>
          <a:ext cx="0" cy="0"/>
          <a:chOff x="0" y="0"/>
          <a:chExt cx="0" cy="0"/>
        </a:xfrm>
      </p:grpSpPr>
      <p:sp>
        <p:nvSpPr>
          <p:cNvPr id="10" name="Teardrop 9">
            <a:extLst>
              <a:ext uri="{FF2B5EF4-FFF2-40B4-BE49-F238E27FC236}">
                <a16:creationId xmlns:a16="http://schemas.microsoft.com/office/drawing/2014/main" id="{2C0F4BFF-9D93-0B4A-9558-FA25B4EA97E1}"/>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11" name="Slide Number Placeholder 3">
            <a:extLst>
              <a:ext uri="{FF2B5EF4-FFF2-40B4-BE49-F238E27FC236}">
                <a16:creationId xmlns:a16="http://schemas.microsoft.com/office/drawing/2014/main" id="{9DBD1092-A432-C649-B52C-D3EA21A8996D}"/>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dirty="0">
              <a:solidFill>
                <a:schemeClr val="bg1"/>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47FE77EF-4BA0-654C-B1C6-506283D60C73}"/>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16">
            <a:extLst>
              <a:ext uri="{FF2B5EF4-FFF2-40B4-BE49-F238E27FC236}">
                <a16:creationId xmlns:a16="http://schemas.microsoft.com/office/drawing/2014/main" id="{7DF98336-A0E8-3A4A-A265-4F98C984EFBF}"/>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dirty="0">
                <a:solidFill>
                  <a:srgbClr val="0D133D"/>
                </a:solidFill>
                <a:latin typeface="Arial" panose="020B0604020202020204" pitchFamily="34" charset="0"/>
                <a:cs typeface="Arial" panose="020B0604020202020204" pitchFamily="34" charset="0"/>
              </a:rPr>
              <a:t>Footer text goes here</a:t>
            </a:r>
            <a:endParaRPr lang="en-US" sz="800" dirty="0">
              <a:solidFill>
                <a:srgbClr val="0D133D"/>
              </a:solidFill>
              <a:latin typeface="Arial" panose="020B0604020202020204" pitchFamily="34" charset="0"/>
              <a:cs typeface="Arial" panose="020B0604020202020204" pitchFamily="34" charset="0"/>
            </a:endParaRPr>
          </a:p>
        </p:txBody>
      </p:sp>
      <p:sp>
        <p:nvSpPr>
          <p:cNvPr id="7" name="Teardrop 6">
            <a:extLst>
              <a:ext uri="{FF2B5EF4-FFF2-40B4-BE49-F238E27FC236}">
                <a16:creationId xmlns:a16="http://schemas.microsoft.com/office/drawing/2014/main" id="{627FCCC3-0996-AA41-A23F-54E98CAE5AC0}"/>
              </a:ext>
            </a:extLst>
          </p:cNvPr>
          <p:cNvSpPr/>
          <p:nvPr userDrawn="1"/>
        </p:nvSpPr>
        <p:spPr>
          <a:xfrm rot="5400000">
            <a:off x="-3448899" y="-1378849"/>
            <a:ext cx="8418475" cy="8418475"/>
          </a:xfrm>
          <a:prstGeom prst="teardrop">
            <a:avLst/>
          </a:prstGeom>
          <a:solidFill>
            <a:srgbClr val="0D1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D133D"/>
              </a:highlight>
            </a:endParaRPr>
          </a:p>
        </p:txBody>
      </p:sp>
      <p:sp>
        <p:nvSpPr>
          <p:cNvPr id="8" name="Title 1">
            <a:extLst>
              <a:ext uri="{FF2B5EF4-FFF2-40B4-BE49-F238E27FC236}">
                <a16:creationId xmlns:a16="http://schemas.microsoft.com/office/drawing/2014/main" id="{DB48F5AA-3F55-E840-A7E5-A13C18C73C5A}"/>
              </a:ext>
            </a:extLst>
          </p:cNvPr>
          <p:cNvSpPr txBox="1">
            <a:spLocks/>
          </p:cNvSpPr>
          <p:nvPr userDrawn="1"/>
        </p:nvSpPr>
        <p:spPr>
          <a:xfrm>
            <a:off x="494216" y="432000"/>
            <a:ext cx="8950721" cy="371477"/>
          </a:xfrm>
          <a:prstGeom prst="rect">
            <a:avLst/>
          </a:prstGeom>
        </p:spPr>
        <p:txBody>
          <a:bodyPr vert="horz" lIns="91440" tIns="3600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2920"/>
              </a:lnSpc>
              <a:buClr>
                <a:srgbClr val="5974D4"/>
              </a:buClr>
              <a:buSzPct val="125000"/>
            </a:pPr>
            <a:r>
              <a:rPr lang="en-US" sz="2600" b="1" dirty="0">
                <a:solidFill>
                  <a:schemeClr val="bg1"/>
                </a:solidFill>
                <a:latin typeface="Arial" panose="020B0604020202020204" pitchFamily="34" charset="0"/>
                <a:cs typeface="Arial" panose="020B0604020202020204" pitchFamily="34" charset="0"/>
              </a:rPr>
              <a:t>Page title goes here</a:t>
            </a:r>
          </a:p>
        </p:txBody>
      </p:sp>
      <p:cxnSp>
        <p:nvCxnSpPr>
          <p:cNvPr id="9" name="Straight Connector 8">
            <a:extLst>
              <a:ext uri="{FF2B5EF4-FFF2-40B4-BE49-F238E27FC236}">
                <a16:creationId xmlns:a16="http://schemas.microsoft.com/office/drawing/2014/main" id="{52A100F4-55BC-8740-B69F-5B357460DDD1}"/>
              </a:ext>
            </a:extLst>
          </p:cNvPr>
          <p:cNvCxnSpPr>
            <a:cxnSpLocks/>
          </p:cNvCxnSpPr>
          <p:nvPr userDrawn="1"/>
        </p:nvCxnSpPr>
        <p:spPr>
          <a:xfrm>
            <a:off x="371475" y="368300"/>
            <a:ext cx="0" cy="501130"/>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693074E6-B627-9E48-A561-CF0458B55E90}"/>
              </a:ext>
            </a:extLst>
          </p:cNvPr>
          <p:cNvPicPr>
            <a:picLocks noChangeAspect="1"/>
          </p:cNvPicPr>
          <p:nvPr userDrawn="1"/>
        </p:nvPicPr>
        <p:blipFill>
          <a:blip r:embed="rId2"/>
          <a:stretch>
            <a:fillRect/>
          </a:stretch>
        </p:blipFill>
        <p:spPr>
          <a:xfrm>
            <a:off x="9957794" y="307367"/>
            <a:ext cx="1929600" cy="558089"/>
          </a:xfrm>
          <a:prstGeom prst="rect">
            <a:avLst/>
          </a:prstGeom>
        </p:spPr>
      </p:pic>
    </p:spTree>
    <p:extLst>
      <p:ext uri="{BB962C8B-B14F-4D97-AF65-F5344CB8AC3E}">
        <p14:creationId xmlns:p14="http://schemas.microsoft.com/office/powerpoint/2010/main" val="39489659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
        <p:nvSpPr>
          <p:cNvPr id="6" name="Teardrop 5">
            <a:extLst>
              <a:ext uri="{FF2B5EF4-FFF2-40B4-BE49-F238E27FC236}">
                <a16:creationId xmlns:a16="http://schemas.microsoft.com/office/drawing/2014/main" id="{597FEA0C-B4E3-3C4D-8583-EE0EDCF74482}"/>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D48E3BDF-62C2-434B-B2BD-BFB972F9F02A}"/>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dirty="0">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CA88FD23-1B39-1F4B-B3D1-11D84859BB0E}"/>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5DB023-1CCF-4947-940A-06AEC2D58821}"/>
              </a:ext>
            </a:extLst>
          </p:cNvPr>
          <p:cNvCxnSpPr>
            <a:cxnSpLocks/>
          </p:cNvCxnSpPr>
          <p:nvPr userDrawn="1"/>
        </p:nvCxnSpPr>
        <p:spPr>
          <a:xfrm>
            <a:off x="371475" y="368300"/>
            <a:ext cx="0" cy="501130"/>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53A551E9-C9B9-1A4C-B327-A624775C60E0}"/>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a:solidFill>
                  <a:srgbClr val="0D133D"/>
                </a:solidFill>
                <a:latin typeface="Arial" panose="020B0604020202020204" pitchFamily="34" charset="0"/>
                <a:cs typeface="Arial" panose="020B0604020202020204" pitchFamily="34" charset="0"/>
              </a:rPr>
              <a:t>Footer text goes here</a:t>
            </a:r>
            <a:endParaRPr lang="en-US" sz="800">
              <a:solidFill>
                <a:srgbClr val="0D133D"/>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5263D1F9-A683-1849-9237-96A6171272B7}"/>
              </a:ext>
            </a:extLst>
          </p:cNvPr>
          <p:cNvSpPr>
            <a:spLocks noGrp="1"/>
          </p:cNvSpPr>
          <p:nvPr>
            <p:ph type="body" sz="quarter" idx="12" hasCustomPrompt="1"/>
          </p:nvPr>
        </p:nvSpPr>
        <p:spPr>
          <a:xfrm>
            <a:off x="487341" y="432001"/>
            <a:ext cx="7261225" cy="564901"/>
          </a:xfrm>
        </p:spPr>
        <p:txBody>
          <a:bodyPr/>
          <a:lstStyle>
            <a:lvl1pPr marL="0" indent="0">
              <a:buNone/>
              <a:defRPr b="1"/>
            </a:lvl1pPr>
          </a:lstStyle>
          <a:p>
            <a:pPr lvl="0"/>
            <a:r>
              <a:rPr lang="en-GB"/>
              <a:t>Page title goes here</a:t>
            </a:r>
            <a:endParaRPr lang="en-US"/>
          </a:p>
        </p:txBody>
      </p:sp>
      <p:pic>
        <p:nvPicPr>
          <p:cNvPr id="10" name="Picture 9">
            <a:extLst>
              <a:ext uri="{FF2B5EF4-FFF2-40B4-BE49-F238E27FC236}">
                <a16:creationId xmlns:a16="http://schemas.microsoft.com/office/drawing/2014/main" id="{82733051-0479-F347-86D0-DE53D1976CE7}"/>
              </a:ext>
            </a:extLst>
          </p:cNvPr>
          <p:cNvPicPr>
            <a:picLocks noChangeAspect="1"/>
          </p:cNvPicPr>
          <p:nvPr userDrawn="1"/>
        </p:nvPicPr>
        <p:blipFill>
          <a:blip r:embed="rId2"/>
          <a:stretch>
            <a:fillRect/>
          </a:stretch>
        </p:blipFill>
        <p:spPr>
          <a:xfrm>
            <a:off x="9957794" y="307367"/>
            <a:ext cx="1929600" cy="558089"/>
          </a:xfrm>
          <a:prstGeom prst="rect">
            <a:avLst/>
          </a:prstGeom>
        </p:spPr>
      </p:pic>
    </p:spTree>
    <p:extLst>
      <p:ext uri="{BB962C8B-B14F-4D97-AF65-F5344CB8AC3E}">
        <p14:creationId xmlns:p14="http://schemas.microsoft.com/office/powerpoint/2010/main" val="22038865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age - double-line title">
    <p:spTree>
      <p:nvGrpSpPr>
        <p:cNvPr id="1" name=""/>
        <p:cNvGrpSpPr/>
        <p:nvPr/>
      </p:nvGrpSpPr>
      <p:grpSpPr>
        <a:xfrm>
          <a:off x="0" y="0"/>
          <a:ext cx="0" cy="0"/>
          <a:chOff x="0" y="0"/>
          <a:chExt cx="0" cy="0"/>
        </a:xfrm>
      </p:grpSpPr>
      <p:sp>
        <p:nvSpPr>
          <p:cNvPr id="6" name="Teardrop 5">
            <a:extLst>
              <a:ext uri="{FF2B5EF4-FFF2-40B4-BE49-F238E27FC236}">
                <a16:creationId xmlns:a16="http://schemas.microsoft.com/office/drawing/2014/main" id="{597FEA0C-B4E3-3C4D-8583-EE0EDCF74482}"/>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D48E3BDF-62C2-434B-B2BD-BFB972F9F02A}"/>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dirty="0">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CA88FD23-1B39-1F4B-B3D1-11D84859BB0E}"/>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53A551E9-C9B9-1A4C-B327-A624775C60E0}"/>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a:solidFill>
                  <a:srgbClr val="0D133D"/>
                </a:solidFill>
                <a:latin typeface="Arial" panose="020B0604020202020204" pitchFamily="34" charset="0"/>
                <a:cs typeface="Arial" panose="020B0604020202020204" pitchFamily="34" charset="0"/>
              </a:rPr>
              <a:t>Footer text goes here</a:t>
            </a:r>
            <a:endParaRPr lang="en-US" sz="800">
              <a:solidFill>
                <a:srgbClr val="0D133D"/>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5263D1F9-A683-1849-9237-96A6171272B7}"/>
              </a:ext>
            </a:extLst>
          </p:cNvPr>
          <p:cNvSpPr>
            <a:spLocks noGrp="1"/>
          </p:cNvSpPr>
          <p:nvPr>
            <p:ph type="body" sz="quarter" idx="12" hasCustomPrompt="1"/>
          </p:nvPr>
        </p:nvSpPr>
        <p:spPr>
          <a:xfrm>
            <a:off x="487341" y="432001"/>
            <a:ext cx="7261225" cy="93672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Double-line page title goes here</a:t>
            </a:r>
            <a:br>
              <a:rPr lang="en-GB"/>
            </a:br>
            <a:r>
              <a:rPr lang="en-GB"/>
              <a:t>Double-line page title goes here</a:t>
            </a:r>
            <a:endParaRPr lang="en-US"/>
          </a:p>
          <a:p>
            <a:pPr lvl="0"/>
            <a:endParaRPr lang="en-US"/>
          </a:p>
        </p:txBody>
      </p:sp>
      <p:cxnSp>
        <p:nvCxnSpPr>
          <p:cNvPr id="10" name="Straight Connector 9">
            <a:extLst>
              <a:ext uri="{FF2B5EF4-FFF2-40B4-BE49-F238E27FC236}">
                <a16:creationId xmlns:a16="http://schemas.microsoft.com/office/drawing/2014/main" id="{C78437A0-DF36-294E-97B3-0AF3F498DCB9}"/>
              </a:ext>
            </a:extLst>
          </p:cNvPr>
          <p:cNvCxnSpPr>
            <a:cxnSpLocks/>
          </p:cNvCxnSpPr>
          <p:nvPr userDrawn="1"/>
        </p:nvCxnSpPr>
        <p:spPr>
          <a:xfrm>
            <a:off x="371475" y="368300"/>
            <a:ext cx="0" cy="936726"/>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BDBCD22-4A7C-2244-A1AF-A45144A49950}"/>
              </a:ext>
            </a:extLst>
          </p:cNvPr>
          <p:cNvPicPr>
            <a:picLocks noChangeAspect="1"/>
          </p:cNvPicPr>
          <p:nvPr userDrawn="1"/>
        </p:nvPicPr>
        <p:blipFill>
          <a:blip r:embed="rId2"/>
          <a:stretch>
            <a:fillRect/>
          </a:stretch>
        </p:blipFill>
        <p:spPr>
          <a:xfrm>
            <a:off x="9957794" y="307367"/>
            <a:ext cx="1929600" cy="558089"/>
          </a:xfrm>
          <a:prstGeom prst="rect">
            <a:avLst/>
          </a:prstGeom>
        </p:spPr>
      </p:pic>
    </p:spTree>
    <p:extLst>
      <p:ext uri="{BB962C8B-B14F-4D97-AF65-F5344CB8AC3E}">
        <p14:creationId xmlns:p14="http://schemas.microsoft.com/office/powerpoint/2010/main" val="8093095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otal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8894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column with bullets">
    <p:spTree>
      <p:nvGrpSpPr>
        <p:cNvPr id="1" name=""/>
        <p:cNvGrpSpPr/>
        <p:nvPr/>
      </p:nvGrpSpPr>
      <p:grpSpPr>
        <a:xfrm>
          <a:off x="0" y="0"/>
          <a:ext cx="0" cy="0"/>
          <a:chOff x="0" y="0"/>
          <a:chExt cx="0" cy="0"/>
        </a:xfrm>
      </p:grpSpPr>
      <p:sp>
        <p:nvSpPr>
          <p:cNvPr id="6" name="Teardrop 5">
            <a:extLst>
              <a:ext uri="{FF2B5EF4-FFF2-40B4-BE49-F238E27FC236}">
                <a16:creationId xmlns:a16="http://schemas.microsoft.com/office/drawing/2014/main" id="{597FEA0C-B4E3-3C4D-8583-EE0EDCF74482}"/>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D48E3BDF-62C2-434B-B2BD-BFB972F9F02A}"/>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dirty="0">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CA88FD23-1B39-1F4B-B3D1-11D84859BB0E}"/>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5DB023-1CCF-4947-940A-06AEC2D58821}"/>
              </a:ext>
            </a:extLst>
          </p:cNvPr>
          <p:cNvCxnSpPr>
            <a:cxnSpLocks/>
          </p:cNvCxnSpPr>
          <p:nvPr userDrawn="1"/>
        </p:nvCxnSpPr>
        <p:spPr>
          <a:xfrm>
            <a:off x="371475" y="368300"/>
            <a:ext cx="0" cy="501130"/>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53A551E9-C9B9-1A4C-B327-A624775C60E0}"/>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a:solidFill>
                  <a:srgbClr val="0D133D"/>
                </a:solidFill>
                <a:latin typeface="Arial" panose="020B0604020202020204" pitchFamily="34" charset="0"/>
                <a:cs typeface="Arial" panose="020B0604020202020204" pitchFamily="34" charset="0"/>
              </a:rPr>
              <a:t>Footer text goes here</a:t>
            </a:r>
            <a:endParaRPr lang="en-US" sz="800">
              <a:solidFill>
                <a:srgbClr val="0D133D"/>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5263D1F9-A683-1849-9237-96A6171272B7}"/>
              </a:ext>
            </a:extLst>
          </p:cNvPr>
          <p:cNvSpPr>
            <a:spLocks noGrp="1"/>
          </p:cNvSpPr>
          <p:nvPr>
            <p:ph type="body" sz="quarter" idx="12" hasCustomPrompt="1"/>
          </p:nvPr>
        </p:nvSpPr>
        <p:spPr>
          <a:xfrm>
            <a:off x="487341" y="432001"/>
            <a:ext cx="7261225" cy="564901"/>
          </a:xfrm>
        </p:spPr>
        <p:txBody>
          <a:bodyPr/>
          <a:lstStyle>
            <a:lvl1pPr marL="0" indent="0">
              <a:buNone/>
              <a:defRPr b="1"/>
            </a:lvl1pPr>
          </a:lstStyle>
          <a:p>
            <a:pPr lvl="0"/>
            <a:r>
              <a:rPr lang="en-GB"/>
              <a:t>Page title goes here</a:t>
            </a:r>
            <a:endParaRPr lang="en-US"/>
          </a:p>
        </p:txBody>
      </p:sp>
      <p:pic>
        <p:nvPicPr>
          <p:cNvPr id="10" name="Picture 9">
            <a:extLst>
              <a:ext uri="{FF2B5EF4-FFF2-40B4-BE49-F238E27FC236}">
                <a16:creationId xmlns:a16="http://schemas.microsoft.com/office/drawing/2014/main" id="{82733051-0479-F347-86D0-DE53D1976CE7}"/>
              </a:ext>
            </a:extLst>
          </p:cNvPr>
          <p:cNvPicPr>
            <a:picLocks noChangeAspect="1"/>
          </p:cNvPicPr>
          <p:nvPr userDrawn="1"/>
        </p:nvPicPr>
        <p:blipFill>
          <a:blip r:embed="rId2"/>
          <a:stretch>
            <a:fillRect/>
          </a:stretch>
        </p:blipFill>
        <p:spPr>
          <a:xfrm>
            <a:off x="9957794" y="307367"/>
            <a:ext cx="1929600" cy="558089"/>
          </a:xfrm>
          <a:prstGeom prst="rect">
            <a:avLst/>
          </a:prstGeom>
        </p:spPr>
      </p:pic>
      <p:sp>
        <p:nvSpPr>
          <p:cNvPr id="5" name="Text Placeholder 4">
            <a:extLst>
              <a:ext uri="{FF2B5EF4-FFF2-40B4-BE49-F238E27FC236}">
                <a16:creationId xmlns:a16="http://schemas.microsoft.com/office/drawing/2014/main" id="{398E3855-F8B3-47F0-9281-AB5F1C8DA78B}"/>
              </a:ext>
            </a:extLst>
          </p:cNvPr>
          <p:cNvSpPr>
            <a:spLocks noGrp="1"/>
          </p:cNvSpPr>
          <p:nvPr>
            <p:ph type="body" sz="quarter" idx="13"/>
          </p:nvPr>
        </p:nvSpPr>
        <p:spPr>
          <a:xfrm>
            <a:off x="749102" y="1580978"/>
            <a:ext cx="10753537" cy="455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151709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columns with bullets">
    <p:spTree>
      <p:nvGrpSpPr>
        <p:cNvPr id="1" name=""/>
        <p:cNvGrpSpPr/>
        <p:nvPr/>
      </p:nvGrpSpPr>
      <p:grpSpPr>
        <a:xfrm>
          <a:off x="0" y="0"/>
          <a:ext cx="0" cy="0"/>
          <a:chOff x="0" y="0"/>
          <a:chExt cx="0" cy="0"/>
        </a:xfrm>
      </p:grpSpPr>
      <p:sp>
        <p:nvSpPr>
          <p:cNvPr id="6" name="Teardrop 5">
            <a:extLst>
              <a:ext uri="{FF2B5EF4-FFF2-40B4-BE49-F238E27FC236}">
                <a16:creationId xmlns:a16="http://schemas.microsoft.com/office/drawing/2014/main" id="{597FEA0C-B4E3-3C4D-8583-EE0EDCF74482}"/>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D48E3BDF-62C2-434B-B2BD-BFB972F9F02A}"/>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dirty="0">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CA88FD23-1B39-1F4B-B3D1-11D84859BB0E}"/>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5DB023-1CCF-4947-940A-06AEC2D58821}"/>
              </a:ext>
            </a:extLst>
          </p:cNvPr>
          <p:cNvCxnSpPr>
            <a:cxnSpLocks/>
          </p:cNvCxnSpPr>
          <p:nvPr userDrawn="1"/>
        </p:nvCxnSpPr>
        <p:spPr>
          <a:xfrm>
            <a:off x="371475" y="368300"/>
            <a:ext cx="0" cy="501130"/>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53A551E9-C9B9-1A4C-B327-A624775C60E0}"/>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a:solidFill>
                  <a:srgbClr val="0D133D"/>
                </a:solidFill>
                <a:latin typeface="Arial" panose="020B0604020202020204" pitchFamily="34" charset="0"/>
                <a:cs typeface="Arial" panose="020B0604020202020204" pitchFamily="34" charset="0"/>
              </a:rPr>
              <a:t>Footer text goes here</a:t>
            </a:r>
            <a:endParaRPr lang="en-US" sz="800">
              <a:solidFill>
                <a:srgbClr val="0D133D"/>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5263D1F9-A683-1849-9237-96A6171272B7}"/>
              </a:ext>
            </a:extLst>
          </p:cNvPr>
          <p:cNvSpPr>
            <a:spLocks noGrp="1"/>
          </p:cNvSpPr>
          <p:nvPr>
            <p:ph type="body" sz="quarter" idx="12" hasCustomPrompt="1"/>
          </p:nvPr>
        </p:nvSpPr>
        <p:spPr>
          <a:xfrm>
            <a:off x="487341" y="432001"/>
            <a:ext cx="7261225" cy="564901"/>
          </a:xfrm>
        </p:spPr>
        <p:txBody>
          <a:bodyPr/>
          <a:lstStyle>
            <a:lvl1pPr marL="0" indent="0">
              <a:buNone/>
              <a:defRPr b="1"/>
            </a:lvl1pPr>
          </a:lstStyle>
          <a:p>
            <a:pPr lvl="0"/>
            <a:r>
              <a:rPr lang="en-GB"/>
              <a:t>Page title goes here</a:t>
            </a:r>
            <a:endParaRPr lang="en-US"/>
          </a:p>
        </p:txBody>
      </p:sp>
      <p:pic>
        <p:nvPicPr>
          <p:cNvPr id="10" name="Picture 9">
            <a:extLst>
              <a:ext uri="{FF2B5EF4-FFF2-40B4-BE49-F238E27FC236}">
                <a16:creationId xmlns:a16="http://schemas.microsoft.com/office/drawing/2014/main" id="{82733051-0479-F347-86D0-DE53D1976CE7}"/>
              </a:ext>
            </a:extLst>
          </p:cNvPr>
          <p:cNvPicPr>
            <a:picLocks noChangeAspect="1"/>
          </p:cNvPicPr>
          <p:nvPr userDrawn="1"/>
        </p:nvPicPr>
        <p:blipFill>
          <a:blip r:embed="rId2"/>
          <a:stretch>
            <a:fillRect/>
          </a:stretch>
        </p:blipFill>
        <p:spPr>
          <a:xfrm>
            <a:off x="9957794" y="307367"/>
            <a:ext cx="1929600" cy="558089"/>
          </a:xfrm>
          <a:prstGeom prst="rect">
            <a:avLst/>
          </a:prstGeom>
        </p:spPr>
      </p:pic>
      <p:sp>
        <p:nvSpPr>
          <p:cNvPr id="5" name="Text Placeholder 4">
            <a:extLst>
              <a:ext uri="{FF2B5EF4-FFF2-40B4-BE49-F238E27FC236}">
                <a16:creationId xmlns:a16="http://schemas.microsoft.com/office/drawing/2014/main" id="{398E3855-F8B3-47F0-9281-AB5F1C8DA78B}"/>
              </a:ext>
            </a:extLst>
          </p:cNvPr>
          <p:cNvSpPr>
            <a:spLocks noGrp="1"/>
          </p:cNvSpPr>
          <p:nvPr>
            <p:ph type="body" sz="quarter" idx="13"/>
          </p:nvPr>
        </p:nvSpPr>
        <p:spPr>
          <a:xfrm>
            <a:off x="749102" y="1580978"/>
            <a:ext cx="5138949" cy="455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4">
            <a:extLst>
              <a:ext uri="{FF2B5EF4-FFF2-40B4-BE49-F238E27FC236}">
                <a16:creationId xmlns:a16="http://schemas.microsoft.com/office/drawing/2014/main" id="{5C200148-E3B8-4603-916F-8AF2AFFBA634}"/>
              </a:ext>
            </a:extLst>
          </p:cNvPr>
          <p:cNvSpPr>
            <a:spLocks noGrp="1"/>
          </p:cNvSpPr>
          <p:nvPr>
            <p:ph type="body" sz="quarter" idx="14"/>
          </p:nvPr>
        </p:nvSpPr>
        <p:spPr>
          <a:xfrm>
            <a:off x="6303951" y="1580978"/>
            <a:ext cx="5138949" cy="455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425053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columns with bullets">
    <p:spTree>
      <p:nvGrpSpPr>
        <p:cNvPr id="1" name=""/>
        <p:cNvGrpSpPr/>
        <p:nvPr/>
      </p:nvGrpSpPr>
      <p:grpSpPr>
        <a:xfrm>
          <a:off x="0" y="0"/>
          <a:ext cx="0" cy="0"/>
          <a:chOff x="0" y="0"/>
          <a:chExt cx="0" cy="0"/>
        </a:xfrm>
      </p:grpSpPr>
      <p:sp>
        <p:nvSpPr>
          <p:cNvPr id="6" name="Teardrop 5">
            <a:extLst>
              <a:ext uri="{FF2B5EF4-FFF2-40B4-BE49-F238E27FC236}">
                <a16:creationId xmlns:a16="http://schemas.microsoft.com/office/drawing/2014/main" id="{597FEA0C-B4E3-3C4D-8583-EE0EDCF74482}"/>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D48E3BDF-62C2-434B-B2BD-BFB972F9F02A}"/>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dirty="0">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CA88FD23-1B39-1F4B-B3D1-11D84859BB0E}"/>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5DB023-1CCF-4947-940A-06AEC2D58821}"/>
              </a:ext>
            </a:extLst>
          </p:cNvPr>
          <p:cNvCxnSpPr>
            <a:cxnSpLocks/>
          </p:cNvCxnSpPr>
          <p:nvPr userDrawn="1"/>
        </p:nvCxnSpPr>
        <p:spPr>
          <a:xfrm>
            <a:off x="371475" y="368300"/>
            <a:ext cx="0" cy="501130"/>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53A551E9-C9B9-1A4C-B327-A624775C60E0}"/>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a:solidFill>
                  <a:srgbClr val="0D133D"/>
                </a:solidFill>
                <a:latin typeface="Arial" panose="020B0604020202020204" pitchFamily="34" charset="0"/>
                <a:cs typeface="Arial" panose="020B0604020202020204" pitchFamily="34" charset="0"/>
              </a:rPr>
              <a:t>Footer text goes here</a:t>
            </a:r>
            <a:endParaRPr lang="en-US" sz="800">
              <a:solidFill>
                <a:srgbClr val="0D133D"/>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5263D1F9-A683-1849-9237-96A6171272B7}"/>
              </a:ext>
            </a:extLst>
          </p:cNvPr>
          <p:cNvSpPr>
            <a:spLocks noGrp="1"/>
          </p:cNvSpPr>
          <p:nvPr>
            <p:ph type="body" sz="quarter" idx="12" hasCustomPrompt="1"/>
          </p:nvPr>
        </p:nvSpPr>
        <p:spPr>
          <a:xfrm>
            <a:off x="487341" y="432001"/>
            <a:ext cx="7261225" cy="564901"/>
          </a:xfrm>
        </p:spPr>
        <p:txBody>
          <a:bodyPr/>
          <a:lstStyle>
            <a:lvl1pPr marL="0" indent="0">
              <a:buNone/>
              <a:defRPr b="1"/>
            </a:lvl1pPr>
          </a:lstStyle>
          <a:p>
            <a:pPr lvl="0"/>
            <a:r>
              <a:rPr lang="en-GB"/>
              <a:t>Page title goes here</a:t>
            </a:r>
            <a:endParaRPr lang="en-US"/>
          </a:p>
        </p:txBody>
      </p:sp>
      <p:pic>
        <p:nvPicPr>
          <p:cNvPr id="10" name="Picture 9">
            <a:extLst>
              <a:ext uri="{FF2B5EF4-FFF2-40B4-BE49-F238E27FC236}">
                <a16:creationId xmlns:a16="http://schemas.microsoft.com/office/drawing/2014/main" id="{82733051-0479-F347-86D0-DE53D1976CE7}"/>
              </a:ext>
            </a:extLst>
          </p:cNvPr>
          <p:cNvPicPr>
            <a:picLocks noChangeAspect="1"/>
          </p:cNvPicPr>
          <p:nvPr userDrawn="1"/>
        </p:nvPicPr>
        <p:blipFill>
          <a:blip r:embed="rId2"/>
          <a:stretch>
            <a:fillRect/>
          </a:stretch>
        </p:blipFill>
        <p:spPr>
          <a:xfrm>
            <a:off x="9957794" y="307367"/>
            <a:ext cx="1929600" cy="558089"/>
          </a:xfrm>
          <a:prstGeom prst="rect">
            <a:avLst/>
          </a:prstGeom>
        </p:spPr>
      </p:pic>
      <p:sp>
        <p:nvSpPr>
          <p:cNvPr id="5" name="Text Placeholder 4">
            <a:extLst>
              <a:ext uri="{FF2B5EF4-FFF2-40B4-BE49-F238E27FC236}">
                <a16:creationId xmlns:a16="http://schemas.microsoft.com/office/drawing/2014/main" id="{398E3855-F8B3-47F0-9281-AB5F1C8DA78B}"/>
              </a:ext>
            </a:extLst>
          </p:cNvPr>
          <p:cNvSpPr>
            <a:spLocks noGrp="1"/>
          </p:cNvSpPr>
          <p:nvPr>
            <p:ph type="body" sz="quarter" idx="13"/>
          </p:nvPr>
        </p:nvSpPr>
        <p:spPr>
          <a:xfrm>
            <a:off x="749103" y="1580978"/>
            <a:ext cx="3301604" cy="455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4">
            <a:extLst>
              <a:ext uri="{FF2B5EF4-FFF2-40B4-BE49-F238E27FC236}">
                <a16:creationId xmlns:a16="http://schemas.microsoft.com/office/drawing/2014/main" id="{971C84EF-93C1-46D5-8A72-9982726A6EDA}"/>
              </a:ext>
            </a:extLst>
          </p:cNvPr>
          <p:cNvSpPr>
            <a:spLocks noGrp="1"/>
          </p:cNvSpPr>
          <p:nvPr>
            <p:ph type="body" sz="quarter" idx="14"/>
          </p:nvPr>
        </p:nvSpPr>
        <p:spPr>
          <a:xfrm>
            <a:off x="4449428" y="1580978"/>
            <a:ext cx="3301604" cy="455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4">
            <a:extLst>
              <a:ext uri="{FF2B5EF4-FFF2-40B4-BE49-F238E27FC236}">
                <a16:creationId xmlns:a16="http://schemas.microsoft.com/office/drawing/2014/main" id="{6281365A-DAB7-46D2-BDF5-D120FB3E14E5}"/>
              </a:ext>
            </a:extLst>
          </p:cNvPr>
          <p:cNvSpPr>
            <a:spLocks noGrp="1"/>
          </p:cNvSpPr>
          <p:nvPr>
            <p:ph type="body" sz="quarter" idx="15"/>
          </p:nvPr>
        </p:nvSpPr>
        <p:spPr>
          <a:xfrm>
            <a:off x="8189832" y="1580978"/>
            <a:ext cx="3301604" cy="455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592473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column text block">
    <p:spTree>
      <p:nvGrpSpPr>
        <p:cNvPr id="1" name=""/>
        <p:cNvGrpSpPr/>
        <p:nvPr/>
      </p:nvGrpSpPr>
      <p:grpSpPr>
        <a:xfrm>
          <a:off x="0" y="0"/>
          <a:ext cx="0" cy="0"/>
          <a:chOff x="0" y="0"/>
          <a:chExt cx="0" cy="0"/>
        </a:xfrm>
      </p:grpSpPr>
      <p:sp>
        <p:nvSpPr>
          <p:cNvPr id="6" name="Teardrop 5">
            <a:extLst>
              <a:ext uri="{FF2B5EF4-FFF2-40B4-BE49-F238E27FC236}">
                <a16:creationId xmlns:a16="http://schemas.microsoft.com/office/drawing/2014/main" id="{597FEA0C-B4E3-3C4D-8583-EE0EDCF74482}"/>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D48E3BDF-62C2-434B-B2BD-BFB972F9F02A}"/>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dirty="0">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CA88FD23-1B39-1F4B-B3D1-11D84859BB0E}"/>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5DB023-1CCF-4947-940A-06AEC2D58821}"/>
              </a:ext>
            </a:extLst>
          </p:cNvPr>
          <p:cNvCxnSpPr>
            <a:cxnSpLocks/>
          </p:cNvCxnSpPr>
          <p:nvPr userDrawn="1"/>
        </p:nvCxnSpPr>
        <p:spPr>
          <a:xfrm>
            <a:off x="371475" y="368300"/>
            <a:ext cx="0" cy="501130"/>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53A551E9-C9B9-1A4C-B327-A624775C60E0}"/>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a:solidFill>
                  <a:srgbClr val="0D133D"/>
                </a:solidFill>
                <a:latin typeface="Arial" panose="020B0604020202020204" pitchFamily="34" charset="0"/>
                <a:cs typeface="Arial" panose="020B0604020202020204" pitchFamily="34" charset="0"/>
              </a:rPr>
              <a:t>Footer text goes here</a:t>
            </a:r>
            <a:endParaRPr lang="en-US" sz="800">
              <a:solidFill>
                <a:srgbClr val="0D133D"/>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5263D1F9-A683-1849-9237-96A6171272B7}"/>
              </a:ext>
            </a:extLst>
          </p:cNvPr>
          <p:cNvSpPr>
            <a:spLocks noGrp="1"/>
          </p:cNvSpPr>
          <p:nvPr>
            <p:ph type="body" sz="quarter" idx="12" hasCustomPrompt="1"/>
          </p:nvPr>
        </p:nvSpPr>
        <p:spPr>
          <a:xfrm>
            <a:off x="487341" y="432001"/>
            <a:ext cx="7261225" cy="564901"/>
          </a:xfrm>
        </p:spPr>
        <p:txBody>
          <a:bodyPr/>
          <a:lstStyle>
            <a:lvl1pPr marL="0" indent="0">
              <a:buNone/>
              <a:defRPr b="1"/>
            </a:lvl1pPr>
          </a:lstStyle>
          <a:p>
            <a:pPr lvl="0"/>
            <a:r>
              <a:rPr lang="en-GB"/>
              <a:t>Page title goes here</a:t>
            </a:r>
            <a:endParaRPr lang="en-US"/>
          </a:p>
        </p:txBody>
      </p:sp>
      <p:sp>
        <p:nvSpPr>
          <p:cNvPr id="4" name="Text Placeholder 3">
            <a:extLst>
              <a:ext uri="{FF2B5EF4-FFF2-40B4-BE49-F238E27FC236}">
                <a16:creationId xmlns:a16="http://schemas.microsoft.com/office/drawing/2014/main" id="{BA81515F-C4FA-C542-9C0E-CADB17082956}"/>
              </a:ext>
            </a:extLst>
          </p:cNvPr>
          <p:cNvSpPr>
            <a:spLocks noGrp="1"/>
          </p:cNvSpPr>
          <p:nvPr>
            <p:ph type="body" sz="quarter" idx="13" hasCustomPrompt="1"/>
          </p:nvPr>
        </p:nvSpPr>
        <p:spPr>
          <a:xfrm>
            <a:off x="722313" y="1581600"/>
            <a:ext cx="10690225" cy="4489185"/>
          </a:xfrm>
        </p:spPr>
        <p:txBody>
          <a:bodyPr numCol="2" spcCol="720000">
            <a:normAutofit/>
          </a:bodyPr>
          <a:lstStyle>
            <a:lvl1pPr marL="0" indent="0">
              <a:lnSpc>
                <a:spcPts val="1920"/>
              </a:lnSpc>
              <a:buNone/>
              <a:defRPr sz="1400"/>
            </a:lvl1pPr>
          </a:lstStyle>
          <a:p>
            <a:pPr lvl="0"/>
            <a:r>
              <a:rPr lang="en-GB"/>
              <a:t>2-column text block…</a:t>
            </a:r>
            <a:endParaRPr lang="en-US"/>
          </a:p>
        </p:txBody>
      </p:sp>
      <p:pic>
        <p:nvPicPr>
          <p:cNvPr id="10" name="Picture 9">
            <a:extLst>
              <a:ext uri="{FF2B5EF4-FFF2-40B4-BE49-F238E27FC236}">
                <a16:creationId xmlns:a16="http://schemas.microsoft.com/office/drawing/2014/main" id="{11BB7832-1CE8-7E41-B323-61C68D07C193}"/>
              </a:ext>
            </a:extLst>
          </p:cNvPr>
          <p:cNvPicPr>
            <a:picLocks noChangeAspect="1"/>
          </p:cNvPicPr>
          <p:nvPr userDrawn="1"/>
        </p:nvPicPr>
        <p:blipFill>
          <a:blip r:embed="rId2"/>
          <a:stretch>
            <a:fillRect/>
          </a:stretch>
        </p:blipFill>
        <p:spPr>
          <a:xfrm>
            <a:off x="9957794" y="307367"/>
            <a:ext cx="1929600" cy="558089"/>
          </a:xfrm>
          <a:prstGeom prst="rect">
            <a:avLst/>
          </a:prstGeom>
        </p:spPr>
      </p:pic>
    </p:spTree>
    <p:extLst>
      <p:ext uri="{BB962C8B-B14F-4D97-AF65-F5344CB8AC3E}">
        <p14:creationId xmlns:p14="http://schemas.microsoft.com/office/powerpoint/2010/main" val="7258352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column text block">
    <p:spTree>
      <p:nvGrpSpPr>
        <p:cNvPr id="1" name=""/>
        <p:cNvGrpSpPr/>
        <p:nvPr/>
      </p:nvGrpSpPr>
      <p:grpSpPr>
        <a:xfrm>
          <a:off x="0" y="0"/>
          <a:ext cx="0" cy="0"/>
          <a:chOff x="0" y="0"/>
          <a:chExt cx="0" cy="0"/>
        </a:xfrm>
      </p:grpSpPr>
      <p:sp>
        <p:nvSpPr>
          <p:cNvPr id="6" name="Teardrop 5">
            <a:extLst>
              <a:ext uri="{FF2B5EF4-FFF2-40B4-BE49-F238E27FC236}">
                <a16:creationId xmlns:a16="http://schemas.microsoft.com/office/drawing/2014/main" id="{597FEA0C-B4E3-3C4D-8583-EE0EDCF74482}"/>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D48E3BDF-62C2-434B-B2BD-BFB972F9F02A}"/>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dirty="0">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CA88FD23-1B39-1F4B-B3D1-11D84859BB0E}"/>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5DB023-1CCF-4947-940A-06AEC2D58821}"/>
              </a:ext>
            </a:extLst>
          </p:cNvPr>
          <p:cNvCxnSpPr>
            <a:cxnSpLocks/>
          </p:cNvCxnSpPr>
          <p:nvPr userDrawn="1"/>
        </p:nvCxnSpPr>
        <p:spPr>
          <a:xfrm>
            <a:off x="371475" y="368300"/>
            <a:ext cx="0" cy="501130"/>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53A551E9-C9B9-1A4C-B327-A624775C60E0}"/>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a:solidFill>
                  <a:srgbClr val="0D133D"/>
                </a:solidFill>
                <a:latin typeface="Arial" panose="020B0604020202020204" pitchFamily="34" charset="0"/>
                <a:cs typeface="Arial" panose="020B0604020202020204" pitchFamily="34" charset="0"/>
              </a:rPr>
              <a:t>Footer text goes here</a:t>
            </a:r>
            <a:endParaRPr lang="en-US" sz="800">
              <a:solidFill>
                <a:srgbClr val="0D133D"/>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5263D1F9-A683-1849-9237-96A6171272B7}"/>
              </a:ext>
            </a:extLst>
          </p:cNvPr>
          <p:cNvSpPr>
            <a:spLocks noGrp="1"/>
          </p:cNvSpPr>
          <p:nvPr>
            <p:ph type="body" sz="quarter" idx="12" hasCustomPrompt="1"/>
          </p:nvPr>
        </p:nvSpPr>
        <p:spPr>
          <a:xfrm>
            <a:off x="487341" y="432001"/>
            <a:ext cx="7261225" cy="564901"/>
          </a:xfrm>
        </p:spPr>
        <p:txBody>
          <a:bodyPr/>
          <a:lstStyle>
            <a:lvl1pPr marL="0" indent="0">
              <a:buNone/>
              <a:defRPr b="1"/>
            </a:lvl1pPr>
          </a:lstStyle>
          <a:p>
            <a:pPr lvl="0"/>
            <a:r>
              <a:rPr lang="en-GB"/>
              <a:t>Page title goes here</a:t>
            </a:r>
            <a:endParaRPr lang="en-US"/>
          </a:p>
        </p:txBody>
      </p:sp>
      <p:sp>
        <p:nvSpPr>
          <p:cNvPr id="4" name="Text Placeholder 3">
            <a:extLst>
              <a:ext uri="{FF2B5EF4-FFF2-40B4-BE49-F238E27FC236}">
                <a16:creationId xmlns:a16="http://schemas.microsoft.com/office/drawing/2014/main" id="{BA81515F-C4FA-C542-9C0E-CADB17082956}"/>
              </a:ext>
            </a:extLst>
          </p:cNvPr>
          <p:cNvSpPr>
            <a:spLocks noGrp="1"/>
          </p:cNvSpPr>
          <p:nvPr>
            <p:ph type="body" sz="quarter" idx="13" hasCustomPrompt="1"/>
          </p:nvPr>
        </p:nvSpPr>
        <p:spPr>
          <a:xfrm>
            <a:off x="722313" y="1581600"/>
            <a:ext cx="10690225" cy="4489185"/>
          </a:xfrm>
        </p:spPr>
        <p:txBody>
          <a:bodyPr numCol="3" spcCol="720000">
            <a:normAutofit/>
          </a:bodyPr>
          <a:lstStyle>
            <a:lvl1pPr marL="0" indent="0">
              <a:lnSpc>
                <a:spcPts val="1920"/>
              </a:lnSpc>
              <a:buNone/>
              <a:defRPr sz="1400"/>
            </a:lvl1pPr>
          </a:lstStyle>
          <a:p>
            <a:pPr lvl="0"/>
            <a:r>
              <a:rPr lang="en-GB"/>
              <a:t>3-column text block…</a:t>
            </a:r>
            <a:endParaRPr lang="en-US"/>
          </a:p>
        </p:txBody>
      </p:sp>
      <p:pic>
        <p:nvPicPr>
          <p:cNvPr id="10" name="Picture 9">
            <a:extLst>
              <a:ext uri="{FF2B5EF4-FFF2-40B4-BE49-F238E27FC236}">
                <a16:creationId xmlns:a16="http://schemas.microsoft.com/office/drawing/2014/main" id="{A8408493-1367-604E-B93D-40158D38E7BF}"/>
              </a:ext>
            </a:extLst>
          </p:cNvPr>
          <p:cNvPicPr>
            <a:picLocks noChangeAspect="1"/>
          </p:cNvPicPr>
          <p:nvPr userDrawn="1"/>
        </p:nvPicPr>
        <p:blipFill>
          <a:blip r:embed="rId2"/>
          <a:stretch>
            <a:fillRect/>
          </a:stretch>
        </p:blipFill>
        <p:spPr>
          <a:xfrm>
            <a:off x="9957794" y="307367"/>
            <a:ext cx="1929600" cy="558089"/>
          </a:xfrm>
          <a:prstGeom prst="rect">
            <a:avLst/>
          </a:prstGeom>
        </p:spPr>
      </p:pic>
    </p:spTree>
    <p:extLst>
      <p:ext uri="{BB962C8B-B14F-4D97-AF65-F5344CB8AC3E}">
        <p14:creationId xmlns:p14="http://schemas.microsoft.com/office/powerpoint/2010/main" val="281092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tal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11137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ocument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5CB9E81-38C9-C443-A9C5-53829F1DD3B3}"/>
              </a:ext>
            </a:extLst>
          </p:cNvPr>
          <p:cNvSpPr/>
          <p:nvPr userDrawn="1"/>
        </p:nvSpPr>
        <p:spPr>
          <a:xfrm>
            <a:off x="-44450" y="-44450"/>
            <a:ext cx="12287250" cy="6965950"/>
          </a:xfrm>
          <a:prstGeom prst="rect">
            <a:avLst/>
          </a:prstGeom>
          <a:solidFill>
            <a:srgbClr val="0D1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431514A5-88C0-FC45-916B-277F00A1B241}"/>
              </a:ext>
            </a:extLst>
          </p:cNvPr>
          <p:cNvCxnSpPr>
            <a:cxnSpLocks/>
          </p:cNvCxnSpPr>
          <p:nvPr userDrawn="1"/>
        </p:nvCxnSpPr>
        <p:spPr>
          <a:xfrm>
            <a:off x="730144" y="2401709"/>
            <a:ext cx="0" cy="1600925"/>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78ACFCDD-2193-AA46-B641-0707D72BA601}"/>
              </a:ext>
            </a:extLst>
          </p:cNvPr>
          <p:cNvSpPr>
            <a:spLocks noChangeAspect="1"/>
          </p:cNvSpPr>
          <p:nvPr userDrawn="1"/>
        </p:nvSpPr>
        <p:spPr>
          <a:xfrm>
            <a:off x="7501564" y="5003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C70A839D-5A05-F84F-9EEE-99313BC5E7B5}"/>
              </a:ext>
            </a:extLst>
          </p:cNvPr>
          <p:cNvSpPr>
            <a:spLocks noChangeAspect="1"/>
          </p:cNvSpPr>
          <p:nvPr userDrawn="1"/>
        </p:nvSpPr>
        <p:spPr>
          <a:xfrm>
            <a:off x="9191611" y="5003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2EF36508-80AF-844A-BA74-B92F11B9EA41}"/>
              </a:ext>
            </a:extLst>
          </p:cNvPr>
          <p:cNvSpPr>
            <a:spLocks noChangeAspect="1"/>
          </p:cNvSpPr>
          <p:nvPr userDrawn="1"/>
        </p:nvSpPr>
        <p:spPr>
          <a:xfrm>
            <a:off x="10883611" y="5003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25EC429A-781B-EF4D-8C58-1016CAFC80E2}"/>
              </a:ext>
            </a:extLst>
          </p:cNvPr>
          <p:cNvSpPr>
            <a:spLocks noChangeAspect="1"/>
          </p:cNvSpPr>
          <p:nvPr userDrawn="1"/>
        </p:nvSpPr>
        <p:spPr>
          <a:xfrm>
            <a:off x="8345567" y="13463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14EFC588-1CFA-9348-B658-179009BC9ED1}"/>
              </a:ext>
            </a:extLst>
          </p:cNvPr>
          <p:cNvSpPr>
            <a:spLocks noChangeAspect="1"/>
          </p:cNvSpPr>
          <p:nvPr userDrawn="1"/>
        </p:nvSpPr>
        <p:spPr>
          <a:xfrm>
            <a:off x="10037611" y="1346309"/>
            <a:ext cx="846000" cy="846000"/>
          </a:xfrm>
          <a:prstGeom prst="ellipse">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FDC3DFF6-FDC6-0F4C-80F4-48C400149CD0}"/>
              </a:ext>
            </a:extLst>
          </p:cNvPr>
          <p:cNvSpPr>
            <a:spLocks noChangeAspect="1"/>
          </p:cNvSpPr>
          <p:nvPr userDrawn="1"/>
        </p:nvSpPr>
        <p:spPr>
          <a:xfrm>
            <a:off x="7501564" y="21894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19494DA1-32F1-8F4C-8F46-1902E4556EB2}"/>
              </a:ext>
            </a:extLst>
          </p:cNvPr>
          <p:cNvSpPr>
            <a:spLocks noChangeAspect="1"/>
          </p:cNvSpPr>
          <p:nvPr userDrawn="1"/>
        </p:nvSpPr>
        <p:spPr>
          <a:xfrm>
            <a:off x="9191611" y="21894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B6A0EFC4-CC3F-344A-8B14-C586EA6A50B5}"/>
              </a:ext>
            </a:extLst>
          </p:cNvPr>
          <p:cNvSpPr>
            <a:spLocks noChangeAspect="1"/>
          </p:cNvSpPr>
          <p:nvPr userDrawn="1"/>
        </p:nvSpPr>
        <p:spPr>
          <a:xfrm>
            <a:off x="10883611" y="21894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CF3C1F50-DC9C-AD4D-93A4-979283CC2356}"/>
              </a:ext>
            </a:extLst>
          </p:cNvPr>
          <p:cNvSpPr>
            <a:spLocks noChangeAspect="1"/>
          </p:cNvSpPr>
          <p:nvPr userDrawn="1"/>
        </p:nvSpPr>
        <p:spPr>
          <a:xfrm>
            <a:off x="8345567" y="30354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CC6767FB-2AE5-634C-8A6B-716ED673B1C1}"/>
              </a:ext>
            </a:extLst>
          </p:cNvPr>
          <p:cNvSpPr>
            <a:spLocks noChangeAspect="1"/>
          </p:cNvSpPr>
          <p:nvPr userDrawn="1"/>
        </p:nvSpPr>
        <p:spPr>
          <a:xfrm>
            <a:off x="10037611" y="30354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AD07597B-602F-674C-8547-3E3438D02B18}"/>
              </a:ext>
            </a:extLst>
          </p:cNvPr>
          <p:cNvSpPr>
            <a:spLocks noChangeAspect="1"/>
          </p:cNvSpPr>
          <p:nvPr userDrawn="1"/>
        </p:nvSpPr>
        <p:spPr>
          <a:xfrm>
            <a:off x="7501564" y="38785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233FA275-298E-694C-BE7D-548BA22AEF2B}"/>
              </a:ext>
            </a:extLst>
          </p:cNvPr>
          <p:cNvSpPr>
            <a:spLocks noChangeAspect="1"/>
          </p:cNvSpPr>
          <p:nvPr userDrawn="1"/>
        </p:nvSpPr>
        <p:spPr>
          <a:xfrm>
            <a:off x="9191611" y="38785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34B474DD-C46E-634B-8DA5-C00F8A247654}"/>
              </a:ext>
            </a:extLst>
          </p:cNvPr>
          <p:cNvSpPr>
            <a:spLocks noChangeAspect="1"/>
          </p:cNvSpPr>
          <p:nvPr userDrawn="1"/>
        </p:nvSpPr>
        <p:spPr>
          <a:xfrm>
            <a:off x="10883611" y="38785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12D0635C-D014-C140-97BA-CC42D08A97FC}"/>
              </a:ext>
            </a:extLst>
          </p:cNvPr>
          <p:cNvSpPr>
            <a:spLocks noChangeAspect="1"/>
          </p:cNvSpPr>
          <p:nvPr userDrawn="1"/>
        </p:nvSpPr>
        <p:spPr>
          <a:xfrm>
            <a:off x="8345567" y="47245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15D8EF0D-2CFB-2541-8210-2FCBDC798927}"/>
              </a:ext>
            </a:extLst>
          </p:cNvPr>
          <p:cNvSpPr>
            <a:spLocks noChangeAspect="1"/>
          </p:cNvSpPr>
          <p:nvPr userDrawn="1"/>
        </p:nvSpPr>
        <p:spPr>
          <a:xfrm>
            <a:off x="10037611" y="47245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86ECEFD4-7948-2E41-AFA9-4974082E6041}"/>
              </a:ext>
            </a:extLst>
          </p:cNvPr>
          <p:cNvSpPr>
            <a:spLocks noChangeAspect="1"/>
          </p:cNvSpPr>
          <p:nvPr userDrawn="1"/>
        </p:nvSpPr>
        <p:spPr>
          <a:xfrm>
            <a:off x="7501564" y="556905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7958D235-424D-704A-926C-D957C96D112D}"/>
              </a:ext>
            </a:extLst>
          </p:cNvPr>
          <p:cNvSpPr>
            <a:spLocks noChangeAspect="1"/>
          </p:cNvSpPr>
          <p:nvPr userDrawn="1"/>
        </p:nvSpPr>
        <p:spPr>
          <a:xfrm>
            <a:off x="9191611" y="556905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A80CD368-85DB-C148-9263-80348CAD0B8E}"/>
              </a:ext>
            </a:extLst>
          </p:cNvPr>
          <p:cNvSpPr>
            <a:spLocks noChangeAspect="1"/>
          </p:cNvSpPr>
          <p:nvPr userDrawn="1"/>
        </p:nvSpPr>
        <p:spPr>
          <a:xfrm>
            <a:off x="10883611" y="556905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 Placeholder 10">
            <a:extLst>
              <a:ext uri="{FF2B5EF4-FFF2-40B4-BE49-F238E27FC236}">
                <a16:creationId xmlns:a16="http://schemas.microsoft.com/office/drawing/2014/main" id="{143619B1-710B-9E45-9023-CC4D34F41134}"/>
              </a:ext>
            </a:extLst>
          </p:cNvPr>
          <p:cNvSpPr>
            <a:spLocks noGrp="1"/>
          </p:cNvSpPr>
          <p:nvPr>
            <p:ph type="body" sz="quarter" idx="10" hasCustomPrompt="1"/>
          </p:nvPr>
        </p:nvSpPr>
        <p:spPr>
          <a:xfrm>
            <a:off x="994170" y="2597213"/>
            <a:ext cx="8266703" cy="750672"/>
          </a:xfrm>
        </p:spPr>
        <p:txBody>
          <a:bodyPr>
            <a:normAutofit/>
          </a:bodyPr>
          <a:lstStyle>
            <a:lvl1pPr marL="0" indent="0">
              <a:buNone/>
              <a:defRPr sz="4800" b="1">
                <a:solidFill>
                  <a:schemeClr val="bg1"/>
                </a:solidFill>
              </a:defRPr>
            </a:lvl1pPr>
          </a:lstStyle>
          <a:p>
            <a:pPr lvl="0"/>
            <a:r>
              <a:rPr lang="en-GB"/>
              <a:t>Title</a:t>
            </a:r>
            <a:endParaRPr lang="en-US"/>
          </a:p>
        </p:txBody>
      </p:sp>
      <p:sp>
        <p:nvSpPr>
          <p:cNvPr id="30" name="Text Placeholder 14">
            <a:extLst>
              <a:ext uri="{FF2B5EF4-FFF2-40B4-BE49-F238E27FC236}">
                <a16:creationId xmlns:a16="http://schemas.microsoft.com/office/drawing/2014/main" id="{79D69954-39DC-F642-A9CB-C578465C8B45}"/>
              </a:ext>
            </a:extLst>
          </p:cNvPr>
          <p:cNvSpPr>
            <a:spLocks noGrp="1"/>
          </p:cNvSpPr>
          <p:nvPr>
            <p:ph type="body" sz="quarter" idx="11" hasCustomPrompt="1"/>
          </p:nvPr>
        </p:nvSpPr>
        <p:spPr>
          <a:xfrm>
            <a:off x="1037684" y="3453389"/>
            <a:ext cx="8201868" cy="563562"/>
          </a:xfrm>
        </p:spPr>
        <p:txBody>
          <a:bodyPr>
            <a:normAutofit/>
          </a:bodyPr>
          <a:lstStyle>
            <a:lvl1pPr marL="0" indent="0">
              <a:buNone/>
              <a:defRPr sz="2000">
                <a:solidFill>
                  <a:schemeClr val="bg1"/>
                </a:solidFill>
              </a:defRPr>
            </a:lvl1pPr>
          </a:lstStyle>
          <a:p>
            <a:pPr lvl="0"/>
            <a:r>
              <a:rPr lang="en-GB"/>
              <a:t>Date</a:t>
            </a:r>
            <a:endParaRPr lang="en-US"/>
          </a:p>
        </p:txBody>
      </p:sp>
      <p:pic>
        <p:nvPicPr>
          <p:cNvPr id="32" name="Picture 31">
            <a:extLst>
              <a:ext uri="{FF2B5EF4-FFF2-40B4-BE49-F238E27FC236}">
                <a16:creationId xmlns:a16="http://schemas.microsoft.com/office/drawing/2014/main" id="{82FDBD8C-544E-6B49-9264-FD68627DE078}"/>
              </a:ext>
            </a:extLst>
          </p:cNvPr>
          <p:cNvPicPr>
            <a:picLocks noChangeAspect="1"/>
          </p:cNvPicPr>
          <p:nvPr userDrawn="1"/>
        </p:nvPicPr>
        <p:blipFill>
          <a:blip r:embed="rId2"/>
          <a:stretch>
            <a:fillRect/>
          </a:stretch>
        </p:blipFill>
        <p:spPr>
          <a:xfrm>
            <a:off x="360000" y="432000"/>
            <a:ext cx="2489412" cy="720000"/>
          </a:xfrm>
          <a:prstGeom prst="rect">
            <a:avLst/>
          </a:prstGeom>
        </p:spPr>
      </p:pic>
    </p:spTree>
    <p:extLst>
      <p:ext uri="{BB962C8B-B14F-4D97-AF65-F5344CB8AC3E}">
        <p14:creationId xmlns:p14="http://schemas.microsoft.com/office/powerpoint/2010/main" val="33065826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ocument title 2">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EFC0437-6D31-D740-BCF1-991BAA2C042F}"/>
              </a:ext>
            </a:extLst>
          </p:cNvPr>
          <p:cNvSpPr/>
          <p:nvPr userDrawn="1"/>
        </p:nvSpPr>
        <p:spPr>
          <a:xfrm>
            <a:off x="-44450" y="-44450"/>
            <a:ext cx="12287250" cy="6965950"/>
          </a:xfrm>
          <a:prstGeom prst="rect">
            <a:avLst/>
          </a:prstGeom>
          <a:solidFill>
            <a:srgbClr val="0D1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Placeholder 10">
            <a:extLst>
              <a:ext uri="{FF2B5EF4-FFF2-40B4-BE49-F238E27FC236}">
                <a16:creationId xmlns:a16="http://schemas.microsoft.com/office/drawing/2014/main" id="{DA1D20EA-0CA6-2541-9F6B-F9D5E572B643}"/>
              </a:ext>
            </a:extLst>
          </p:cNvPr>
          <p:cNvSpPr>
            <a:spLocks noGrp="1"/>
          </p:cNvSpPr>
          <p:nvPr>
            <p:ph type="body" sz="quarter" idx="10" hasCustomPrompt="1"/>
          </p:nvPr>
        </p:nvSpPr>
        <p:spPr>
          <a:xfrm>
            <a:off x="994170" y="2597213"/>
            <a:ext cx="8266703" cy="750672"/>
          </a:xfrm>
        </p:spPr>
        <p:txBody>
          <a:bodyPr>
            <a:normAutofit/>
          </a:bodyPr>
          <a:lstStyle>
            <a:lvl1pPr marL="0" indent="0">
              <a:buNone/>
              <a:defRPr sz="4800" b="1">
                <a:solidFill>
                  <a:schemeClr val="bg1"/>
                </a:solidFill>
              </a:defRPr>
            </a:lvl1pPr>
          </a:lstStyle>
          <a:p>
            <a:pPr lvl="0"/>
            <a:r>
              <a:rPr lang="en-GB"/>
              <a:t>Title</a:t>
            </a:r>
            <a:endParaRPr lang="en-US"/>
          </a:p>
        </p:txBody>
      </p:sp>
      <p:sp>
        <p:nvSpPr>
          <p:cNvPr id="26" name="Text Placeholder 14">
            <a:extLst>
              <a:ext uri="{FF2B5EF4-FFF2-40B4-BE49-F238E27FC236}">
                <a16:creationId xmlns:a16="http://schemas.microsoft.com/office/drawing/2014/main" id="{EB441B77-0D96-E046-84CE-A71E79705BC5}"/>
              </a:ext>
            </a:extLst>
          </p:cNvPr>
          <p:cNvSpPr>
            <a:spLocks noGrp="1"/>
          </p:cNvSpPr>
          <p:nvPr>
            <p:ph type="body" sz="quarter" idx="11" hasCustomPrompt="1"/>
          </p:nvPr>
        </p:nvSpPr>
        <p:spPr>
          <a:xfrm>
            <a:off x="1037684" y="3453389"/>
            <a:ext cx="8201868" cy="563562"/>
          </a:xfrm>
        </p:spPr>
        <p:txBody>
          <a:bodyPr>
            <a:normAutofit/>
          </a:bodyPr>
          <a:lstStyle>
            <a:lvl1pPr marL="0" indent="0">
              <a:buNone/>
              <a:defRPr sz="2000">
                <a:solidFill>
                  <a:schemeClr val="bg1"/>
                </a:solidFill>
              </a:defRPr>
            </a:lvl1pPr>
          </a:lstStyle>
          <a:p>
            <a:pPr lvl="0"/>
            <a:r>
              <a:rPr lang="en-GB"/>
              <a:t>Date</a:t>
            </a:r>
            <a:endParaRPr lang="en-US"/>
          </a:p>
        </p:txBody>
      </p:sp>
      <p:cxnSp>
        <p:nvCxnSpPr>
          <p:cNvPr id="27" name="Straight Connector 26">
            <a:extLst>
              <a:ext uri="{FF2B5EF4-FFF2-40B4-BE49-F238E27FC236}">
                <a16:creationId xmlns:a16="http://schemas.microsoft.com/office/drawing/2014/main" id="{1D6B3EBD-2A05-6942-B4D1-E518A2B4A975}"/>
              </a:ext>
            </a:extLst>
          </p:cNvPr>
          <p:cNvCxnSpPr>
            <a:cxnSpLocks/>
          </p:cNvCxnSpPr>
          <p:nvPr userDrawn="1"/>
        </p:nvCxnSpPr>
        <p:spPr>
          <a:xfrm>
            <a:off x="730144" y="2401709"/>
            <a:ext cx="0" cy="1600925"/>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9A6854E-BF0B-AF48-B6B6-3E184F49E3B2}"/>
              </a:ext>
            </a:extLst>
          </p:cNvPr>
          <p:cNvPicPr>
            <a:picLocks noChangeAspect="1"/>
          </p:cNvPicPr>
          <p:nvPr userDrawn="1"/>
        </p:nvPicPr>
        <p:blipFill>
          <a:blip r:embed="rId2"/>
          <a:stretch>
            <a:fillRect/>
          </a:stretch>
        </p:blipFill>
        <p:spPr>
          <a:xfrm>
            <a:off x="360000" y="432000"/>
            <a:ext cx="2489412" cy="720000"/>
          </a:xfrm>
          <a:prstGeom prst="rect">
            <a:avLst/>
          </a:prstGeom>
        </p:spPr>
      </p:pic>
    </p:spTree>
    <p:extLst>
      <p:ext uri="{BB962C8B-B14F-4D97-AF65-F5344CB8AC3E}">
        <p14:creationId xmlns:p14="http://schemas.microsoft.com/office/powerpoint/2010/main" val="13486811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divider + secondary info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7E3D25D-129D-254F-85D7-7B4EF7FF3B65}"/>
              </a:ext>
            </a:extLst>
          </p:cNvPr>
          <p:cNvSpPr/>
          <p:nvPr userDrawn="1"/>
        </p:nvSpPr>
        <p:spPr>
          <a:xfrm>
            <a:off x="-142240" y="-73651"/>
            <a:ext cx="12334240" cy="7000240"/>
          </a:xfrm>
          <a:prstGeom prst="rect">
            <a:avLst/>
          </a:prstGeom>
          <a:solidFill>
            <a:srgbClr val="0D1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1E4B0FA1-3F2F-854B-9BAA-63FDBA4A516F}"/>
              </a:ext>
            </a:extLst>
          </p:cNvPr>
          <p:cNvCxnSpPr>
            <a:cxnSpLocks/>
          </p:cNvCxnSpPr>
          <p:nvPr userDrawn="1"/>
        </p:nvCxnSpPr>
        <p:spPr>
          <a:xfrm>
            <a:off x="730144" y="2401709"/>
            <a:ext cx="0" cy="1600925"/>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0FEA6CEF-2534-D347-999B-E884C5B2DC6B}"/>
              </a:ext>
            </a:extLst>
          </p:cNvPr>
          <p:cNvSpPr>
            <a:spLocks noGrp="1"/>
          </p:cNvSpPr>
          <p:nvPr>
            <p:ph type="body" sz="quarter" idx="10" hasCustomPrompt="1"/>
          </p:nvPr>
        </p:nvSpPr>
        <p:spPr>
          <a:xfrm>
            <a:off x="994170" y="2597213"/>
            <a:ext cx="8266703" cy="750672"/>
          </a:xfrm>
        </p:spPr>
        <p:txBody>
          <a:bodyPr>
            <a:normAutofit/>
          </a:bodyPr>
          <a:lstStyle>
            <a:lvl1pPr marL="0" indent="0">
              <a:buNone/>
              <a:defRPr sz="4800" b="1">
                <a:solidFill>
                  <a:schemeClr val="bg1"/>
                </a:solidFill>
              </a:defRPr>
            </a:lvl1pPr>
          </a:lstStyle>
          <a:p>
            <a:pPr lvl="0"/>
            <a:r>
              <a:rPr lang="en-GB"/>
              <a:t>Title</a:t>
            </a:r>
            <a:endParaRPr lang="en-US"/>
          </a:p>
        </p:txBody>
      </p:sp>
      <p:sp>
        <p:nvSpPr>
          <p:cNvPr id="15" name="Text Placeholder 14">
            <a:extLst>
              <a:ext uri="{FF2B5EF4-FFF2-40B4-BE49-F238E27FC236}">
                <a16:creationId xmlns:a16="http://schemas.microsoft.com/office/drawing/2014/main" id="{08A5E92B-9C7A-8241-B8F7-B469DF2FCC1B}"/>
              </a:ext>
            </a:extLst>
          </p:cNvPr>
          <p:cNvSpPr>
            <a:spLocks noGrp="1"/>
          </p:cNvSpPr>
          <p:nvPr>
            <p:ph type="body" sz="quarter" idx="11" hasCustomPrompt="1"/>
          </p:nvPr>
        </p:nvSpPr>
        <p:spPr>
          <a:xfrm>
            <a:off x="1037684" y="3453389"/>
            <a:ext cx="8201868" cy="563562"/>
          </a:xfrm>
        </p:spPr>
        <p:txBody>
          <a:bodyPr>
            <a:normAutofit/>
          </a:bodyPr>
          <a:lstStyle>
            <a:lvl1pPr marL="0" indent="0">
              <a:buNone/>
              <a:defRPr sz="2000">
                <a:solidFill>
                  <a:schemeClr val="bg1"/>
                </a:solidFill>
              </a:defRPr>
            </a:lvl1pPr>
          </a:lstStyle>
          <a:p>
            <a:pPr lvl="0"/>
            <a:r>
              <a:rPr lang="en-GB"/>
              <a:t>Secondary info</a:t>
            </a:r>
            <a:endParaRPr lang="en-US"/>
          </a:p>
        </p:txBody>
      </p:sp>
    </p:spTree>
    <p:extLst>
      <p:ext uri="{BB962C8B-B14F-4D97-AF65-F5344CB8AC3E}">
        <p14:creationId xmlns:p14="http://schemas.microsoft.com/office/powerpoint/2010/main" val="30342639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divider + secondary inf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7E3D25D-129D-254F-85D7-7B4EF7FF3B65}"/>
              </a:ext>
            </a:extLst>
          </p:cNvPr>
          <p:cNvSpPr/>
          <p:nvPr userDrawn="1"/>
        </p:nvSpPr>
        <p:spPr>
          <a:xfrm>
            <a:off x="-142240" y="-73651"/>
            <a:ext cx="12334240" cy="7000240"/>
          </a:xfrm>
          <a:prstGeom prst="rect">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1E4B0FA1-3F2F-854B-9BAA-63FDBA4A516F}"/>
              </a:ext>
            </a:extLst>
          </p:cNvPr>
          <p:cNvCxnSpPr>
            <a:cxnSpLocks/>
          </p:cNvCxnSpPr>
          <p:nvPr userDrawn="1"/>
        </p:nvCxnSpPr>
        <p:spPr>
          <a:xfrm>
            <a:off x="730144" y="2401709"/>
            <a:ext cx="0" cy="1600925"/>
          </a:xfrm>
          <a:prstGeom prst="line">
            <a:avLst/>
          </a:prstGeom>
          <a:ln w="38100" cap="rnd">
            <a:solidFill>
              <a:srgbClr val="0D133D"/>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0FEA6CEF-2534-D347-999B-E884C5B2DC6B}"/>
              </a:ext>
            </a:extLst>
          </p:cNvPr>
          <p:cNvSpPr>
            <a:spLocks noGrp="1"/>
          </p:cNvSpPr>
          <p:nvPr>
            <p:ph type="body" sz="quarter" idx="10" hasCustomPrompt="1"/>
          </p:nvPr>
        </p:nvSpPr>
        <p:spPr>
          <a:xfrm>
            <a:off x="994170" y="2597213"/>
            <a:ext cx="8266703" cy="750672"/>
          </a:xfrm>
        </p:spPr>
        <p:txBody>
          <a:bodyPr>
            <a:normAutofit/>
          </a:bodyPr>
          <a:lstStyle>
            <a:lvl1pPr marL="0" indent="0">
              <a:buNone/>
              <a:defRPr sz="4800" b="1">
                <a:solidFill>
                  <a:schemeClr val="bg1"/>
                </a:solidFill>
              </a:defRPr>
            </a:lvl1pPr>
          </a:lstStyle>
          <a:p>
            <a:pPr lvl="0"/>
            <a:r>
              <a:rPr lang="en-GB"/>
              <a:t>Title</a:t>
            </a:r>
            <a:endParaRPr lang="en-US"/>
          </a:p>
        </p:txBody>
      </p:sp>
      <p:sp>
        <p:nvSpPr>
          <p:cNvPr id="15" name="Text Placeholder 14">
            <a:extLst>
              <a:ext uri="{FF2B5EF4-FFF2-40B4-BE49-F238E27FC236}">
                <a16:creationId xmlns:a16="http://schemas.microsoft.com/office/drawing/2014/main" id="{08A5E92B-9C7A-8241-B8F7-B469DF2FCC1B}"/>
              </a:ext>
            </a:extLst>
          </p:cNvPr>
          <p:cNvSpPr>
            <a:spLocks noGrp="1"/>
          </p:cNvSpPr>
          <p:nvPr>
            <p:ph type="body" sz="quarter" idx="11" hasCustomPrompt="1"/>
          </p:nvPr>
        </p:nvSpPr>
        <p:spPr>
          <a:xfrm>
            <a:off x="1037684" y="3453389"/>
            <a:ext cx="8201868" cy="563562"/>
          </a:xfrm>
        </p:spPr>
        <p:txBody>
          <a:bodyPr>
            <a:normAutofit/>
          </a:bodyPr>
          <a:lstStyle>
            <a:lvl1pPr marL="0" indent="0">
              <a:buNone/>
              <a:defRPr sz="2000">
                <a:solidFill>
                  <a:schemeClr val="bg1"/>
                </a:solidFill>
              </a:defRPr>
            </a:lvl1pPr>
          </a:lstStyle>
          <a:p>
            <a:pPr lvl="0"/>
            <a:r>
              <a:rPr lang="en-GB"/>
              <a:t>Secondary info</a:t>
            </a:r>
            <a:endParaRPr lang="en-US"/>
          </a:p>
        </p:txBody>
      </p:sp>
    </p:spTree>
    <p:extLst>
      <p:ext uri="{BB962C8B-B14F-4D97-AF65-F5344CB8AC3E}">
        <p14:creationId xmlns:p14="http://schemas.microsoft.com/office/powerpoint/2010/main" val="12230901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divider  - no log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D5AF203-8F1F-0A4C-8208-97A2FBD53AED}"/>
              </a:ext>
            </a:extLst>
          </p:cNvPr>
          <p:cNvSpPr/>
          <p:nvPr userDrawn="1"/>
        </p:nvSpPr>
        <p:spPr>
          <a:xfrm>
            <a:off x="-71120" y="-71120"/>
            <a:ext cx="12334240" cy="7000240"/>
          </a:xfrm>
          <a:prstGeom prst="rect">
            <a:avLst/>
          </a:prstGeom>
          <a:solidFill>
            <a:srgbClr val="0D1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3BC384F3-3F1B-1B43-BECB-954BA3ECB46B}"/>
              </a:ext>
            </a:extLst>
          </p:cNvPr>
          <p:cNvCxnSpPr>
            <a:cxnSpLocks/>
          </p:cNvCxnSpPr>
          <p:nvPr userDrawn="1"/>
        </p:nvCxnSpPr>
        <p:spPr>
          <a:xfrm>
            <a:off x="730144" y="2401709"/>
            <a:ext cx="0" cy="976056"/>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3AD74E72-C0FA-A546-8054-910D5F637B7C}"/>
              </a:ext>
            </a:extLst>
          </p:cNvPr>
          <p:cNvSpPr>
            <a:spLocks noGrp="1"/>
          </p:cNvSpPr>
          <p:nvPr>
            <p:ph type="body" sz="quarter" idx="10" hasCustomPrompt="1"/>
          </p:nvPr>
        </p:nvSpPr>
        <p:spPr>
          <a:xfrm>
            <a:off x="994170" y="2597213"/>
            <a:ext cx="8266703" cy="750672"/>
          </a:xfrm>
        </p:spPr>
        <p:txBody>
          <a:bodyPr>
            <a:normAutofit/>
          </a:bodyPr>
          <a:lstStyle>
            <a:lvl1pPr marL="0" indent="0">
              <a:buNone/>
              <a:defRPr sz="4800" b="1">
                <a:solidFill>
                  <a:schemeClr val="bg1"/>
                </a:solidFill>
              </a:defRPr>
            </a:lvl1pPr>
          </a:lstStyle>
          <a:p>
            <a:pPr lvl="0"/>
            <a:r>
              <a:rPr lang="en-GB"/>
              <a:t>Title</a:t>
            </a:r>
            <a:endParaRPr lang="en-US"/>
          </a:p>
        </p:txBody>
      </p:sp>
    </p:spTree>
    <p:extLst>
      <p:ext uri="{BB962C8B-B14F-4D97-AF65-F5344CB8AC3E}">
        <p14:creationId xmlns:p14="http://schemas.microsoft.com/office/powerpoint/2010/main" val="26642058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divider - no logo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D5AF203-8F1F-0A4C-8208-97A2FBD53AED}"/>
              </a:ext>
            </a:extLst>
          </p:cNvPr>
          <p:cNvSpPr/>
          <p:nvPr userDrawn="1"/>
        </p:nvSpPr>
        <p:spPr>
          <a:xfrm>
            <a:off x="-71120" y="-71120"/>
            <a:ext cx="12334240" cy="7000240"/>
          </a:xfrm>
          <a:prstGeom prst="rect">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3BC384F3-3F1B-1B43-BECB-954BA3ECB46B}"/>
              </a:ext>
            </a:extLst>
          </p:cNvPr>
          <p:cNvCxnSpPr>
            <a:cxnSpLocks/>
          </p:cNvCxnSpPr>
          <p:nvPr userDrawn="1"/>
        </p:nvCxnSpPr>
        <p:spPr>
          <a:xfrm>
            <a:off x="730144" y="2401709"/>
            <a:ext cx="0" cy="976056"/>
          </a:xfrm>
          <a:prstGeom prst="line">
            <a:avLst/>
          </a:prstGeom>
          <a:ln w="38100" cap="rnd">
            <a:solidFill>
              <a:srgbClr val="0D133D"/>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3AD74E72-C0FA-A546-8054-910D5F637B7C}"/>
              </a:ext>
            </a:extLst>
          </p:cNvPr>
          <p:cNvSpPr>
            <a:spLocks noGrp="1"/>
          </p:cNvSpPr>
          <p:nvPr>
            <p:ph type="body" sz="quarter" idx="10" hasCustomPrompt="1"/>
          </p:nvPr>
        </p:nvSpPr>
        <p:spPr>
          <a:xfrm>
            <a:off x="994170" y="2597213"/>
            <a:ext cx="8266703" cy="750672"/>
          </a:xfrm>
        </p:spPr>
        <p:txBody>
          <a:bodyPr>
            <a:normAutofit/>
          </a:bodyPr>
          <a:lstStyle>
            <a:lvl1pPr marL="0" indent="0">
              <a:buNone/>
              <a:defRPr sz="4800" b="1">
                <a:solidFill>
                  <a:schemeClr val="bg1"/>
                </a:solidFill>
              </a:defRPr>
            </a:lvl1pPr>
          </a:lstStyle>
          <a:p>
            <a:pPr lvl="0"/>
            <a:r>
              <a:rPr lang="en-GB"/>
              <a:t>Title</a:t>
            </a:r>
            <a:endParaRPr lang="en-US"/>
          </a:p>
        </p:txBody>
      </p:sp>
    </p:spTree>
    <p:extLst>
      <p:ext uri="{BB962C8B-B14F-4D97-AF65-F5344CB8AC3E}">
        <p14:creationId xmlns:p14="http://schemas.microsoft.com/office/powerpoint/2010/main" val="30193416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872498B-CB6C-1345-A7AC-51CC93ADFE62}"/>
              </a:ext>
            </a:extLst>
          </p:cNvPr>
          <p:cNvSpPr/>
          <p:nvPr userDrawn="1"/>
        </p:nvSpPr>
        <p:spPr>
          <a:xfrm>
            <a:off x="-71120" y="-71120"/>
            <a:ext cx="12334240" cy="7000240"/>
          </a:xfrm>
          <a:prstGeom prst="rect">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3DE034CD-8BAA-7748-B3C5-1CA46C07789E}"/>
              </a:ext>
            </a:extLst>
          </p:cNvPr>
          <p:cNvSpPr>
            <a:spLocks noGrp="1"/>
          </p:cNvSpPr>
          <p:nvPr>
            <p:ph type="body" sz="quarter" idx="10" hasCustomPrompt="1"/>
          </p:nvPr>
        </p:nvSpPr>
        <p:spPr>
          <a:xfrm>
            <a:off x="1115710" y="1113840"/>
            <a:ext cx="612938" cy="4365684"/>
          </a:xfrm>
        </p:spPr>
        <p:txBody>
          <a:bodyPr>
            <a:normAutofit/>
          </a:bodyPr>
          <a:lstStyle>
            <a:lvl1pPr marL="0" indent="0">
              <a:buNone/>
              <a:defRPr sz="1800" b="1">
                <a:solidFill>
                  <a:srgbClr val="0D133D"/>
                </a:solidFill>
              </a:defRPr>
            </a:lvl1pPr>
          </a:lstStyle>
          <a:p>
            <a:pPr lvl="0"/>
            <a:r>
              <a:rPr lang="en-GB"/>
              <a:t>01.</a:t>
            </a:r>
          </a:p>
          <a:p>
            <a:pPr lvl="0"/>
            <a:r>
              <a:rPr lang="en-GB"/>
              <a:t>02.</a:t>
            </a:r>
          </a:p>
          <a:p>
            <a:pPr lvl="0"/>
            <a:r>
              <a:rPr lang="en-GB"/>
              <a:t>03.</a:t>
            </a:r>
          </a:p>
          <a:p>
            <a:pPr lvl="0"/>
            <a:r>
              <a:rPr lang="en-GB"/>
              <a:t>04.</a:t>
            </a:r>
          </a:p>
          <a:p>
            <a:pPr lvl="0"/>
            <a:r>
              <a:rPr lang="en-GB"/>
              <a:t>05.</a:t>
            </a:r>
          </a:p>
          <a:p>
            <a:pPr lvl="0"/>
            <a:r>
              <a:rPr lang="en-GB"/>
              <a:t>06.</a:t>
            </a:r>
            <a:endParaRPr lang="en-US"/>
          </a:p>
        </p:txBody>
      </p:sp>
      <p:sp>
        <p:nvSpPr>
          <p:cNvPr id="14" name="Text Placeholder 11">
            <a:extLst>
              <a:ext uri="{FF2B5EF4-FFF2-40B4-BE49-F238E27FC236}">
                <a16:creationId xmlns:a16="http://schemas.microsoft.com/office/drawing/2014/main" id="{657275A7-A541-0646-A2C9-9DB166541687}"/>
              </a:ext>
            </a:extLst>
          </p:cNvPr>
          <p:cNvSpPr>
            <a:spLocks noGrp="1"/>
          </p:cNvSpPr>
          <p:nvPr>
            <p:ph type="body" sz="quarter" idx="11" hasCustomPrompt="1"/>
          </p:nvPr>
        </p:nvSpPr>
        <p:spPr>
          <a:xfrm>
            <a:off x="1649898" y="1113840"/>
            <a:ext cx="6882210" cy="436568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chemeClr val="bg1"/>
                </a:solidFill>
              </a:defRPr>
            </a:lvl1pPr>
          </a:lstStyle>
          <a:p>
            <a:pPr lvl="0"/>
            <a:r>
              <a:rPr lang="en-GB"/>
              <a:t>Item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Item</a:t>
            </a: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Item</a:t>
            </a: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Item</a:t>
            </a: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Item</a:t>
            </a: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Item</a:t>
            </a:r>
            <a:endParaRPr lang="en-US"/>
          </a:p>
          <a:p>
            <a:pPr lvl="0"/>
            <a:endParaRPr lang="en-US"/>
          </a:p>
        </p:txBody>
      </p:sp>
      <p:sp>
        <p:nvSpPr>
          <p:cNvPr id="9" name="Teardrop 8">
            <a:extLst>
              <a:ext uri="{FF2B5EF4-FFF2-40B4-BE49-F238E27FC236}">
                <a16:creationId xmlns:a16="http://schemas.microsoft.com/office/drawing/2014/main" id="{5E8C9238-C58B-A948-9289-3D523436D037}"/>
              </a:ext>
            </a:extLst>
          </p:cNvPr>
          <p:cNvSpPr/>
          <p:nvPr userDrawn="1"/>
        </p:nvSpPr>
        <p:spPr>
          <a:xfrm>
            <a:off x="9043902" y="373254"/>
            <a:ext cx="2776623" cy="2776623"/>
          </a:xfrm>
          <a:prstGeom prst="teardrop">
            <a:avLst/>
          </a:prstGeom>
          <a:solidFill>
            <a:srgbClr val="0D1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D133D"/>
              </a:highlight>
            </a:endParaRPr>
          </a:p>
        </p:txBody>
      </p:sp>
      <p:sp>
        <p:nvSpPr>
          <p:cNvPr id="10" name="Title 1">
            <a:extLst>
              <a:ext uri="{FF2B5EF4-FFF2-40B4-BE49-F238E27FC236}">
                <a16:creationId xmlns:a16="http://schemas.microsoft.com/office/drawing/2014/main" id="{E4610166-25F9-1B4A-8527-6463C1223405}"/>
              </a:ext>
            </a:extLst>
          </p:cNvPr>
          <p:cNvSpPr txBox="1">
            <a:spLocks/>
          </p:cNvSpPr>
          <p:nvPr userDrawn="1"/>
        </p:nvSpPr>
        <p:spPr>
          <a:xfrm>
            <a:off x="9268752" y="853726"/>
            <a:ext cx="2326922" cy="90783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ts val="5600"/>
              </a:lnSpc>
            </a:pPr>
            <a:r>
              <a:rPr lang="en-US" sz="3800" b="1" spc="-150" dirty="0">
                <a:solidFill>
                  <a:schemeClr val="bg1"/>
                </a:solidFill>
                <a:latin typeface="Arial" panose="020B0604020202020204" pitchFamily="34" charset="0"/>
                <a:ea typeface="Verdana" panose="020B0604030504040204" pitchFamily="34" charset="0"/>
                <a:cs typeface="Arial" panose="020B0604020202020204" pitchFamily="34" charset="0"/>
              </a:rPr>
              <a:t>Poll Question</a:t>
            </a:r>
          </a:p>
        </p:txBody>
      </p:sp>
    </p:spTree>
    <p:extLst>
      <p:ext uri="{BB962C8B-B14F-4D97-AF65-F5344CB8AC3E}">
        <p14:creationId xmlns:p14="http://schemas.microsoft.com/office/powerpoint/2010/main" val="42068252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nten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872498B-CB6C-1345-A7AC-51CC93ADFE62}"/>
              </a:ext>
            </a:extLst>
          </p:cNvPr>
          <p:cNvSpPr/>
          <p:nvPr userDrawn="1"/>
        </p:nvSpPr>
        <p:spPr>
          <a:xfrm>
            <a:off x="-71120" y="-82071"/>
            <a:ext cx="12334240" cy="7000240"/>
          </a:xfrm>
          <a:prstGeom prst="rect">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3DE034CD-8BAA-7748-B3C5-1CA46C07789E}"/>
              </a:ext>
            </a:extLst>
          </p:cNvPr>
          <p:cNvSpPr>
            <a:spLocks noGrp="1"/>
          </p:cNvSpPr>
          <p:nvPr>
            <p:ph type="body" sz="quarter" idx="10" hasCustomPrompt="1"/>
          </p:nvPr>
        </p:nvSpPr>
        <p:spPr>
          <a:xfrm>
            <a:off x="1115710" y="1113840"/>
            <a:ext cx="612938" cy="4365684"/>
          </a:xfrm>
        </p:spPr>
        <p:txBody>
          <a:bodyPr>
            <a:normAutofit/>
          </a:bodyPr>
          <a:lstStyle>
            <a:lvl1pPr marL="0" indent="0">
              <a:buNone/>
              <a:defRPr sz="1800" b="1">
                <a:solidFill>
                  <a:srgbClr val="0D133D"/>
                </a:solidFill>
              </a:defRPr>
            </a:lvl1pPr>
          </a:lstStyle>
          <a:p>
            <a:pPr lvl="0"/>
            <a:r>
              <a:rPr lang="en-GB"/>
              <a:t>01.</a:t>
            </a:r>
          </a:p>
          <a:p>
            <a:pPr lvl="0"/>
            <a:r>
              <a:rPr lang="en-GB"/>
              <a:t>02.</a:t>
            </a:r>
          </a:p>
          <a:p>
            <a:pPr lvl="0"/>
            <a:r>
              <a:rPr lang="en-GB"/>
              <a:t>03.</a:t>
            </a:r>
          </a:p>
          <a:p>
            <a:pPr lvl="0"/>
            <a:r>
              <a:rPr lang="en-GB"/>
              <a:t>04.</a:t>
            </a:r>
          </a:p>
          <a:p>
            <a:pPr lvl="0"/>
            <a:r>
              <a:rPr lang="en-GB"/>
              <a:t>05.</a:t>
            </a:r>
          </a:p>
          <a:p>
            <a:pPr lvl="0"/>
            <a:r>
              <a:rPr lang="en-GB"/>
              <a:t>06.</a:t>
            </a:r>
            <a:endParaRPr lang="en-US"/>
          </a:p>
        </p:txBody>
      </p:sp>
      <p:sp>
        <p:nvSpPr>
          <p:cNvPr id="14" name="Text Placeholder 11">
            <a:extLst>
              <a:ext uri="{FF2B5EF4-FFF2-40B4-BE49-F238E27FC236}">
                <a16:creationId xmlns:a16="http://schemas.microsoft.com/office/drawing/2014/main" id="{657275A7-A541-0646-A2C9-9DB166541687}"/>
              </a:ext>
            </a:extLst>
          </p:cNvPr>
          <p:cNvSpPr>
            <a:spLocks noGrp="1"/>
          </p:cNvSpPr>
          <p:nvPr>
            <p:ph type="body" sz="quarter" idx="11" hasCustomPrompt="1"/>
          </p:nvPr>
        </p:nvSpPr>
        <p:spPr>
          <a:xfrm>
            <a:off x="1649898" y="1113840"/>
            <a:ext cx="6882210" cy="436568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chemeClr val="bg1"/>
                </a:solidFill>
              </a:defRPr>
            </a:lvl1pPr>
          </a:lstStyle>
          <a:p>
            <a:pPr lvl="0"/>
            <a:r>
              <a:rPr lang="en-GB"/>
              <a:t>Item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Item</a:t>
            </a: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Item</a:t>
            </a: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Item</a:t>
            </a: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Item</a:t>
            </a: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Item</a:t>
            </a:r>
            <a:endParaRPr lang="en-US"/>
          </a:p>
          <a:p>
            <a:pPr lvl="0"/>
            <a:endParaRPr lang="en-US"/>
          </a:p>
        </p:txBody>
      </p:sp>
      <p:sp>
        <p:nvSpPr>
          <p:cNvPr id="9" name="Teardrop 8">
            <a:extLst>
              <a:ext uri="{FF2B5EF4-FFF2-40B4-BE49-F238E27FC236}">
                <a16:creationId xmlns:a16="http://schemas.microsoft.com/office/drawing/2014/main" id="{5E8C9238-C58B-A948-9289-3D523436D037}"/>
              </a:ext>
            </a:extLst>
          </p:cNvPr>
          <p:cNvSpPr/>
          <p:nvPr userDrawn="1"/>
        </p:nvSpPr>
        <p:spPr>
          <a:xfrm>
            <a:off x="9043902" y="373254"/>
            <a:ext cx="2776623" cy="2776623"/>
          </a:xfrm>
          <a:prstGeom prst="teardrop">
            <a:avLst/>
          </a:prstGeom>
          <a:solidFill>
            <a:srgbClr val="0D1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D133D"/>
              </a:highlight>
            </a:endParaRPr>
          </a:p>
        </p:txBody>
      </p:sp>
      <p:sp>
        <p:nvSpPr>
          <p:cNvPr id="10" name="Title 1">
            <a:extLst>
              <a:ext uri="{FF2B5EF4-FFF2-40B4-BE49-F238E27FC236}">
                <a16:creationId xmlns:a16="http://schemas.microsoft.com/office/drawing/2014/main" id="{E4610166-25F9-1B4A-8527-6463C1223405}"/>
              </a:ext>
            </a:extLst>
          </p:cNvPr>
          <p:cNvSpPr txBox="1">
            <a:spLocks/>
          </p:cNvSpPr>
          <p:nvPr userDrawn="1"/>
        </p:nvSpPr>
        <p:spPr>
          <a:xfrm>
            <a:off x="9114576" y="659920"/>
            <a:ext cx="2635274" cy="90783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ts val="5600"/>
              </a:lnSpc>
            </a:pPr>
            <a:r>
              <a:rPr lang="en-US" sz="3800" b="1" spc="-150" dirty="0">
                <a:solidFill>
                  <a:schemeClr val="bg1"/>
                </a:solidFill>
                <a:latin typeface="Lato" panose="020F0502020204030203" pitchFamily="34" charset="0"/>
                <a:ea typeface="Lato" panose="020F0502020204030203" pitchFamily="34" charset="0"/>
                <a:cs typeface="Lato" panose="020F0502020204030203" pitchFamily="34" charset="0"/>
              </a:rPr>
              <a:t>Poll</a:t>
            </a:r>
            <a:r>
              <a:rPr lang="en-US" sz="3800" b="1" spc="-150" dirty="0">
                <a:solidFill>
                  <a:schemeClr val="bg1"/>
                </a:solidFill>
                <a:latin typeface="Arial" panose="020B0604020202020204" pitchFamily="34" charset="0"/>
                <a:ea typeface="Verdana" panose="020B0604030504040204" pitchFamily="34" charset="0"/>
                <a:cs typeface="Arial" panose="020B0604020202020204" pitchFamily="34" charset="0"/>
              </a:rPr>
              <a:t> Question Time!</a:t>
            </a:r>
          </a:p>
        </p:txBody>
      </p:sp>
    </p:spTree>
    <p:extLst>
      <p:ext uri="{BB962C8B-B14F-4D97-AF65-F5344CB8AC3E}">
        <p14:creationId xmlns:p14="http://schemas.microsoft.com/office/powerpoint/2010/main" val="22431599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onten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872498B-CB6C-1345-A7AC-51CC93ADFE62}"/>
              </a:ext>
            </a:extLst>
          </p:cNvPr>
          <p:cNvSpPr/>
          <p:nvPr userDrawn="1"/>
        </p:nvSpPr>
        <p:spPr>
          <a:xfrm>
            <a:off x="-71120" y="-71120"/>
            <a:ext cx="12334240" cy="7000240"/>
          </a:xfrm>
          <a:prstGeom prst="rect">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3DE034CD-8BAA-7748-B3C5-1CA46C07789E}"/>
              </a:ext>
            </a:extLst>
          </p:cNvPr>
          <p:cNvSpPr>
            <a:spLocks noGrp="1"/>
          </p:cNvSpPr>
          <p:nvPr>
            <p:ph type="body" sz="quarter" idx="10" hasCustomPrompt="1"/>
          </p:nvPr>
        </p:nvSpPr>
        <p:spPr>
          <a:xfrm>
            <a:off x="1115710" y="1113840"/>
            <a:ext cx="612938" cy="4365684"/>
          </a:xfrm>
        </p:spPr>
        <p:txBody>
          <a:bodyPr>
            <a:normAutofit/>
          </a:bodyPr>
          <a:lstStyle>
            <a:lvl1pPr marL="0" indent="0">
              <a:buNone/>
              <a:defRPr sz="1800" b="1">
                <a:solidFill>
                  <a:srgbClr val="0D133D"/>
                </a:solidFill>
              </a:defRPr>
            </a:lvl1pPr>
          </a:lstStyle>
          <a:p>
            <a:pPr lvl="0"/>
            <a:r>
              <a:rPr lang="en-GB"/>
              <a:t>01.</a:t>
            </a:r>
          </a:p>
          <a:p>
            <a:pPr lvl="0"/>
            <a:r>
              <a:rPr lang="en-GB"/>
              <a:t>02.</a:t>
            </a:r>
          </a:p>
          <a:p>
            <a:pPr lvl="0"/>
            <a:r>
              <a:rPr lang="en-GB"/>
              <a:t>03.</a:t>
            </a:r>
          </a:p>
          <a:p>
            <a:pPr lvl="0"/>
            <a:r>
              <a:rPr lang="en-GB"/>
              <a:t>04.</a:t>
            </a:r>
          </a:p>
          <a:p>
            <a:pPr lvl="0"/>
            <a:r>
              <a:rPr lang="en-GB"/>
              <a:t>05.</a:t>
            </a:r>
          </a:p>
          <a:p>
            <a:pPr lvl="0"/>
            <a:r>
              <a:rPr lang="en-GB"/>
              <a:t>06.</a:t>
            </a:r>
            <a:endParaRPr lang="en-US"/>
          </a:p>
        </p:txBody>
      </p:sp>
      <p:sp>
        <p:nvSpPr>
          <p:cNvPr id="14" name="Text Placeholder 11">
            <a:extLst>
              <a:ext uri="{FF2B5EF4-FFF2-40B4-BE49-F238E27FC236}">
                <a16:creationId xmlns:a16="http://schemas.microsoft.com/office/drawing/2014/main" id="{657275A7-A541-0646-A2C9-9DB166541687}"/>
              </a:ext>
            </a:extLst>
          </p:cNvPr>
          <p:cNvSpPr>
            <a:spLocks noGrp="1"/>
          </p:cNvSpPr>
          <p:nvPr>
            <p:ph type="body" sz="quarter" idx="11" hasCustomPrompt="1"/>
          </p:nvPr>
        </p:nvSpPr>
        <p:spPr>
          <a:xfrm>
            <a:off x="1649898" y="1113840"/>
            <a:ext cx="6882210" cy="436568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chemeClr val="bg1"/>
                </a:solidFill>
              </a:defRPr>
            </a:lvl1pPr>
          </a:lstStyle>
          <a:p>
            <a:pPr lvl="0"/>
            <a:r>
              <a:rPr lang="en-GB"/>
              <a:t>Item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Item</a:t>
            </a: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Item</a:t>
            </a: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Item</a:t>
            </a: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Item</a:t>
            </a: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Item</a:t>
            </a:r>
            <a:endParaRPr lang="en-US"/>
          </a:p>
          <a:p>
            <a:pPr lvl="0"/>
            <a:endParaRPr lang="en-US"/>
          </a:p>
        </p:txBody>
      </p:sp>
      <p:sp>
        <p:nvSpPr>
          <p:cNvPr id="9" name="Teardrop 8">
            <a:extLst>
              <a:ext uri="{FF2B5EF4-FFF2-40B4-BE49-F238E27FC236}">
                <a16:creationId xmlns:a16="http://schemas.microsoft.com/office/drawing/2014/main" id="{5E8C9238-C58B-A948-9289-3D523436D037}"/>
              </a:ext>
            </a:extLst>
          </p:cNvPr>
          <p:cNvSpPr/>
          <p:nvPr userDrawn="1"/>
        </p:nvSpPr>
        <p:spPr>
          <a:xfrm>
            <a:off x="9043902" y="373254"/>
            <a:ext cx="2776623" cy="2776623"/>
          </a:xfrm>
          <a:prstGeom prst="teardrop">
            <a:avLst/>
          </a:prstGeom>
          <a:solidFill>
            <a:srgbClr val="0D1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D133D"/>
              </a:highlight>
            </a:endParaRPr>
          </a:p>
        </p:txBody>
      </p:sp>
      <p:sp>
        <p:nvSpPr>
          <p:cNvPr id="10" name="Title 1">
            <a:extLst>
              <a:ext uri="{FF2B5EF4-FFF2-40B4-BE49-F238E27FC236}">
                <a16:creationId xmlns:a16="http://schemas.microsoft.com/office/drawing/2014/main" id="{E4610166-25F9-1B4A-8527-6463C1223405}"/>
              </a:ext>
            </a:extLst>
          </p:cNvPr>
          <p:cNvSpPr txBox="1">
            <a:spLocks/>
          </p:cNvSpPr>
          <p:nvPr userDrawn="1"/>
        </p:nvSpPr>
        <p:spPr>
          <a:xfrm>
            <a:off x="9185251" y="1299074"/>
            <a:ext cx="2326922" cy="90783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ts val="5600"/>
              </a:lnSpc>
            </a:pPr>
            <a:r>
              <a:rPr lang="en-US" sz="3800" b="1" spc="-150" dirty="0">
                <a:solidFill>
                  <a:schemeClr val="bg1"/>
                </a:solidFill>
                <a:latin typeface="Arial" panose="020B0604020202020204" pitchFamily="34" charset="0"/>
                <a:ea typeface="Verdana" panose="020B0604030504040204" pitchFamily="34" charset="0"/>
                <a:cs typeface="Arial" panose="020B0604020202020204" pitchFamily="34" charset="0"/>
              </a:rPr>
              <a:t>Contents</a:t>
            </a:r>
          </a:p>
        </p:txBody>
      </p:sp>
    </p:spTree>
    <p:extLst>
      <p:ext uri="{BB962C8B-B14F-4D97-AF65-F5344CB8AC3E}">
        <p14:creationId xmlns:p14="http://schemas.microsoft.com/office/powerpoint/2010/main" val="8662862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age + curved left">
    <p:spTree>
      <p:nvGrpSpPr>
        <p:cNvPr id="1" name=""/>
        <p:cNvGrpSpPr/>
        <p:nvPr/>
      </p:nvGrpSpPr>
      <p:grpSpPr>
        <a:xfrm>
          <a:off x="0" y="0"/>
          <a:ext cx="0" cy="0"/>
          <a:chOff x="0" y="0"/>
          <a:chExt cx="0" cy="0"/>
        </a:xfrm>
      </p:grpSpPr>
      <p:sp>
        <p:nvSpPr>
          <p:cNvPr id="6" name="Teardrop 5">
            <a:extLst>
              <a:ext uri="{FF2B5EF4-FFF2-40B4-BE49-F238E27FC236}">
                <a16:creationId xmlns:a16="http://schemas.microsoft.com/office/drawing/2014/main" id="{597FEA0C-B4E3-3C4D-8583-EE0EDCF74482}"/>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D48E3BDF-62C2-434B-B2BD-BFB972F9F02A}"/>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dirty="0">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CA88FD23-1B39-1F4B-B3D1-11D84859BB0E}"/>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53A551E9-C9B9-1A4C-B327-A624775C60E0}"/>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a:solidFill>
                  <a:srgbClr val="0D133D"/>
                </a:solidFill>
                <a:latin typeface="Arial" panose="020B0604020202020204" pitchFamily="34" charset="0"/>
                <a:cs typeface="Arial" panose="020B0604020202020204" pitchFamily="34" charset="0"/>
              </a:rPr>
              <a:t>Footer text goes here</a:t>
            </a:r>
            <a:endParaRPr lang="en-US" sz="800">
              <a:solidFill>
                <a:srgbClr val="0D133D"/>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E238D963-7D8B-414D-9D49-AC2D3E35DABD}"/>
              </a:ext>
            </a:extLst>
          </p:cNvPr>
          <p:cNvSpPr/>
          <p:nvPr userDrawn="1"/>
        </p:nvSpPr>
        <p:spPr>
          <a:xfrm>
            <a:off x="-4318023" y="-1442125"/>
            <a:ext cx="9742249" cy="9742249"/>
          </a:xfrm>
          <a:prstGeom prst="ellipse">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8B28597-7E59-8D4B-95C0-BC0B7FB0A9E0}"/>
              </a:ext>
            </a:extLst>
          </p:cNvPr>
          <p:cNvPicPr>
            <a:picLocks noChangeAspect="1"/>
          </p:cNvPicPr>
          <p:nvPr userDrawn="1"/>
        </p:nvPicPr>
        <p:blipFill>
          <a:blip r:embed="rId2"/>
          <a:stretch>
            <a:fillRect/>
          </a:stretch>
        </p:blipFill>
        <p:spPr>
          <a:xfrm>
            <a:off x="9957794" y="307367"/>
            <a:ext cx="1929600" cy="558089"/>
          </a:xfrm>
          <a:prstGeom prst="rect">
            <a:avLst/>
          </a:prstGeom>
        </p:spPr>
      </p:pic>
    </p:spTree>
    <p:extLst>
      <p:ext uri="{BB962C8B-B14F-4D97-AF65-F5344CB8AC3E}">
        <p14:creationId xmlns:p14="http://schemas.microsoft.com/office/powerpoint/2010/main" val="1885107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lumn with bullets">
    <p:spTree>
      <p:nvGrpSpPr>
        <p:cNvPr id="1" name=""/>
        <p:cNvGrpSpPr/>
        <p:nvPr/>
      </p:nvGrpSpPr>
      <p:grpSpPr>
        <a:xfrm>
          <a:off x="0" y="0"/>
          <a:ext cx="0" cy="0"/>
          <a:chOff x="0" y="0"/>
          <a:chExt cx="0" cy="0"/>
        </a:xfrm>
      </p:grpSpPr>
      <p:sp>
        <p:nvSpPr>
          <p:cNvPr id="6" name="Teardrop 5">
            <a:extLst>
              <a:ext uri="{FF2B5EF4-FFF2-40B4-BE49-F238E27FC236}">
                <a16:creationId xmlns:a16="http://schemas.microsoft.com/office/drawing/2014/main" id="{597FEA0C-B4E3-3C4D-8583-EE0EDCF74482}"/>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D48E3BDF-62C2-434B-B2BD-BFB972F9F02A}"/>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dirty="0">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CA88FD23-1B39-1F4B-B3D1-11D84859BB0E}"/>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5DB023-1CCF-4947-940A-06AEC2D58821}"/>
              </a:ext>
            </a:extLst>
          </p:cNvPr>
          <p:cNvCxnSpPr>
            <a:cxnSpLocks/>
          </p:cNvCxnSpPr>
          <p:nvPr userDrawn="1"/>
        </p:nvCxnSpPr>
        <p:spPr>
          <a:xfrm>
            <a:off x="371475" y="368300"/>
            <a:ext cx="0" cy="501130"/>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53A551E9-C9B9-1A4C-B327-A624775C60E0}"/>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dirty="0">
                <a:solidFill>
                  <a:srgbClr val="0D133D"/>
                </a:solidFill>
                <a:latin typeface="Arial" panose="020B0604020202020204" pitchFamily="34" charset="0"/>
                <a:cs typeface="Arial" panose="020B0604020202020204" pitchFamily="34" charset="0"/>
              </a:rPr>
              <a:t>Footer text goes here</a:t>
            </a:r>
            <a:endParaRPr lang="en-US" sz="800" dirty="0">
              <a:solidFill>
                <a:srgbClr val="0D133D"/>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5263D1F9-A683-1849-9237-96A6171272B7}"/>
              </a:ext>
            </a:extLst>
          </p:cNvPr>
          <p:cNvSpPr>
            <a:spLocks noGrp="1"/>
          </p:cNvSpPr>
          <p:nvPr>
            <p:ph type="body" sz="quarter" idx="12" hasCustomPrompt="1"/>
          </p:nvPr>
        </p:nvSpPr>
        <p:spPr>
          <a:xfrm>
            <a:off x="487341" y="432001"/>
            <a:ext cx="7261225" cy="564901"/>
          </a:xfrm>
        </p:spPr>
        <p:txBody>
          <a:bodyPr/>
          <a:lstStyle>
            <a:lvl1pPr marL="0" indent="0">
              <a:buNone/>
              <a:defRPr b="1"/>
            </a:lvl1pPr>
          </a:lstStyle>
          <a:p>
            <a:pPr lvl="0"/>
            <a:r>
              <a:rPr lang="en-GB" dirty="0"/>
              <a:t>Page title goes here</a:t>
            </a:r>
            <a:endParaRPr lang="en-US" dirty="0"/>
          </a:p>
        </p:txBody>
      </p:sp>
      <p:pic>
        <p:nvPicPr>
          <p:cNvPr id="10" name="Picture 9">
            <a:extLst>
              <a:ext uri="{FF2B5EF4-FFF2-40B4-BE49-F238E27FC236}">
                <a16:creationId xmlns:a16="http://schemas.microsoft.com/office/drawing/2014/main" id="{82733051-0479-F347-86D0-DE53D1976CE7}"/>
              </a:ext>
            </a:extLst>
          </p:cNvPr>
          <p:cNvPicPr>
            <a:picLocks noChangeAspect="1"/>
          </p:cNvPicPr>
          <p:nvPr userDrawn="1"/>
        </p:nvPicPr>
        <p:blipFill>
          <a:blip r:embed="rId2"/>
          <a:stretch>
            <a:fillRect/>
          </a:stretch>
        </p:blipFill>
        <p:spPr>
          <a:xfrm>
            <a:off x="9957794" y="307367"/>
            <a:ext cx="1929600" cy="558089"/>
          </a:xfrm>
          <a:prstGeom prst="rect">
            <a:avLst/>
          </a:prstGeom>
        </p:spPr>
      </p:pic>
      <p:sp>
        <p:nvSpPr>
          <p:cNvPr id="5" name="Text Placeholder 4">
            <a:extLst>
              <a:ext uri="{FF2B5EF4-FFF2-40B4-BE49-F238E27FC236}">
                <a16:creationId xmlns:a16="http://schemas.microsoft.com/office/drawing/2014/main" id="{398E3855-F8B3-47F0-9281-AB5F1C8DA78B}"/>
              </a:ext>
            </a:extLst>
          </p:cNvPr>
          <p:cNvSpPr>
            <a:spLocks noGrp="1"/>
          </p:cNvSpPr>
          <p:nvPr>
            <p:ph type="body" sz="quarter" idx="13"/>
          </p:nvPr>
        </p:nvSpPr>
        <p:spPr>
          <a:xfrm>
            <a:off x="749102" y="1580978"/>
            <a:ext cx="10753537" cy="45554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048260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age + contrast bottom">
    <p:spTree>
      <p:nvGrpSpPr>
        <p:cNvPr id="1" name=""/>
        <p:cNvGrpSpPr/>
        <p:nvPr/>
      </p:nvGrpSpPr>
      <p:grpSpPr>
        <a:xfrm>
          <a:off x="0" y="0"/>
          <a:ext cx="0" cy="0"/>
          <a:chOff x="0" y="0"/>
          <a:chExt cx="0" cy="0"/>
        </a:xfrm>
      </p:grpSpPr>
      <p:sp>
        <p:nvSpPr>
          <p:cNvPr id="10" name="Teardrop 9">
            <a:extLst>
              <a:ext uri="{FF2B5EF4-FFF2-40B4-BE49-F238E27FC236}">
                <a16:creationId xmlns:a16="http://schemas.microsoft.com/office/drawing/2014/main" id="{163DA516-7F77-564A-936F-859527FAC17D}"/>
              </a:ext>
            </a:extLst>
          </p:cNvPr>
          <p:cNvSpPr/>
          <p:nvPr userDrawn="1"/>
        </p:nvSpPr>
        <p:spPr>
          <a:xfrm rot="16200000">
            <a:off x="-55003" y="2598209"/>
            <a:ext cx="14053495" cy="14053495"/>
          </a:xfrm>
          <a:prstGeom prst="teardrop">
            <a:avLst/>
          </a:prstGeom>
          <a:solidFill>
            <a:srgbClr val="5974D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ardrop 5">
            <a:extLst>
              <a:ext uri="{FF2B5EF4-FFF2-40B4-BE49-F238E27FC236}">
                <a16:creationId xmlns:a16="http://schemas.microsoft.com/office/drawing/2014/main" id="{597FEA0C-B4E3-3C4D-8583-EE0EDCF74482}"/>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D48E3BDF-62C2-434B-B2BD-BFB972F9F02A}"/>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dirty="0">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CA88FD23-1B39-1F4B-B3D1-11D84859BB0E}"/>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5DB023-1CCF-4947-940A-06AEC2D58821}"/>
              </a:ext>
            </a:extLst>
          </p:cNvPr>
          <p:cNvCxnSpPr>
            <a:cxnSpLocks/>
          </p:cNvCxnSpPr>
          <p:nvPr userDrawn="1"/>
        </p:nvCxnSpPr>
        <p:spPr>
          <a:xfrm>
            <a:off x="371475" y="368300"/>
            <a:ext cx="0" cy="501130"/>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53A551E9-C9B9-1A4C-B327-A624775C60E0}"/>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a:solidFill>
                  <a:srgbClr val="0D133D"/>
                </a:solidFill>
                <a:latin typeface="Arial" panose="020B0604020202020204" pitchFamily="34" charset="0"/>
                <a:cs typeface="Arial" panose="020B0604020202020204" pitchFamily="34" charset="0"/>
              </a:rPr>
              <a:t>Footer text goes here</a:t>
            </a:r>
            <a:endParaRPr lang="en-US" sz="800">
              <a:solidFill>
                <a:srgbClr val="0D133D"/>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5263D1F9-A683-1849-9237-96A6171272B7}"/>
              </a:ext>
            </a:extLst>
          </p:cNvPr>
          <p:cNvSpPr>
            <a:spLocks noGrp="1"/>
          </p:cNvSpPr>
          <p:nvPr>
            <p:ph type="body" sz="quarter" idx="12" hasCustomPrompt="1"/>
          </p:nvPr>
        </p:nvSpPr>
        <p:spPr>
          <a:xfrm>
            <a:off x="487341" y="432001"/>
            <a:ext cx="7261225" cy="564901"/>
          </a:xfrm>
        </p:spPr>
        <p:txBody>
          <a:bodyPr/>
          <a:lstStyle>
            <a:lvl1pPr marL="0" indent="0">
              <a:buNone/>
              <a:defRPr b="1"/>
            </a:lvl1pPr>
          </a:lstStyle>
          <a:p>
            <a:pPr lvl="0"/>
            <a:r>
              <a:rPr lang="en-GB"/>
              <a:t>Page title goes here</a:t>
            </a:r>
            <a:endParaRPr lang="en-US"/>
          </a:p>
        </p:txBody>
      </p:sp>
      <p:pic>
        <p:nvPicPr>
          <p:cNvPr id="13" name="Picture 12">
            <a:extLst>
              <a:ext uri="{FF2B5EF4-FFF2-40B4-BE49-F238E27FC236}">
                <a16:creationId xmlns:a16="http://schemas.microsoft.com/office/drawing/2014/main" id="{6E05E169-BC65-BC45-A5D0-6CAE9AF645C1}"/>
              </a:ext>
            </a:extLst>
          </p:cNvPr>
          <p:cNvPicPr>
            <a:picLocks noChangeAspect="1"/>
          </p:cNvPicPr>
          <p:nvPr userDrawn="1"/>
        </p:nvPicPr>
        <p:blipFill>
          <a:blip r:embed="rId2"/>
          <a:stretch>
            <a:fillRect/>
          </a:stretch>
        </p:blipFill>
        <p:spPr>
          <a:xfrm>
            <a:off x="9957794" y="307367"/>
            <a:ext cx="1929600" cy="558089"/>
          </a:xfrm>
          <a:prstGeom prst="rect">
            <a:avLst/>
          </a:prstGeom>
        </p:spPr>
      </p:pic>
    </p:spTree>
    <p:extLst>
      <p:ext uri="{BB962C8B-B14F-4D97-AF65-F5344CB8AC3E}">
        <p14:creationId xmlns:p14="http://schemas.microsoft.com/office/powerpoint/2010/main" val="29688189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age + contrast bottom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66D3577-0FE6-EA46-AE2D-C49DF2284096}"/>
              </a:ext>
            </a:extLst>
          </p:cNvPr>
          <p:cNvSpPr/>
          <p:nvPr userDrawn="1"/>
        </p:nvSpPr>
        <p:spPr>
          <a:xfrm>
            <a:off x="-50105" y="4390373"/>
            <a:ext cx="12331875" cy="2586676"/>
          </a:xfrm>
          <a:prstGeom prst="rect">
            <a:avLst/>
          </a:prstGeom>
          <a:solidFill>
            <a:srgbClr val="5974D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ardrop 5">
            <a:extLst>
              <a:ext uri="{FF2B5EF4-FFF2-40B4-BE49-F238E27FC236}">
                <a16:creationId xmlns:a16="http://schemas.microsoft.com/office/drawing/2014/main" id="{597FEA0C-B4E3-3C4D-8583-EE0EDCF74482}"/>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D48E3BDF-62C2-434B-B2BD-BFB972F9F02A}"/>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dirty="0">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CA88FD23-1B39-1F4B-B3D1-11D84859BB0E}"/>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5DB023-1CCF-4947-940A-06AEC2D58821}"/>
              </a:ext>
            </a:extLst>
          </p:cNvPr>
          <p:cNvCxnSpPr>
            <a:cxnSpLocks/>
          </p:cNvCxnSpPr>
          <p:nvPr userDrawn="1"/>
        </p:nvCxnSpPr>
        <p:spPr>
          <a:xfrm>
            <a:off x="371475" y="368300"/>
            <a:ext cx="0" cy="501130"/>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53A551E9-C9B9-1A4C-B327-A624775C60E0}"/>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a:solidFill>
                  <a:srgbClr val="0D133D"/>
                </a:solidFill>
                <a:latin typeface="Arial" panose="020B0604020202020204" pitchFamily="34" charset="0"/>
                <a:cs typeface="Arial" panose="020B0604020202020204" pitchFamily="34" charset="0"/>
              </a:rPr>
              <a:t>Footer text goes here</a:t>
            </a:r>
            <a:endParaRPr lang="en-US" sz="800">
              <a:solidFill>
                <a:srgbClr val="0D133D"/>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5263D1F9-A683-1849-9237-96A6171272B7}"/>
              </a:ext>
            </a:extLst>
          </p:cNvPr>
          <p:cNvSpPr>
            <a:spLocks noGrp="1"/>
          </p:cNvSpPr>
          <p:nvPr>
            <p:ph type="body" sz="quarter" idx="12" hasCustomPrompt="1"/>
          </p:nvPr>
        </p:nvSpPr>
        <p:spPr>
          <a:xfrm>
            <a:off x="487341" y="432001"/>
            <a:ext cx="7261225" cy="564901"/>
          </a:xfrm>
        </p:spPr>
        <p:txBody>
          <a:bodyPr/>
          <a:lstStyle>
            <a:lvl1pPr marL="0" indent="0">
              <a:buNone/>
              <a:defRPr b="1"/>
            </a:lvl1pPr>
          </a:lstStyle>
          <a:p>
            <a:pPr lvl="0"/>
            <a:r>
              <a:rPr lang="en-GB"/>
              <a:t>Page title goes here</a:t>
            </a:r>
            <a:endParaRPr lang="en-US"/>
          </a:p>
        </p:txBody>
      </p:sp>
      <p:pic>
        <p:nvPicPr>
          <p:cNvPr id="13" name="Picture 12">
            <a:extLst>
              <a:ext uri="{FF2B5EF4-FFF2-40B4-BE49-F238E27FC236}">
                <a16:creationId xmlns:a16="http://schemas.microsoft.com/office/drawing/2014/main" id="{72A7D017-F1DB-844A-9F04-DF4D1BC65476}"/>
              </a:ext>
            </a:extLst>
          </p:cNvPr>
          <p:cNvPicPr>
            <a:picLocks noChangeAspect="1"/>
          </p:cNvPicPr>
          <p:nvPr userDrawn="1"/>
        </p:nvPicPr>
        <p:blipFill>
          <a:blip r:embed="rId2"/>
          <a:stretch>
            <a:fillRect/>
          </a:stretch>
        </p:blipFill>
        <p:spPr>
          <a:xfrm>
            <a:off x="9957794" y="307367"/>
            <a:ext cx="1929600" cy="558089"/>
          </a:xfrm>
          <a:prstGeom prst="rect">
            <a:avLst/>
          </a:prstGeom>
        </p:spPr>
      </p:pic>
    </p:spTree>
    <p:extLst>
      <p:ext uri="{BB962C8B-B14F-4D97-AF65-F5344CB8AC3E}">
        <p14:creationId xmlns:p14="http://schemas.microsoft.com/office/powerpoint/2010/main" val="5280618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Blank page + contrast bottom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66D3577-0FE6-EA46-AE2D-C49DF2284096}"/>
              </a:ext>
            </a:extLst>
          </p:cNvPr>
          <p:cNvSpPr/>
          <p:nvPr userDrawn="1"/>
        </p:nvSpPr>
        <p:spPr>
          <a:xfrm>
            <a:off x="-50105" y="5984666"/>
            <a:ext cx="12331875" cy="1173072"/>
          </a:xfrm>
          <a:prstGeom prst="rect">
            <a:avLst/>
          </a:prstGeom>
          <a:solidFill>
            <a:srgbClr val="5974D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ardrop 5">
            <a:extLst>
              <a:ext uri="{FF2B5EF4-FFF2-40B4-BE49-F238E27FC236}">
                <a16:creationId xmlns:a16="http://schemas.microsoft.com/office/drawing/2014/main" id="{597FEA0C-B4E3-3C4D-8583-EE0EDCF74482}"/>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D48E3BDF-62C2-434B-B2BD-BFB972F9F02A}"/>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dirty="0">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CA88FD23-1B39-1F4B-B3D1-11D84859BB0E}"/>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5DB023-1CCF-4947-940A-06AEC2D58821}"/>
              </a:ext>
            </a:extLst>
          </p:cNvPr>
          <p:cNvCxnSpPr>
            <a:cxnSpLocks/>
          </p:cNvCxnSpPr>
          <p:nvPr userDrawn="1"/>
        </p:nvCxnSpPr>
        <p:spPr>
          <a:xfrm>
            <a:off x="371475" y="368300"/>
            <a:ext cx="0" cy="501130"/>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53A551E9-C9B9-1A4C-B327-A624775C60E0}"/>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a:solidFill>
                  <a:srgbClr val="0D133D"/>
                </a:solidFill>
                <a:latin typeface="Arial" panose="020B0604020202020204" pitchFamily="34" charset="0"/>
                <a:cs typeface="Arial" panose="020B0604020202020204" pitchFamily="34" charset="0"/>
              </a:rPr>
              <a:t>Footer text goes here</a:t>
            </a:r>
            <a:endParaRPr lang="en-US" sz="800">
              <a:solidFill>
                <a:srgbClr val="0D133D"/>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5263D1F9-A683-1849-9237-96A6171272B7}"/>
              </a:ext>
            </a:extLst>
          </p:cNvPr>
          <p:cNvSpPr>
            <a:spLocks noGrp="1"/>
          </p:cNvSpPr>
          <p:nvPr>
            <p:ph type="body" sz="quarter" idx="12" hasCustomPrompt="1"/>
          </p:nvPr>
        </p:nvSpPr>
        <p:spPr>
          <a:xfrm>
            <a:off x="487341" y="432001"/>
            <a:ext cx="7261225" cy="564901"/>
          </a:xfrm>
        </p:spPr>
        <p:txBody>
          <a:bodyPr/>
          <a:lstStyle>
            <a:lvl1pPr marL="0" indent="0">
              <a:buNone/>
              <a:defRPr b="1"/>
            </a:lvl1pPr>
          </a:lstStyle>
          <a:p>
            <a:pPr lvl="0"/>
            <a:r>
              <a:rPr lang="en-GB"/>
              <a:t>Page title goes here</a:t>
            </a:r>
            <a:endParaRPr lang="en-US"/>
          </a:p>
        </p:txBody>
      </p:sp>
      <p:pic>
        <p:nvPicPr>
          <p:cNvPr id="13" name="Picture 12">
            <a:extLst>
              <a:ext uri="{FF2B5EF4-FFF2-40B4-BE49-F238E27FC236}">
                <a16:creationId xmlns:a16="http://schemas.microsoft.com/office/drawing/2014/main" id="{72A7D017-F1DB-844A-9F04-DF4D1BC65476}"/>
              </a:ext>
            </a:extLst>
          </p:cNvPr>
          <p:cNvPicPr>
            <a:picLocks noChangeAspect="1"/>
          </p:cNvPicPr>
          <p:nvPr userDrawn="1"/>
        </p:nvPicPr>
        <p:blipFill>
          <a:blip r:embed="rId2"/>
          <a:stretch>
            <a:fillRect/>
          </a:stretch>
        </p:blipFill>
        <p:spPr>
          <a:xfrm>
            <a:off x="9957794" y="307367"/>
            <a:ext cx="1929600" cy="558089"/>
          </a:xfrm>
          <a:prstGeom prst="rect">
            <a:avLst/>
          </a:prstGeom>
        </p:spPr>
      </p:pic>
    </p:spTree>
    <p:extLst>
      <p:ext uri="{BB962C8B-B14F-4D97-AF65-F5344CB8AC3E}">
        <p14:creationId xmlns:p14="http://schemas.microsoft.com/office/powerpoint/2010/main" val="33388577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age + left contrast">
    <p:spTree>
      <p:nvGrpSpPr>
        <p:cNvPr id="1" name=""/>
        <p:cNvGrpSpPr/>
        <p:nvPr/>
      </p:nvGrpSpPr>
      <p:grpSpPr>
        <a:xfrm>
          <a:off x="0" y="0"/>
          <a:ext cx="0" cy="0"/>
          <a:chOff x="0" y="0"/>
          <a:chExt cx="0" cy="0"/>
        </a:xfrm>
      </p:grpSpPr>
      <p:sp>
        <p:nvSpPr>
          <p:cNvPr id="10" name="Teardrop 9">
            <a:extLst>
              <a:ext uri="{FF2B5EF4-FFF2-40B4-BE49-F238E27FC236}">
                <a16:creationId xmlns:a16="http://schemas.microsoft.com/office/drawing/2014/main" id="{443A13B7-08E4-4B46-9397-3C923219EF1E}"/>
              </a:ext>
            </a:extLst>
          </p:cNvPr>
          <p:cNvSpPr/>
          <p:nvPr userDrawn="1"/>
        </p:nvSpPr>
        <p:spPr>
          <a:xfrm>
            <a:off x="-4469180" y="-165197"/>
            <a:ext cx="8078293" cy="8078293"/>
          </a:xfrm>
          <a:prstGeom prst="teardrop">
            <a:avLst/>
          </a:prstGeom>
          <a:solidFill>
            <a:srgbClr val="5974D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ardrop 5">
            <a:extLst>
              <a:ext uri="{FF2B5EF4-FFF2-40B4-BE49-F238E27FC236}">
                <a16:creationId xmlns:a16="http://schemas.microsoft.com/office/drawing/2014/main" id="{597FEA0C-B4E3-3C4D-8583-EE0EDCF74482}"/>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D48E3BDF-62C2-434B-B2BD-BFB972F9F02A}"/>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dirty="0">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CA88FD23-1B39-1F4B-B3D1-11D84859BB0E}"/>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5DB023-1CCF-4947-940A-06AEC2D58821}"/>
              </a:ext>
            </a:extLst>
          </p:cNvPr>
          <p:cNvCxnSpPr>
            <a:cxnSpLocks/>
          </p:cNvCxnSpPr>
          <p:nvPr userDrawn="1"/>
        </p:nvCxnSpPr>
        <p:spPr>
          <a:xfrm>
            <a:off x="371475" y="368300"/>
            <a:ext cx="0" cy="501130"/>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53A551E9-C9B9-1A4C-B327-A624775C60E0}"/>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a:solidFill>
                  <a:srgbClr val="0D133D"/>
                </a:solidFill>
                <a:latin typeface="Arial" panose="020B0604020202020204" pitchFamily="34" charset="0"/>
                <a:cs typeface="Arial" panose="020B0604020202020204" pitchFamily="34" charset="0"/>
              </a:rPr>
              <a:t>Footer text goes here</a:t>
            </a:r>
            <a:endParaRPr lang="en-US" sz="800">
              <a:solidFill>
                <a:srgbClr val="0D133D"/>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5263D1F9-A683-1849-9237-96A6171272B7}"/>
              </a:ext>
            </a:extLst>
          </p:cNvPr>
          <p:cNvSpPr>
            <a:spLocks noGrp="1"/>
          </p:cNvSpPr>
          <p:nvPr>
            <p:ph type="body" sz="quarter" idx="12" hasCustomPrompt="1"/>
          </p:nvPr>
        </p:nvSpPr>
        <p:spPr>
          <a:xfrm>
            <a:off x="487341" y="432001"/>
            <a:ext cx="7261225" cy="564901"/>
          </a:xfrm>
        </p:spPr>
        <p:txBody>
          <a:bodyPr/>
          <a:lstStyle>
            <a:lvl1pPr marL="0" indent="0">
              <a:buNone/>
              <a:defRPr b="1"/>
            </a:lvl1pPr>
          </a:lstStyle>
          <a:p>
            <a:pPr lvl="0"/>
            <a:r>
              <a:rPr lang="en-GB"/>
              <a:t>Page title goes here</a:t>
            </a:r>
            <a:endParaRPr lang="en-US"/>
          </a:p>
        </p:txBody>
      </p:sp>
      <p:pic>
        <p:nvPicPr>
          <p:cNvPr id="13" name="Picture 12">
            <a:extLst>
              <a:ext uri="{FF2B5EF4-FFF2-40B4-BE49-F238E27FC236}">
                <a16:creationId xmlns:a16="http://schemas.microsoft.com/office/drawing/2014/main" id="{1DBB6524-AC49-404C-9957-816D6352525A}"/>
              </a:ext>
            </a:extLst>
          </p:cNvPr>
          <p:cNvPicPr>
            <a:picLocks noChangeAspect="1"/>
          </p:cNvPicPr>
          <p:nvPr userDrawn="1"/>
        </p:nvPicPr>
        <p:blipFill>
          <a:blip r:embed="rId2"/>
          <a:stretch>
            <a:fillRect/>
          </a:stretch>
        </p:blipFill>
        <p:spPr>
          <a:xfrm>
            <a:off x="9957794" y="307367"/>
            <a:ext cx="1929600" cy="558089"/>
          </a:xfrm>
          <a:prstGeom prst="rect">
            <a:avLst/>
          </a:prstGeom>
        </p:spPr>
      </p:pic>
    </p:spTree>
    <p:extLst>
      <p:ext uri="{BB962C8B-B14F-4D97-AF65-F5344CB8AC3E}">
        <p14:creationId xmlns:p14="http://schemas.microsoft.com/office/powerpoint/2010/main" val="38628182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umbered slide">
    <p:spTree>
      <p:nvGrpSpPr>
        <p:cNvPr id="1" name=""/>
        <p:cNvGrpSpPr/>
        <p:nvPr/>
      </p:nvGrpSpPr>
      <p:grpSpPr>
        <a:xfrm>
          <a:off x="0" y="0"/>
          <a:ext cx="0" cy="0"/>
          <a:chOff x="0" y="0"/>
          <a:chExt cx="0" cy="0"/>
        </a:xfrm>
      </p:grpSpPr>
      <p:sp>
        <p:nvSpPr>
          <p:cNvPr id="7" name="Teardrop 6">
            <a:extLst>
              <a:ext uri="{FF2B5EF4-FFF2-40B4-BE49-F238E27FC236}">
                <a16:creationId xmlns:a16="http://schemas.microsoft.com/office/drawing/2014/main" id="{3B529F96-238E-B048-B6A3-C271764008B8}"/>
              </a:ext>
            </a:extLst>
          </p:cNvPr>
          <p:cNvSpPr/>
          <p:nvPr userDrawn="1"/>
        </p:nvSpPr>
        <p:spPr>
          <a:xfrm rot="16200000">
            <a:off x="371475" y="368297"/>
            <a:ext cx="1579247" cy="1579247"/>
          </a:xfrm>
          <a:prstGeom prst="teardrop">
            <a:avLst/>
          </a:prstGeom>
          <a:solidFill>
            <a:srgbClr val="0D1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A065BFCE-FB8E-E347-8D81-88004DCF21AF}"/>
              </a:ext>
            </a:extLst>
          </p:cNvPr>
          <p:cNvSpPr txBox="1">
            <a:spLocks/>
          </p:cNvSpPr>
          <p:nvPr userDrawn="1"/>
        </p:nvSpPr>
        <p:spPr>
          <a:xfrm>
            <a:off x="810437" y="778623"/>
            <a:ext cx="878852" cy="1174864"/>
          </a:xfrm>
          <a:prstGeom prst="rect">
            <a:avLst/>
          </a:prstGeom>
        </p:spPr>
        <p:txBody>
          <a:bodyPr vert="horz" lIns="91440" tIns="3600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6020"/>
              </a:lnSpc>
              <a:buClr>
                <a:srgbClr val="5974D4"/>
              </a:buClr>
              <a:buSzPct val="125000"/>
            </a:pPr>
            <a:r>
              <a:rPr lang="en-US" sz="6000" b="1" dirty="0">
                <a:solidFill>
                  <a:schemeClr val="bg1"/>
                </a:solidFill>
                <a:latin typeface="Arial" panose="020B0604020202020204" pitchFamily="34" charset="0"/>
                <a:cs typeface="Arial" panose="020B0604020202020204" pitchFamily="34" charset="0"/>
              </a:rPr>
              <a:t>1.</a:t>
            </a:r>
            <a:endParaRPr lang="en-US" sz="6000" b="1" dirty="0">
              <a:solidFill>
                <a:srgbClr val="0D133D"/>
              </a:solidFill>
              <a:latin typeface="Arial" panose="020B0604020202020204" pitchFamily="34" charset="0"/>
              <a:cs typeface="Arial" panose="020B0604020202020204" pitchFamily="34" charset="0"/>
            </a:endParaRPr>
          </a:p>
        </p:txBody>
      </p:sp>
      <p:sp>
        <p:nvSpPr>
          <p:cNvPr id="9" name="Teardrop 8">
            <a:extLst>
              <a:ext uri="{FF2B5EF4-FFF2-40B4-BE49-F238E27FC236}">
                <a16:creationId xmlns:a16="http://schemas.microsoft.com/office/drawing/2014/main" id="{EC5BE03D-17AB-3C40-B0AF-2F4943D314B1}"/>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10" name="Slide Number Placeholder 3">
            <a:extLst>
              <a:ext uri="{FF2B5EF4-FFF2-40B4-BE49-F238E27FC236}">
                <a16:creationId xmlns:a16="http://schemas.microsoft.com/office/drawing/2014/main" id="{1FCE167A-9626-7541-AB18-1F6B797882D5}"/>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dirty="0">
              <a:solidFill>
                <a:schemeClr val="bg1"/>
              </a:solidFill>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C240F96A-46B6-AE4C-8342-62DD12D63799}"/>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16">
            <a:extLst>
              <a:ext uri="{FF2B5EF4-FFF2-40B4-BE49-F238E27FC236}">
                <a16:creationId xmlns:a16="http://schemas.microsoft.com/office/drawing/2014/main" id="{69EDFA1E-E0A3-5146-8899-B5EE21EA3908}"/>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a:solidFill>
                  <a:srgbClr val="0D133D"/>
                </a:solidFill>
                <a:latin typeface="Arial" panose="020B0604020202020204" pitchFamily="34" charset="0"/>
                <a:cs typeface="Arial" panose="020B0604020202020204" pitchFamily="34" charset="0"/>
              </a:rPr>
              <a:t>Footer text goes here</a:t>
            </a:r>
            <a:endParaRPr lang="en-US" sz="800">
              <a:solidFill>
                <a:srgbClr val="0D133D"/>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D568E56F-2EB7-B74E-ACAF-21A4EFF5DC8C}"/>
              </a:ext>
            </a:extLst>
          </p:cNvPr>
          <p:cNvPicPr>
            <a:picLocks noChangeAspect="1"/>
          </p:cNvPicPr>
          <p:nvPr userDrawn="1"/>
        </p:nvPicPr>
        <p:blipFill>
          <a:blip r:embed="rId2"/>
          <a:stretch>
            <a:fillRect/>
          </a:stretch>
        </p:blipFill>
        <p:spPr>
          <a:xfrm>
            <a:off x="9957794" y="307367"/>
            <a:ext cx="1929600" cy="558089"/>
          </a:xfrm>
          <a:prstGeom prst="rect">
            <a:avLst/>
          </a:prstGeom>
        </p:spPr>
      </p:pic>
    </p:spTree>
    <p:extLst>
      <p:ext uri="{BB962C8B-B14F-4D97-AF65-F5344CB8AC3E}">
        <p14:creationId xmlns:p14="http://schemas.microsoft.com/office/powerpoint/2010/main" val="14849158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eft curved contrast">
    <p:spTree>
      <p:nvGrpSpPr>
        <p:cNvPr id="1" name=""/>
        <p:cNvGrpSpPr/>
        <p:nvPr/>
      </p:nvGrpSpPr>
      <p:grpSpPr>
        <a:xfrm>
          <a:off x="0" y="0"/>
          <a:ext cx="0" cy="0"/>
          <a:chOff x="0" y="0"/>
          <a:chExt cx="0" cy="0"/>
        </a:xfrm>
      </p:grpSpPr>
      <p:sp>
        <p:nvSpPr>
          <p:cNvPr id="10" name="Teardrop 9">
            <a:extLst>
              <a:ext uri="{FF2B5EF4-FFF2-40B4-BE49-F238E27FC236}">
                <a16:creationId xmlns:a16="http://schemas.microsoft.com/office/drawing/2014/main" id="{2C0F4BFF-9D93-0B4A-9558-FA25B4EA97E1}"/>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11" name="Slide Number Placeholder 3">
            <a:extLst>
              <a:ext uri="{FF2B5EF4-FFF2-40B4-BE49-F238E27FC236}">
                <a16:creationId xmlns:a16="http://schemas.microsoft.com/office/drawing/2014/main" id="{9DBD1092-A432-C649-B52C-D3EA21A8996D}"/>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dirty="0">
              <a:solidFill>
                <a:schemeClr val="bg1"/>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47FE77EF-4BA0-654C-B1C6-506283D60C73}"/>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16">
            <a:extLst>
              <a:ext uri="{FF2B5EF4-FFF2-40B4-BE49-F238E27FC236}">
                <a16:creationId xmlns:a16="http://schemas.microsoft.com/office/drawing/2014/main" id="{7DF98336-A0E8-3A4A-A265-4F98C984EFBF}"/>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a:solidFill>
                  <a:srgbClr val="0D133D"/>
                </a:solidFill>
                <a:latin typeface="Arial" panose="020B0604020202020204" pitchFamily="34" charset="0"/>
                <a:cs typeface="Arial" panose="020B0604020202020204" pitchFamily="34" charset="0"/>
              </a:rPr>
              <a:t>Footer text goes here</a:t>
            </a:r>
            <a:endParaRPr lang="en-US" sz="800">
              <a:solidFill>
                <a:srgbClr val="0D133D"/>
              </a:solidFill>
              <a:latin typeface="Arial" panose="020B0604020202020204" pitchFamily="34" charset="0"/>
              <a:cs typeface="Arial" panose="020B0604020202020204" pitchFamily="34" charset="0"/>
            </a:endParaRPr>
          </a:p>
        </p:txBody>
      </p:sp>
      <p:sp>
        <p:nvSpPr>
          <p:cNvPr id="7" name="Teardrop 6">
            <a:extLst>
              <a:ext uri="{FF2B5EF4-FFF2-40B4-BE49-F238E27FC236}">
                <a16:creationId xmlns:a16="http://schemas.microsoft.com/office/drawing/2014/main" id="{627FCCC3-0996-AA41-A23F-54E98CAE5AC0}"/>
              </a:ext>
            </a:extLst>
          </p:cNvPr>
          <p:cNvSpPr/>
          <p:nvPr userDrawn="1"/>
        </p:nvSpPr>
        <p:spPr>
          <a:xfrm rot="5400000">
            <a:off x="-3448899" y="-1378849"/>
            <a:ext cx="8418475" cy="8418475"/>
          </a:xfrm>
          <a:prstGeom prst="teardrop">
            <a:avLst/>
          </a:prstGeom>
          <a:solidFill>
            <a:srgbClr val="0D1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D133D"/>
              </a:highlight>
            </a:endParaRPr>
          </a:p>
        </p:txBody>
      </p:sp>
      <p:sp>
        <p:nvSpPr>
          <p:cNvPr id="8" name="Title 1">
            <a:extLst>
              <a:ext uri="{FF2B5EF4-FFF2-40B4-BE49-F238E27FC236}">
                <a16:creationId xmlns:a16="http://schemas.microsoft.com/office/drawing/2014/main" id="{DB48F5AA-3F55-E840-A7E5-A13C18C73C5A}"/>
              </a:ext>
            </a:extLst>
          </p:cNvPr>
          <p:cNvSpPr txBox="1">
            <a:spLocks/>
          </p:cNvSpPr>
          <p:nvPr userDrawn="1"/>
        </p:nvSpPr>
        <p:spPr>
          <a:xfrm>
            <a:off x="494216" y="432000"/>
            <a:ext cx="8950721" cy="371477"/>
          </a:xfrm>
          <a:prstGeom prst="rect">
            <a:avLst/>
          </a:prstGeom>
        </p:spPr>
        <p:txBody>
          <a:bodyPr vert="horz" lIns="91440" tIns="3600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2920"/>
              </a:lnSpc>
              <a:buClr>
                <a:srgbClr val="5974D4"/>
              </a:buClr>
              <a:buSzPct val="125000"/>
            </a:pPr>
            <a:endParaRPr lang="en-US" sz="2600" b="1" dirty="0">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52A100F4-55BC-8740-B69F-5B357460DDD1}"/>
              </a:ext>
            </a:extLst>
          </p:cNvPr>
          <p:cNvCxnSpPr>
            <a:cxnSpLocks/>
          </p:cNvCxnSpPr>
          <p:nvPr userDrawn="1"/>
        </p:nvCxnSpPr>
        <p:spPr>
          <a:xfrm>
            <a:off x="371475" y="368300"/>
            <a:ext cx="0" cy="501130"/>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693074E6-B627-9E48-A561-CF0458B55E90}"/>
              </a:ext>
            </a:extLst>
          </p:cNvPr>
          <p:cNvPicPr>
            <a:picLocks noChangeAspect="1"/>
          </p:cNvPicPr>
          <p:nvPr userDrawn="1"/>
        </p:nvPicPr>
        <p:blipFill>
          <a:blip r:embed="rId2"/>
          <a:stretch>
            <a:fillRect/>
          </a:stretch>
        </p:blipFill>
        <p:spPr>
          <a:xfrm>
            <a:off x="9957794" y="307367"/>
            <a:ext cx="1929600" cy="558089"/>
          </a:xfrm>
          <a:prstGeom prst="rect">
            <a:avLst/>
          </a:prstGeom>
        </p:spPr>
      </p:pic>
    </p:spTree>
    <p:extLst>
      <p:ext uri="{BB962C8B-B14F-4D97-AF65-F5344CB8AC3E}">
        <p14:creationId xmlns:p14="http://schemas.microsoft.com/office/powerpoint/2010/main" val="11726773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Left curved contrast">
    <p:spTree>
      <p:nvGrpSpPr>
        <p:cNvPr id="1" name=""/>
        <p:cNvGrpSpPr/>
        <p:nvPr/>
      </p:nvGrpSpPr>
      <p:grpSpPr>
        <a:xfrm>
          <a:off x="0" y="0"/>
          <a:ext cx="0" cy="0"/>
          <a:chOff x="0" y="0"/>
          <a:chExt cx="0" cy="0"/>
        </a:xfrm>
      </p:grpSpPr>
      <p:sp>
        <p:nvSpPr>
          <p:cNvPr id="10" name="Teardrop 9">
            <a:extLst>
              <a:ext uri="{FF2B5EF4-FFF2-40B4-BE49-F238E27FC236}">
                <a16:creationId xmlns:a16="http://schemas.microsoft.com/office/drawing/2014/main" id="{2C0F4BFF-9D93-0B4A-9558-FA25B4EA97E1}"/>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11" name="Slide Number Placeholder 3">
            <a:extLst>
              <a:ext uri="{FF2B5EF4-FFF2-40B4-BE49-F238E27FC236}">
                <a16:creationId xmlns:a16="http://schemas.microsoft.com/office/drawing/2014/main" id="{9DBD1092-A432-C649-B52C-D3EA21A8996D}"/>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dirty="0">
              <a:solidFill>
                <a:schemeClr val="bg1"/>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47FE77EF-4BA0-654C-B1C6-506283D60C73}"/>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16">
            <a:extLst>
              <a:ext uri="{FF2B5EF4-FFF2-40B4-BE49-F238E27FC236}">
                <a16:creationId xmlns:a16="http://schemas.microsoft.com/office/drawing/2014/main" id="{7DF98336-A0E8-3A4A-A265-4F98C984EFBF}"/>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a:solidFill>
                  <a:srgbClr val="0D133D"/>
                </a:solidFill>
                <a:latin typeface="Arial" panose="020B0604020202020204" pitchFamily="34" charset="0"/>
                <a:cs typeface="Arial" panose="020B0604020202020204" pitchFamily="34" charset="0"/>
              </a:rPr>
              <a:t>Footer text goes here</a:t>
            </a:r>
            <a:endParaRPr lang="en-US" sz="800">
              <a:solidFill>
                <a:srgbClr val="0D133D"/>
              </a:solidFill>
              <a:latin typeface="Arial" panose="020B0604020202020204" pitchFamily="34" charset="0"/>
              <a:cs typeface="Arial" panose="020B0604020202020204" pitchFamily="34" charset="0"/>
            </a:endParaRPr>
          </a:p>
        </p:txBody>
      </p:sp>
      <p:sp>
        <p:nvSpPr>
          <p:cNvPr id="7" name="Teardrop 6">
            <a:extLst>
              <a:ext uri="{FF2B5EF4-FFF2-40B4-BE49-F238E27FC236}">
                <a16:creationId xmlns:a16="http://schemas.microsoft.com/office/drawing/2014/main" id="{627FCCC3-0996-AA41-A23F-54E98CAE5AC0}"/>
              </a:ext>
            </a:extLst>
          </p:cNvPr>
          <p:cNvSpPr/>
          <p:nvPr userDrawn="1"/>
        </p:nvSpPr>
        <p:spPr>
          <a:xfrm rot="5400000">
            <a:off x="-3448899" y="-1378849"/>
            <a:ext cx="8418475" cy="8418475"/>
          </a:xfrm>
          <a:prstGeom prst="teardrop">
            <a:avLst/>
          </a:prstGeom>
          <a:solidFill>
            <a:srgbClr val="0D1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D133D"/>
              </a:highlight>
            </a:endParaRPr>
          </a:p>
        </p:txBody>
      </p:sp>
      <p:sp>
        <p:nvSpPr>
          <p:cNvPr id="8" name="Title 1">
            <a:extLst>
              <a:ext uri="{FF2B5EF4-FFF2-40B4-BE49-F238E27FC236}">
                <a16:creationId xmlns:a16="http://schemas.microsoft.com/office/drawing/2014/main" id="{DB48F5AA-3F55-E840-A7E5-A13C18C73C5A}"/>
              </a:ext>
            </a:extLst>
          </p:cNvPr>
          <p:cNvSpPr txBox="1">
            <a:spLocks/>
          </p:cNvSpPr>
          <p:nvPr userDrawn="1"/>
        </p:nvSpPr>
        <p:spPr>
          <a:xfrm>
            <a:off x="494216" y="432000"/>
            <a:ext cx="8950721" cy="371477"/>
          </a:xfrm>
          <a:prstGeom prst="rect">
            <a:avLst/>
          </a:prstGeom>
        </p:spPr>
        <p:txBody>
          <a:bodyPr vert="horz" lIns="91440" tIns="3600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2920"/>
              </a:lnSpc>
              <a:buClr>
                <a:srgbClr val="5974D4"/>
              </a:buClr>
              <a:buSzPct val="125000"/>
            </a:pPr>
            <a:r>
              <a:rPr lang="en-US" sz="2600" b="1" dirty="0">
                <a:solidFill>
                  <a:schemeClr val="bg1"/>
                </a:solidFill>
                <a:latin typeface="Arial" panose="020B0604020202020204" pitchFamily="34" charset="0"/>
                <a:cs typeface="Arial" panose="020B0604020202020204" pitchFamily="34" charset="0"/>
              </a:rPr>
              <a:t>Page title goes here</a:t>
            </a:r>
          </a:p>
        </p:txBody>
      </p:sp>
      <p:cxnSp>
        <p:nvCxnSpPr>
          <p:cNvPr id="9" name="Straight Connector 8">
            <a:extLst>
              <a:ext uri="{FF2B5EF4-FFF2-40B4-BE49-F238E27FC236}">
                <a16:creationId xmlns:a16="http://schemas.microsoft.com/office/drawing/2014/main" id="{52A100F4-55BC-8740-B69F-5B357460DDD1}"/>
              </a:ext>
            </a:extLst>
          </p:cNvPr>
          <p:cNvCxnSpPr>
            <a:cxnSpLocks/>
          </p:cNvCxnSpPr>
          <p:nvPr userDrawn="1"/>
        </p:nvCxnSpPr>
        <p:spPr>
          <a:xfrm>
            <a:off x="371475" y="368300"/>
            <a:ext cx="0" cy="501130"/>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693074E6-B627-9E48-A561-CF0458B55E90}"/>
              </a:ext>
            </a:extLst>
          </p:cNvPr>
          <p:cNvPicPr>
            <a:picLocks noChangeAspect="1"/>
          </p:cNvPicPr>
          <p:nvPr userDrawn="1"/>
        </p:nvPicPr>
        <p:blipFill>
          <a:blip r:embed="rId2"/>
          <a:stretch>
            <a:fillRect/>
          </a:stretch>
        </p:blipFill>
        <p:spPr>
          <a:xfrm>
            <a:off x="9957794" y="307367"/>
            <a:ext cx="1929600" cy="558089"/>
          </a:xfrm>
          <a:prstGeom prst="rect">
            <a:avLst/>
          </a:prstGeom>
        </p:spPr>
      </p:pic>
    </p:spTree>
    <p:extLst>
      <p:ext uri="{BB962C8B-B14F-4D97-AF65-F5344CB8AC3E}">
        <p14:creationId xmlns:p14="http://schemas.microsoft.com/office/powerpoint/2010/main" val="10119239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6/28/2026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782459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s with bullets">
    <p:spTree>
      <p:nvGrpSpPr>
        <p:cNvPr id="1" name=""/>
        <p:cNvGrpSpPr/>
        <p:nvPr/>
      </p:nvGrpSpPr>
      <p:grpSpPr>
        <a:xfrm>
          <a:off x="0" y="0"/>
          <a:ext cx="0" cy="0"/>
          <a:chOff x="0" y="0"/>
          <a:chExt cx="0" cy="0"/>
        </a:xfrm>
      </p:grpSpPr>
      <p:sp>
        <p:nvSpPr>
          <p:cNvPr id="6" name="Teardrop 5">
            <a:extLst>
              <a:ext uri="{FF2B5EF4-FFF2-40B4-BE49-F238E27FC236}">
                <a16:creationId xmlns:a16="http://schemas.microsoft.com/office/drawing/2014/main" id="{597FEA0C-B4E3-3C4D-8583-EE0EDCF74482}"/>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D48E3BDF-62C2-434B-B2BD-BFB972F9F02A}"/>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dirty="0">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CA88FD23-1B39-1F4B-B3D1-11D84859BB0E}"/>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5DB023-1CCF-4947-940A-06AEC2D58821}"/>
              </a:ext>
            </a:extLst>
          </p:cNvPr>
          <p:cNvCxnSpPr>
            <a:cxnSpLocks/>
          </p:cNvCxnSpPr>
          <p:nvPr userDrawn="1"/>
        </p:nvCxnSpPr>
        <p:spPr>
          <a:xfrm>
            <a:off x="371475" y="368300"/>
            <a:ext cx="0" cy="501130"/>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53A551E9-C9B9-1A4C-B327-A624775C60E0}"/>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dirty="0">
                <a:solidFill>
                  <a:srgbClr val="0D133D"/>
                </a:solidFill>
                <a:latin typeface="Arial" panose="020B0604020202020204" pitchFamily="34" charset="0"/>
                <a:cs typeface="Arial" panose="020B0604020202020204" pitchFamily="34" charset="0"/>
              </a:rPr>
              <a:t>Footer text goes here</a:t>
            </a:r>
            <a:endParaRPr lang="en-US" sz="800" dirty="0">
              <a:solidFill>
                <a:srgbClr val="0D133D"/>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5263D1F9-A683-1849-9237-96A6171272B7}"/>
              </a:ext>
            </a:extLst>
          </p:cNvPr>
          <p:cNvSpPr>
            <a:spLocks noGrp="1"/>
          </p:cNvSpPr>
          <p:nvPr>
            <p:ph type="body" sz="quarter" idx="12" hasCustomPrompt="1"/>
          </p:nvPr>
        </p:nvSpPr>
        <p:spPr>
          <a:xfrm>
            <a:off x="487341" y="432001"/>
            <a:ext cx="7261225" cy="564901"/>
          </a:xfrm>
        </p:spPr>
        <p:txBody>
          <a:bodyPr/>
          <a:lstStyle>
            <a:lvl1pPr marL="0" indent="0">
              <a:buNone/>
              <a:defRPr b="1"/>
            </a:lvl1pPr>
          </a:lstStyle>
          <a:p>
            <a:pPr lvl="0"/>
            <a:r>
              <a:rPr lang="en-GB" dirty="0"/>
              <a:t>Page title goes here</a:t>
            </a:r>
            <a:endParaRPr lang="en-US" dirty="0"/>
          </a:p>
        </p:txBody>
      </p:sp>
      <p:pic>
        <p:nvPicPr>
          <p:cNvPr id="10" name="Picture 9">
            <a:extLst>
              <a:ext uri="{FF2B5EF4-FFF2-40B4-BE49-F238E27FC236}">
                <a16:creationId xmlns:a16="http://schemas.microsoft.com/office/drawing/2014/main" id="{82733051-0479-F347-86D0-DE53D1976CE7}"/>
              </a:ext>
            </a:extLst>
          </p:cNvPr>
          <p:cNvPicPr>
            <a:picLocks noChangeAspect="1"/>
          </p:cNvPicPr>
          <p:nvPr userDrawn="1"/>
        </p:nvPicPr>
        <p:blipFill>
          <a:blip r:embed="rId2"/>
          <a:stretch>
            <a:fillRect/>
          </a:stretch>
        </p:blipFill>
        <p:spPr>
          <a:xfrm>
            <a:off x="9957794" y="307367"/>
            <a:ext cx="1929600" cy="558089"/>
          </a:xfrm>
          <a:prstGeom prst="rect">
            <a:avLst/>
          </a:prstGeom>
        </p:spPr>
      </p:pic>
      <p:sp>
        <p:nvSpPr>
          <p:cNvPr id="5" name="Text Placeholder 4">
            <a:extLst>
              <a:ext uri="{FF2B5EF4-FFF2-40B4-BE49-F238E27FC236}">
                <a16:creationId xmlns:a16="http://schemas.microsoft.com/office/drawing/2014/main" id="{398E3855-F8B3-47F0-9281-AB5F1C8DA78B}"/>
              </a:ext>
            </a:extLst>
          </p:cNvPr>
          <p:cNvSpPr>
            <a:spLocks noGrp="1"/>
          </p:cNvSpPr>
          <p:nvPr>
            <p:ph type="body" sz="quarter" idx="13"/>
          </p:nvPr>
        </p:nvSpPr>
        <p:spPr>
          <a:xfrm>
            <a:off x="749102" y="1580978"/>
            <a:ext cx="5138949" cy="45554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8" name="Text Placeholder 4">
            <a:extLst>
              <a:ext uri="{FF2B5EF4-FFF2-40B4-BE49-F238E27FC236}">
                <a16:creationId xmlns:a16="http://schemas.microsoft.com/office/drawing/2014/main" id="{5C200148-E3B8-4603-916F-8AF2AFFBA634}"/>
              </a:ext>
            </a:extLst>
          </p:cNvPr>
          <p:cNvSpPr>
            <a:spLocks noGrp="1"/>
          </p:cNvSpPr>
          <p:nvPr>
            <p:ph type="body" sz="quarter" idx="14"/>
          </p:nvPr>
        </p:nvSpPr>
        <p:spPr>
          <a:xfrm>
            <a:off x="6303951" y="1580978"/>
            <a:ext cx="5138949" cy="45554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2506860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s with bullets">
    <p:spTree>
      <p:nvGrpSpPr>
        <p:cNvPr id="1" name=""/>
        <p:cNvGrpSpPr/>
        <p:nvPr/>
      </p:nvGrpSpPr>
      <p:grpSpPr>
        <a:xfrm>
          <a:off x="0" y="0"/>
          <a:ext cx="0" cy="0"/>
          <a:chOff x="0" y="0"/>
          <a:chExt cx="0" cy="0"/>
        </a:xfrm>
      </p:grpSpPr>
      <p:sp>
        <p:nvSpPr>
          <p:cNvPr id="6" name="Teardrop 5">
            <a:extLst>
              <a:ext uri="{FF2B5EF4-FFF2-40B4-BE49-F238E27FC236}">
                <a16:creationId xmlns:a16="http://schemas.microsoft.com/office/drawing/2014/main" id="{597FEA0C-B4E3-3C4D-8583-EE0EDCF74482}"/>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D48E3BDF-62C2-434B-B2BD-BFB972F9F02A}"/>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dirty="0">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CA88FD23-1B39-1F4B-B3D1-11D84859BB0E}"/>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5DB023-1CCF-4947-940A-06AEC2D58821}"/>
              </a:ext>
            </a:extLst>
          </p:cNvPr>
          <p:cNvCxnSpPr>
            <a:cxnSpLocks/>
          </p:cNvCxnSpPr>
          <p:nvPr userDrawn="1"/>
        </p:nvCxnSpPr>
        <p:spPr>
          <a:xfrm>
            <a:off x="371475" y="368300"/>
            <a:ext cx="0" cy="501130"/>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53A551E9-C9B9-1A4C-B327-A624775C60E0}"/>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dirty="0">
                <a:solidFill>
                  <a:srgbClr val="0D133D"/>
                </a:solidFill>
                <a:latin typeface="Arial" panose="020B0604020202020204" pitchFamily="34" charset="0"/>
                <a:cs typeface="Arial" panose="020B0604020202020204" pitchFamily="34" charset="0"/>
              </a:rPr>
              <a:t>Footer text goes here</a:t>
            </a:r>
            <a:endParaRPr lang="en-US" sz="800" dirty="0">
              <a:solidFill>
                <a:srgbClr val="0D133D"/>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5263D1F9-A683-1849-9237-96A6171272B7}"/>
              </a:ext>
            </a:extLst>
          </p:cNvPr>
          <p:cNvSpPr>
            <a:spLocks noGrp="1"/>
          </p:cNvSpPr>
          <p:nvPr>
            <p:ph type="body" sz="quarter" idx="12" hasCustomPrompt="1"/>
          </p:nvPr>
        </p:nvSpPr>
        <p:spPr>
          <a:xfrm>
            <a:off x="487341" y="432001"/>
            <a:ext cx="7261225" cy="564901"/>
          </a:xfrm>
        </p:spPr>
        <p:txBody>
          <a:bodyPr/>
          <a:lstStyle>
            <a:lvl1pPr marL="0" indent="0">
              <a:buNone/>
              <a:defRPr b="1"/>
            </a:lvl1pPr>
          </a:lstStyle>
          <a:p>
            <a:pPr lvl="0"/>
            <a:r>
              <a:rPr lang="en-GB" dirty="0"/>
              <a:t>Page title goes here</a:t>
            </a:r>
            <a:endParaRPr lang="en-US" dirty="0"/>
          </a:p>
        </p:txBody>
      </p:sp>
      <p:pic>
        <p:nvPicPr>
          <p:cNvPr id="10" name="Picture 9">
            <a:extLst>
              <a:ext uri="{FF2B5EF4-FFF2-40B4-BE49-F238E27FC236}">
                <a16:creationId xmlns:a16="http://schemas.microsoft.com/office/drawing/2014/main" id="{82733051-0479-F347-86D0-DE53D1976CE7}"/>
              </a:ext>
            </a:extLst>
          </p:cNvPr>
          <p:cNvPicPr>
            <a:picLocks noChangeAspect="1"/>
          </p:cNvPicPr>
          <p:nvPr userDrawn="1"/>
        </p:nvPicPr>
        <p:blipFill>
          <a:blip r:embed="rId2"/>
          <a:stretch>
            <a:fillRect/>
          </a:stretch>
        </p:blipFill>
        <p:spPr>
          <a:xfrm>
            <a:off x="9957794" y="307367"/>
            <a:ext cx="1929600" cy="558089"/>
          </a:xfrm>
          <a:prstGeom prst="rect">
            <a:avLst/>
          </a:prstGeom>
        </p:spPr>
      </p:pic>
      <p:sp>
        <p:nvSpPr>
          <p:cNvPr id="5" name="Text Placeholder 4">
            <a:extLst>
              <a:ext uri="{FF2B5EF4-FFF2-40B4-BE49-F238E27FC236}">
                <a16:creationId xmlns:a16="http://schemas.microsoft.com/office/drawing/2014/main" id="{398E3855-F8B3-47F0-9281-AB5F1C8DA78B}"/>
              </a:ext>
            </a:extLst>
          </p:cNvPr>
          <p:cNvSpPr>
            <a:spLocks noGrp="1"/>
          </p:cNvSpPr>
          <p:nvPr>
            <p:ph type="body" sz="quarter" idx="13"/>
          </p:nvPr>
        </p:nvSpPr>
        <p:spPr>
          <a:xfrm>
            <a:off x="749103" y="1580978"/>
            <a:ext cx="3301604" cy="45554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2" name="Text Placeholder 4">
            <a:extLst>
              <a:ext uri="{FF2B5EF4-FFF2-40B4-BE49-F238E27FC236}">
                <a16:creationId xmlns:a16="http://schemas.microsoft.com/office/drawing/2014/main" id="{971C84EF-93C1-46D5-8A72-9982726A6EDA}"/>
              </a:ext>
            </a:extLst>
          </p:cNvPr>
          <p:cNvSpPr>
            <a:spLocks noGrp="1"/>
          </p:cNvSpPr>
          <p:nvPr>
            <p:ph type="body" sz="quarter" idx="14"/>
          </p:nvPr>
        </p:nvSpPr>
        <p:spPr>
          <a:xfrm>
            <a:off x="4449428" y="1580978"/>
            <a:ext cx="3301604" cy="45554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3" name="Text Placeholder 4">
            <a:extLst>
              <a:ext uri="{FF2B5EF4-FFF2-40B4-BE49-F238E27FC236}">
                <a16:creationId xmlns:a16="http://schemas.microsoft.com/office/drawing/2014/main" id="{6281365A-DAB7-46D2-BDF5-D120FB3E14E5}"/>
              </a:ext>
            </a:extLst>
          </p:cNvPr>
          <p:cNvSpPr>
            <a:spLocks noGrp="1"/>
          </p:cNvSpPr>
          <p:nvPr>
            <p:ph type="body" sz="quarter" idx="15"/>
          </p:nvPr>
        </p:nvSpPr>
        <p:spPr>
          <a:xfrm>
            <a:off x="8189832" y="1580978"/>
            <a:ext cx="3301604" cy="45554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3559001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column text block">
    <p:spTree>
      <p:nvGrpSpPr>
        <p:cNvPr id="1" name=""/>
        <p:cNvGrpSpPr/>
        <p:nvPr/>
      </p:nvGrpSpPr>
      <p:grpSpPr>
        <a:xfrm>
          <a:off x="0" y="0"/>
          <a:ext cx="0" cy="0"/>
          <a:chOff x="0" y="0"/>
          <a:chExt cx="0" cy="0"/>
        </a:xfrm>
      </p:grpSpPr>
      <p:sp>
        <p:nvSpPr>
          <p:cNvPr id="6" name="Teardrop 5">
            <a:extLst>
              <a:ext uri="{FF2B5EF4-FFF2-40B4-BE49-F238E27FC236}">
                <a16:creationId xmlns:a16="http://schemas.microsoft.com/office/drawing/2014/main" id="{597FEA0C-B4E3-3C4D-8583-EE0EDCF74482}"/>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D48E3BDF-62C2-434B-B2BD-BFB972F9F02A}"/>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dirty="0">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CA88FD23-1B39-1F4B-B3D1-11D84859BB0E}"/>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5DB023-1CCF-4947-940A-06AEC2D58821}"/>
              </a:ext>
            </a:extLst>
          </p:cNvPr>
          <p:cNvCxnSpPr>
            <a:cxnSpLocks/>
          </p:cNvCxnSpPr>
          <p:nvPr userDrawn="1"/>
        </p:nvCxnSpPr>
        <p:spPr>
          <a:xfrm>
            <a:off x="371475" y="368300"/>
            <a:ext cx="0" cy="501130"/>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53A551E9-C9B9-1A4C-B327-A624775C60E0}"/>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dirty="0">
                <a:solidFill>
                  <a:srgbClr val="0D133D"/>
                </a:solidFill>
                <a:latin typeface="Arial" panose="020B0604020202020204" pitchFamily="34" charset="0"/>
                <a:cs typeface="Arial" panose="020B0604020202020204" pitchFamily="34" charset="0"/>
              </a:rPr>
              <a:t>Footer text goes here</a:t>
            </a:r>
            <a:endParaRPr lang="en-US" sz="800" dirty="0">
              <a:solidFill>
                <a:srgbClr val="0D133D"/>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5263D1F9-A683-1849-9237-96A6171272B7}"/>
              </a:ext>
            </a:extLst>
          </p:cNvPr>
          <p:cNvSpPr>
            <a:spLocks noGrp="1"/>
          </p:cNvSpPr>
          <p:nvPr>
            <p:ph type="body" sz="quarter" idx="12" hasCustomPrompt="1"/>
          </p:nvPr>
        </p:nvSpPr>
        <p:spPr>
          <a:xfrm>
            <a:off x="487341" y="432001"/>
            <a:ext cx="7261225" cy="564901"/>
          </a:xfrm>
        </p:spPr>
        <p:txBody>
          <a:bodyPr/>
          <a:lstStyle>
            <a:lvl1pPr marL="0" indent="0">
              <a:buNone/>
              <a:defRPr b="1"/>
            </a:lvl1pPr>
          </a:lstStyle>
          <a:p>
            <a:pPr lvl="0"/>
            <a:r>
              <a:rPr lang="en-GB" dirty="0"/>
              <a:t>Page title goes here</a:t>
            </a:r>
            <a:endParaRPr lang="en-US" dirty="0"/>
          </a:p>
        </p:txBody>
      </p:sp>
      <p:sp>
        <p:nvSpPr>
          <p:cNvPr id="4" name="Text Placeholder 3">
            <a:extLst>
              <a:ext uri="{FF2B5EF4-FFF2-40B4-BE49-F238E27FC236}">
                <a16:creationId xmlns:a16="http://schemas.microsoft.com/office/drawing/2014/main" id="{BA81515F-C4FA-C542-9C0E-CADB17082956}"/>
              </a:ext>
            </a:extLst>
          </p:cNvPr>
          <p:cNvSpPr>
            <a:spLocks noGrp="1"/>
          </p:cNvSpPr>
          <p:nvPr>
            <p:ph type="body" sz="quarter" idx="13" hasCustomPrompt="1"/>
          </p:nvPr>
        </p:nvSpPr>
        <p:spPr>
          <a:xfrm>
            <a:off x="722313" y="1581600"/>
            <a:ext cx="10690225" cy="4489185"/>
          </a:xfrm>
        </p:spPr>
        <p:txBody>
          <a:bodyPr numCol="2" spcCol="720000">
            <a:normAutofit/>
          </a:bodyPr>
          <a:lstStyle>
            <a:lvl1pPr marL="0" indent="0">
              <a:lnSpc>
                <a:spcPts val="1920"/>
              </a:lnSpc>
              <a:buNone/>
              <a:defRPr sz="1400"/>
            </a:lvl1pPr>
          </a:lstStyle>
          <a:p>
            <a:pPr lvl="0"/>
            <a:r>
              <a:rPr lang="en-GB" dirty="0"/>
              <a:t>2-column text block…</a:t>
            </a:r>
            <a:endParaRPr lang="en-US" dirty="0"/>
          </a:p>
        </p:txBody>
      </p:sp>
      <p:pic>
        <p:nvPicPr>
          <p:cNvPr id="10" name="Picture 9">
            <a:extLst>
              <a:ext uri="{FF2B5EF4-FFF2-40B4-BE49-F238E27FC236}">
                <a16:creationId xmlns:a16="http://schemas.microsoft.com/office/drawing/2014/main" id="{11BB7832-1CE8-7E41-B323-61C68D07C193}"/>
              </a:ext>
            </a:extLst>
          </p:cNvPr>
          <p:cNvPicPr>
            <a:picLocks noChangeAspect="1"/>
          </p:cNvPicPr>
          <p:nvPr userDrawn="1"/>
        </p:nvPicPr>
        <p:blipFill>
          <a:blip r:embed="rId2"/>
          <a:stretch>
            <a:fillRect/>
          </a:stretch>
        </p:blipFill>
        <p:spPr>
          <a:xfrm>
            <a:off x="9957794" y="307367"/>
            <a:ext cx="1929600" cy="558089"/>
          </a:xfrm>
          <a:prstGeom prst="rect">
            <a:avLst/>
          </a:prstGeom>
        </p:spPr>
      </p:pic>
    </p:spTree>
    <p:extLst>
      <p:ext uri="{BB962C8B-B14F-4D97-AF65-F5344CB8AC3E}">
        <p14:creationId xmlns:p14="http://schemas.microsoft.com/office/powerpoint/2010/main" val="2655058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column text block">
    <p:spTree>
      <p:nvGrpSpPr>
        <p:cNvPr id="1" name=""/>
        <p:cNvGrpSpPr/>
        <p:nvPr/>
      </p:nvGrpSpPr>
      <p:grpSpPr>
        <a:xfrm>
          <a:off x="0" y="0"/>
          <a:ext cx="0" cy="0"/>
          <a:chOff x="0" y="0"/>
          <a:chExt cx="0" cy="0"/>
        </a:xfrm>
      </p:grpSpPr>
      <p:sp>
        <p:nvSpPr>
          <p:cNvPr id="6" name="Teardrop 5">
            <a:extLst>
              <a:ext uri="{FF2B5EF4-FFF2-40B4-BE49-F238E27FC236}">
                <a16:creationId xmlns:a16="http://schemas.microsoft.com/office/drawing/2014/main" id="{597FEA0C-B4E3-3C4D-8583-EE0EDCF74482}"/>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D48E3BDF-62C2-434B-B2BD-BFB972F9F02A}"/>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dirty="0">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CA88FD23-1B39-1F4B-B3D1-11D84859BB0E}"/>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5DB023-1CCF-4947-940A-06AEC2D58821}"/>
              </a:ext>
            </a:extLst>
          </p:cNvPr>
          <p:cNvCxnSpPr>
            <a:cxnSpLocks/>
          </p:cNvCxnSpPr>
          <p:nvPr userDrawn="1"/>
        </p:nvCxnSpPr>
        <p:spPr>
          <a:xfrm>
            <a:off x="371475" y="368300"/>
            <a:ext cx="0" cy="501130"/>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53A551E9-C9B9-1A4C-B327-A624775C60E0}"/>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dirty="0">
                <a:solidFill>
                  <a:srgbClr val="0D133D"/>
                </a:solidFill>
                <a:latin typeface="Arial" panose="020B0604020202020204" pitchFamily="34" charset="0"/>
                <a:cs typeface="Arial" panose="020B0604020202020204" pitchFamily="34" charset="0"/>
              </a:rPr>
              <a:t>Footer text goes here</a:t>
            </a:r>
            <a:endParaRPr lang="en-US" sz="800" dirty="0">
              <a:solidFill>
                <a:srgbClr val="0D133D"/>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5263D1F9-A683-1849-9237-96A6171272B7}"/>
              </a:ext>
            </a:extLst>
          </p:cNvPr>
          <p:cNvSpPr>
            <a:spLocks noGrp="1"/>
          </p:cNvSpPr>
          <p:nvPr>
            <p:ph type="body" sz="quarter" idx="12" hasCustomPrompt="1"/>
          </p:nvPr>
        </p:nvSpPr>
        <p:spPr>
          <a:xfrm>
            <a:off x="487341" y="432001"/>
            <a:ext cx="7261225" cy="564901"/>
          </a:xfrm>
        </p:spPr>
        <p:txBody>
          <a:bodyPr/>
          <a:lstStyle>
            <a:lvl1pPr marL="0" indent="0">
              <a:buNone/>
              <a:defRPr b="1"/>
            </a:lvl1pPr>
          </a:lstStyle>
          <a:p>
            <a:pPr lvl="0"/>
            <a:r>
              <a:rPr lang="en-GB" dirty="0"/>
              <a:t>Page title goes here</a:t>
            </a:r>
            <a:endParaRPr lang="en-US" dirty="0"/>
          </a:p>
        </p:txBody>
      </p:sp>
      <p:sp>
        <p:nvSpPr>
          <p:cNvPr id="4" name="Text Placeholder 3">
            <a:extLst>
              <a:ext uri="{FF2B5EF4-FFF2-40B4-BE49-F238E27FC236}">
                <a16:creationId xmlns:a16="http://schemas.microsoft.com/office/drawing/2014/main" id="{BA81515F-C4FA-C542-9C0E-CADB17082956}"/>
              </a:ext>
            </a:extLst>
          </p:cNvPr>
          <p:cNvSpPr>
            <a:spLocks noGrp="1"/>
          </p:cNvSpPr>
          <p:nvPr>
            <p:ph type="body" sz="quarter" idx="13" hasCustomPrompt="1"/>
          </p:nvPr>
        </p:nvSpPr>
        <p:spPr>
          <a:xfrm>
            <a:off x="722313" y="1581600"/>
            <a:ext cx="10690225" cy="4489185"/>
          </a:xfrm>
        </p:spPr>
        <p:txBody>
          <a:bodyPr numCol="3" spcCol="720000">
            <a:normAutofit/>
          </a:bodyPr>
          <a:lstStyle>
            <a:lvl1pPr marL="0" indent="0">
              <a:lnSpc>
                <a:spcPts val="1920"/>
              </a:lnSpc>
              <a:buNone/>
              <a:defRPr sz="1400"/>
            </a:lvl1pPr>
          </a:lstStyle>
          <a:p>
            <a:pPr lvl="0"/>
            <a:r>
              <a:rPr lang="en-GB" dirty="0"/>
              <a:t>3-column text block…</a:t>
            </a:r>
            <a:endParaRPr lang="en-US" dirty="0"/>
          </a:p>
        </p:txBody>
      </p:sp>
      <p:pic>
        <p:nvPicPr>
          <p:cNvPr id="10" name="Picture 9">
            <a:extLst>
              <a:ext uri="{FF2B5EF4-FFF2-40B4-BE49-F238E27FC236}">
                <a16:creationId xmlns:a16="http://schemas.microsoft.com/office/drawing/2014/main" id="{A8408493-1367-604E-B93D-40158D38E7BF}"/>
              </a:ext>
            </a:extLst>
          </p:cNvPr>
          <p:cNvPicPr>
            <a:picLocks noChangeAspect="1"/>
          </p:cNvPicPr>
          <p:nvPr userDrawn="1"/>
        </p:nvPicPr>
        <p:blipFill>
          <a:blip r:embed="rId2"/>
          <a:stretch>
            <a:fillRect/>
          </a:stretch>
        </p:blipFill>
        <p:spPr>
          <a:xfrm>
            <a:off x="9957794" y="307367"/>
            <a:ext cx="1929600" cy="558089"/>
          </a:xfrm>
          <a:prstGeom prst="rect">
            <a:avLst/>
          </a:prstGeom>
        </p:spPr>
      </p:pic>
    </p:spTree>
    <p:extLst>
      <p:ext uri="{BB962C8B-B14F-4D97-AF65-F5344CB8AC3E}">
        <p14:creationId xmlns:p14="http://schemas.microsoft.com/office/powerpoint/2010/main" val="3162560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ocument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5CB9E81-38C9-C443-A9C5-53829F1DD3B3}"/>
              </a:ext>
            </a:extLst>
          </p:cNvPr>
          <p:cNvSpPr/>
          <p:nvPr userDrawn="1"/>
        </p:nvSpPr>
        <p:spPr>
          <a:xfrm>
            <a:off x="-44450" y="-44450"/>
            <a:ext cx="12287250" cy="6965950"/>
          </a:xfrm>
          <a:prstGeom prst="rect">
            <a:avLst/>
          </a:prstGeom>
          <a:solidFill>
            <a:srgbClr val="0D1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431514A5-88C0-FC45-916B-277F00A1B241}"/>
              </a:ext>
            </a:extLst>
          </p:cNvPr>
          <p:cNvCxnSpPr>
            <a:cxnSpLocks/>
          </p:cNvCxnSpPr>
          <p:nvPr userDrawn="1"/>
        </p:nvCxnSpPr>
        <p:spPr>
          <a:xfrm>
            <a:off x="730144" y="2401709"/>
            <a:ext cx="0" cy="1600925"/>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78ACFCDD-2193-AA46-B641-0707D72BA601}"/>
              </a:ext>
            </a:extLst>
          </p:cNvPr>
          <p:cNvSpPr>
            <a:spLocks noChangeAspect="1"/>
          </p:cNvSpPr>
          <p:nvPr userDrawn="1"/>
        </p:nvSpPr>
        <p:spPr>
          <a:xfrm>
            <a:off x="7501564" y="5003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C70A839D-5A05-F84F-9EEE-99313BC5E7B5}"/>
              </a:ext>
            </a:extLst>
          </p:cNvPr>
          <p:cNvSpPr>
            <a:spLocks noChangeAspect="1"/>
          </p:cNvSpPr>
          <p:nvPr userDrawn="1"/>
        </p:nvSpPr>
        <p:spPr>
          <a:xfrm>
            <a:off x="9191611" y="5003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2EF36508-80AF-844A-BA74-B92F11B9EA41}"/>
              </a:ext>
            </a:extLst>
          </p:cNvPr>
          <p:cNvSpPr>
            <a:spLocks noChangeAspect="1"/>
          </p:cNvSpPr>
          <p:nvPr userDrawn="1"/>
        </p:nvSpPr>
        <p:spPr>
          <a:xfrm>
            <a:off x="10883611" y="5003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25EC429A-781B-EF4D-8C58-1016CAFC80E2}"/>
              </a:ext>
            </a:extLst>
          </p:cNvPr>
          <p:cNvSpPr>
            <a:spLocks noChangeAspect="1"/>
          </p:cNvSpPr>
          <p:nvPr userDrawn="1"/>
        </p:nvSpPr>
        <p:spPr>
          <a:xfrm>
            <a:off x="8345567" y="13463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14EFC588-1CFA-9348-B658-179009BC9ED1}"/>
              </a:ext>
            </a:extLst>
          </p:cNvPr>
          <p:cNvSpPr>
            <a:spLocks noChangeAspect="1"/>
          </p:cNvSpPr>
          <p:nvPr userDrawn="1"/>
        </p:nvSpPr>
        <p:spPr>
          <a:xfrm>
            <a:off x="10037611" y="1346309"/>
            <a:ext cx="846000" cy="846000"/>
          </a:xfrm>
          <a:prstGeom prst="ellipse">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FDC3DFF6-FDC6-0F4C-80F4-48C400149CD0}"/>
              </a:ext>
            </a:extLst>
          </p:cNvPr>
          <p:cNvSpPr>
            <a:spLocks noChangeAspect="1"/>
          </p:cNvSpPr>
          <p:nvPr userDrawn="1"/>
        </p:nvSpPr>
        <p:spPr>
          <a:xfrm>
            <a:off x="7501564" y="21894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19494DA1-32F1-8F4C-8F46-1902E4556EB2}"/>
              </a:ext>
            </a:extLst>
          </p:cNvPr>
          <p:cNvSpPr>
            <a:spLocks noChangeAspect="1"/>
          </p:cNvSpPr>
          <p:nvPr userDrawn="1"/>
        </p:nvSpPr>
        <p:spPr>
          <a:xfrm>
            <a:off x="9191611" y="21894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B6A0EFC4-CC3F-344A-8B14-C586EA6A50B5}"/>
              </a:ext>
            </a:extLst>
          </p:cNvPr>
          <p:cNvSpPr>
            <a:spLocks noChangeAspect="1"/>
          </p:cNvSpPr>
          <p:nvPr userDrawn="1"/>
        </p:nvSpPr>
        <p:spPr>
          <a:xfrm>
            <a:off x="10883611" y="21894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CF3C1F50-DC9C-AD4D-93A4-979283CC2356}"/>
              </a:ext>
            </a:extLst>
          </p:cNvPr>
          <p:cNvSpPr>
            <a:spLocks noChangeAspect="1"/>
          </p:cNvSpPr>
          <p:nvPr userDrawn="1"/>
        </p:nvSpPr>
        <p:spPr>
          <a:xfrm>
            <a:off x="8345567" y="30354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CC6767FB-2AE5-634C-8A6B-716ED673B1C1}"/>
              </a:ext>
            </a:extLst>
          </p:cNvPr>
          <p:cNvSpPr>
            <a:spLocks noChangeAspect="1"/>
          </p:cNvSpPr>
          <p:nvPr userDrawn="1"/>
        </p:nvSpPr>
        <p:spPr>
          <a:xfrm>
            <a:off x="10037611" y="30354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AD07597B-602F-674C-8547-3E3438D02B18}"/>
              </a:ext>
            </a:extLst>
          </p:cNvPr>
          <p:cNvSpPr>
            <a:spLocks noChangeAspect="1"/>
          </p:cNvSpPr>
          <p:nvPr userDrawn="1"/>
        </p:nvSpPr>
        <p:spPr>
          <a:xfrm>
            <a:off x="7501564" y="38785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233FA275-298E-694C-BE7D-548BA22AEF2B}"/>
              </a:ext>
            </a:extLst>
          </p:cNvPr>
          <p:cNvSpPr>
            <a:spLocks noChangeAspect="1"/>
          </p:cNvSpPr>
          <p:nvPr userDrawn="1"/>
        </p:nvSpPr>
        <p:spPr>
          <a:xfrm>
            <a:off x="9191611" y="38785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34B474DD-C46E-634B-8DA5-C00F8A247654}"/>
              </a:ext>
            </a:extLst>
          </p:cNvPr>
          <p:cNvSpPr>
            <a:spLocks noChangeAspect="1"/>
          </p:cNvSpPr>
          <p:nvPr userDrawn="1"/>
        </p:nvSpPr>
        <p:spPr>
          <a:xfrm>
            <a:off x="10883611" y="38785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12D0635C-D014-C140-97BA-CC42D08A97FC}"/>
              </a:ext>
            </a:extLst>
          </p:cNvPr>
          <p:cNvSpPr>
            <a:spLocks noChangeAspect="1"/>
          </p:cNvSpPr>
          <p:nvPr userDrawn="1"/>
        </p:nvSpPr>
        <p:spPr>
          <a:xfrm>
            <a:off x="8345567" y="47245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15D8EF0D-2CFB-2541-8210-2FCBDC798927}"/>
              </a:ext>
            </a:extLst>
          </p:cNvPr>
          <p:cNvSpPr>
            <a:spLocks noChangeAspect="1"/>
          </p:cNvSpPr>
          <p:nvPr userDrawn="1"/>
        </p:nvSpPr>
        <p:spPr>
          <a:xfrm>
            <a:off x="10037611" y="47245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86ECEFD4-7948-2E41-AFA9-4974082E6041}"/>
              </a:ext>
            </a:extLst>
          </p:cNvPr>
          <p:cNvSpPr>
            <a:spLocks noChangeAspect="1"/>
          </p:cNvSpPr>
          <p:nvPr userDrawn="1"/>
        </p:nvSpPr>
        <p:spPr>
          <a:xfrm>
            <a:off x="7501564" y="556905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7958D235-424D-704A-926C-D957C96D112D}"/>
              </a:ext>
            </a:extLst>
          </p:cNvPr>
          <p:cNvSpPr>
            <a:spLocks noChangeAspect="1"/>
          </p:cNvSpPr>
          <p:nvPr userDrawn="1"/>
        </p:nvSpPr>
        <p:spPr>
          <a:xfrm>
            <a:off x="9191611" y="556905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A80CD368-85DB-C148-9263-80348CAD0B8E}"/>
              </a:ext>
            </a:extLst>
          </p:cNvPr>
          <p:cNvSpPr>
            <a:spLocks noChangeAspect="1"/>
          </p:cNvSpPr>
          <p:nvPr userDrawn="1"/>
        </p:nvSpPr>
        <p:spPr>
          <a:xfrm>
            <a:off x="10883611" y="556905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 Placeholder 10">
            <a:extLst>
              <a:ext uri="{FF2B5EF4-FFF2-40B4-BE49-F238E27FC236}">
                <a16:creationId xmlns:a16="http://schemas.microsoft.com/office/drawing/2014/main" id="{143619B1-710B-9E45-9023-CC4D34F41134}"/>
              </a:ext>
            </a:extLst>
          </p:cNvPr>
          <p:cNvSpPr>
            <a:spLocks noGrp="1"/>
          </p:cNvSpPr>
          <p:nvPr>
            <p:ph type="body" sz="quarter" idx="10" hasCustomPrompt="1"/>
          </p:nvPr>
        </p:nvSpPr>
        <p:spPr>
          <a:xfrm>
            <a:off x="994170" y="2597213"/>
            <a:ext cx="8266703" cy="750672"/>
          </a:xfrm>
        </p:spPr>
        <p:txBody>
          <a:bodyPr>
            <a:normAutofit/>
          </a:bodyPr>
          <a:lstStyle>
            <a:lvl1pPr marL="0" indent="0">
              <a:buNone/>
              <a:defRPr sz="4800" b="1">
                <a:solidFill>
                  <a:schemeClr val="bg1"/>
                </a:solidFill>
              </a:defRPr>
            </a:lvl1pPr>
          </a:lstStyle>
          <a:p>
            <a:pPr lvl="0"/>
            <a:r>
              <a:rPr lang="en-GB" dirty="0"/>
              <a:t>Title</a:t>
            </a:r>
            <a:endParaRPr lang="en-US" dirty="0"/>
          </a:p>
        </p:txBody>
      </p:sp>
      <p:sp>
        <p:nvSpPr>
          <p:cNvPr id="30" name="Text Placeholder 14">
            <a:extLst>
              <a:ext uri="{FF2B5EF4-FFF2-40B4-BE49-F238E27FC236}">
                <a16:creationId xmlns:a16="http://schemas.microsoft.com/office/drawing/2014/main" id="{79D69954-39DC-F642-A9CB-C578465C8B45}"/>
              </a:ext>
            </a:extLst>
          </p:cNvPr>
          <p:cNvSpPr>
            <a:spLocks noGrp="1"/>
          </p:cNvSpPr>
          <p:nvPr>
            <p:ph type="body" sz="quarter" idx="11" hasCustomPrompt="1"/>
          </p:nvPr>
        </p:nvSpPr>
        <p:spPr>
          <a:xfrm>
            <a:off x="1037684" y="3453389"/>
            <a:ext cx="8201868" cy="563562"/>
          </a:xfrm>
        </p:spPr>
        <p:txBody>
          <a:bodyPr>
            <a:normAutofit/>
          </a:bodyPr>
          <a:lstStyle>
            <a:lvl1pPr marL="0" indent="0">
              <a:buNone/>
              <a:defRPr sz="2000">
                <a:solidFill>
                  <a:schemeClr val="bg1"/>
                </a:solidFill>
              </a:defRPr>
            </a:lvl1pPr>
          </a:lstStyle>
          <a:p>
            <a:pPr lvl="0"/>
            <a:r>
              <a:rPr lang="en-GB" dirty="0"/>
              <a:t>Date</a:t>
            </a:r>
            <a:endParaRPr lang="en-US" dirty="0"/>
          </a:p>
        </p:txBody>
      </p:sp>
      <p:pic>
        <p:nvPicPr>
          <p:cNvPr id="32" name="Picture 31">
            <a:extLst>
              <a:ext uri="{FF2B5EF4-FFF2-40B4-BE49-F238E27FC236}">
                <a16:creationId xmlns:a16="http://schemas.microsoft.com/office/drawing/2014/main" id="{82FDBD8C-544E-6B49-9264-FD68627DE078}"/>
              </a:ext>
            </a:extLst>
          </p:cNvPr>
          <p:cNvPicPr>
            <a:picLocks noChangeAspect="1"/>
          </p:cNvPicPr>
          <p:nvPr userDrawn="1"/>
        </p:nvPicPr>
        <p:blipFill>
          <a:blip r:embed="rId2"/>
          <a:stretch>
            <a:fillRect/>
          </a:stretch>
        </p:blipFill>
        <p:spPr>
          <a:xfrm>
            <a:off x="360000" y="432000"/>
            <a:ext cx="2489412" cy="720000"/>
          </a:xfrm>
          <a:prstGeom prst="rect">
            <a:avLst/>
          </a:prstGeom>
        </p:spPr>
      </p:pic>
    </p:spTree>
    <p:extLst>
      <p:ext uri="{BB962C8B-B14F-4D97-AF65-F5344CB8AC3E}">
        <p14:creationId xmlns:p14="http://schemas.microsoft.com/office/powerpoint/2010/main" val="2944942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E91012-6C6B-6449-A053-DF157044A7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987DA612-E3E4-8E4B-B041-B07EE27D6C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AE92A7C1-2121-C049-BF86-E8B41F7628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008ED8-6ECF-3A45-BB45-63757D3CD06F}" type="datetime1">
              <a:rPr lang="en-GB" smtClean="0"/>
              <a:t>28/06/2026</a:t>
            </a:fld>
            <a:endParaRPr lang="en-US" dirty="0"/>
          </a:p>
        </p:txBody>
      </p:sp>
      <p:sp>
        <p:nvSpPr>
          <p:cNvPr id="5" name="Footer Placeholder 4">
            <a:extLst>
              <a:ext uri="{FF2B5EF4-FFF2-40B4-BE49-F238E27FC236}">
                <a16:creationId xmlns:a16="http://schemas.microsoft.com/office/drawing/2014/main" id="{E25ED9FE-4150-8A47-A8B2-74900C4F66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268F97D-8FBA-CF4B-A64D-7DD9CD2982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D9104-D516-C141-AC78-D517701B5ED4}" type="slidenum">
              <a:rPr lang="en-US" smtClean="0"/>
              <a:t>‹#›</a:t>
            </a:fld>
            <a:endParaRPr lang="en-US" dirty="0"/>
          </a:p>
        </p:txBody>
      </p:sp>
    </p:spTree>
    <p:extLst>
      <p:ext uri="{BB962C8B-B14F-4D97-AF65-F5344CB8AC3E}">
        <p14:creationId xmlns:p14="http://schemas.microsoft.com/office/powerpoint/2010/main" val="3302276368"/>
      </p:ext>
    </p:extLst>
  </p:cSld>
  <p:clrMap bg1="lt1" tx1="dk1" bg2="lt2" tx2="dk2" accent1="accent1" accent2="accent2" accent3="accent3" accent4="accent4" accent5="accent5" accent6="accent6" hlink="hlink" folHlink="folHlink"/>
  <p:sldLayoutIdLst>
    <p:sldLayoutId id="2147483657" r:id="rId1"/>
    <p:sldLayoutId id="2147483667" r:id="rId2"/>
    <p:sldLayoutId id="2147483655" r:id="rId3"/>
    <p:sldLayoutId id="2147483674" r:id="rId4"/>
    <p:sldLayoutId id="2147483672" r:id="rId5"/>
    <p:sldLayoutId id="2147483673" r:id="rId6"/>
    <p:sldLayoutId id="2147483670" r:id="rId7"/>
    <p:sldLayoutId id="2147483671" r:id="rId8"/>
    <p:sldLayoutId id="2147483659" r:id="rId9"/>
    <p:sldLayoutId id="2147483669" r:id="rId10"/>
    <p:sldLayoutId id="2147483663" r:id="rId11"/>
    <p:sldLayoutId id="2147483658" r:id="rId12"/>
    <p:sldLayoutId id="2147483662" r:id="rId13"/>
    <p:sldLayoutId id="2147483660" r:id="rId14"/>
    <p:sldLayoutId id="2147483661" r:id="rId15"/>
    <p:sldLayoutId id="2147483668" r:id="rId16"/>
    <p:sldLayoutId id="2147483665" r:id="rId17"/>
    <p:sldLayoutId id="2147483666" r:id="rId18"/>
    <p:sldLayoutId id="2147483664" r:id="rId19"/>
    <p:sldLayoutId id="2147483650" r:id="rId20"/>
    <p:sldLayoutId id="2147483649" r:id="rId21"/>
  </p:sldLayoutIdLst>
  <p:hf hdr="0" ftr="0" dt="0"/>
  <p:txStyles>
    <p:titleStyle>
      <a:lvl1pPr algn="l" defTabSz="914400" rtl="0" eaLnBrk="1" latinLnBrk="0" hangingPunct="1">
        <a:lnSpc>
          <a:spcPct val="90000"/>
        </a:lnSpc>
        <a:spcBef>
          <a:spcPct val="0"/>
        </a:spcBef>
        <a:buNone/>
        <a:defRPr sz="4400" kern="1200">
          <a:solidFill>
            <a:srgbClr val="0D133D"/>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D133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133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133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133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133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E91012-6C6B-6449-A053-DF157044A7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7DA612-E3E4-8E4B-B041-B07EE27D6C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92A7C1-2121-C049-BF86-E8B41F7628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008ED8-6ECF-3A45-BB45-63757D3CD06F}" type="datetime1">
              <a:rPr lang="en-GB" smtClean="0"/>
              <a:t>28/06/2026</a:t>
            </a:fld>
            <a:endParaRPr lang="en-US" dirty="0"/>
          </a:p>
        </p:txBody>
      </p:sp>
      <p:sp>
        <p:nvSpPr>
          <p:cNvPr id="5" name="Footer Placeholder 4">
            <a:extLst>
              <a:ext uri="{FF2B5EF4-FFF2-40B4-BE49-F238E27FC236}">
                <a16:creationId xmlns:a16="http://schemas.microsoft.com/office/drawing/2014/main" id="{E25ED9FE-4150-8A47-A8B2-74900C4F66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268F97D-8FBA-CF4B-A64D-7DD9CD2982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D9104-D516-C141-AC78-D517701B5ED4}" type="slidenum">
              <a:rPr lang="en-US" smtClean="0"/>
              <a:t>‹#›</a:t>
            </a:fld>
            <a:endParaRPr lang="en-US" dirty="0"/>
          </a:p>
        </p:txBody>
      </p:sp>
    </p:spTree>
    <p:extLst>
      <p:ext uri="{BB962C8B-B14F-4D97-AF65-F5344CB8AC3E}">
        <p14:creationId xmlns:p14="http://schemas.microsoft.com/office/powerpoint/2010/main" val="197993908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Lst>
  <p:hf hdr="0" ftr="0" dt="0"/>
  <p:txStyles>
    <p:titleStyle>
      <a:lvl1pPr algn="l" defTabSz="914400" rtl="0" eaLnBrk="1" latinLnBrk="0" hangingPunct="1">
        <a:lnSpc>
          <a:spcPct val="90000"/>
        </a:lnSpc>
        <a:spcBef>
          <a:spcPct val="0"/>
        </a:spcBef>
        <a:buNone/>
        <a:defRPr sz="4400" kern="1200">
          <a:solidFill>
            <a:srgbClr val="0D133D"/>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D133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133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133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133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133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hyperlink" Target="https://www.rec.uk.com/our-view/research/jobs-outlook/jobs-outlook-july-2025" TargetMode="External"/><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hyperlink" Target="https://www.rec.uk.com/our-view/reports-jobs" TargetMode="External"/><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AEA36C0-2D76-D3D1-F466-C30EBED59398}"/>
              </a:ext>
            </a:extLst>
          </p:cNvPr>
          <p:cNvSpPr>
            <a:spLocks noGrp="1"/>
          </p:cNvSpPr>
          <p:nvPr>
            <p:ph type="body" sz="quarter" idx="10"/>
          </p:nvPr>
        </p:nvSpPr>
        <p:spPr/>
        <p:txBody>
          <a:bodyPr/>
          <a:lstStyle/>
          <a:p>
            <a:r>
              <a:rPr lang="en-GB" dirty="0">
                <a:latin typeface="Lato" panose="020F0502020204030203" pitchFamily="34" charset="0"/>
                <a:ea typeface="Lato" panose="020F0502020204030203" pitchFamily="34" charset="0"/>
                <a:cs typeface="Lato" panose="020F0502020204030203" pitchFamily="34" charset="0"/>
              </a:rPr>
              <a:t>Finding growth now</a:t>
            </a:r>
          </a:p>
        </p:txBody>
      </p:sp>
      <p:sp>
        <p:nvSpPr>
          <p:cNvPr id="5" name="Text Placeholder 4">
            <a:extLst>
              <a:ext uri="{FF2B5EF4-FFF2-40B4-BE49-F238E27FC236}">
                <a16:creationId xmlns:a16="http://schemas.microsoft.com/office/drawing/2014/main" id="{84AB6677-1736-93B6-9B19-4C43B2706BB4}"/>
              </a:ext>
            </a:extLst>
          </p:cNvPr>
          <p:cNvSpPr>
            <a:spLocks noGrp="1"/>
          </p:cNvSpPr>
          <p:nvPr>
            <p:ph type="body" sz="quarter" idx="11"/>
          </p:nvPr>
        </p:nvSpPr>
        <p:spPr/>
        <p:txBody>
          <a:bodyPr/>
          <a:lstStyle/>
          <a:p>
            <a:r>
              <a:rPr lang="en-GB" dirty="0">
                <a:latin typeface="Lato" panose="020F0502020204030203" pitchFamily="34" charset="0"/>
                <a:ea typeface="Lato" panose="020F0502020204030203" pitchFamily="34" charset="0"/>
                <a:cs typeface="Lato" panose="020F0502020204030203" pitchFamily="34" charset="0"/>
              </a:rPr>
              <a:t>Neil Carberry, 29</a:t>
            </a:r>
            <a:r>
              <a:rPr lang="en-GB" baseline="30000" dirty="0">
                <a:latin typeface="Lato" panose="020F0502020204030203" pitchFamily="34" charset="0"/>
                <a:ea typeface="Lato" panose="020F0502020204030203" pitchFamily="34" charset="0"/>
                <a:cs typeface="Lato" panose="020F0502020204030203" pitchFamily="34" charset="0"/>
              </a:rPr>
              <a:t>th</a:t>
            </a:r>
            <a:r>
              <a:rPr lang="en-GB" dirty="0">
                <a:latin typeface="Lato" panose="020F0502020204030203" pitchFamily="34" charset="0"/>
                <a:ea typeface="Lato" panose="020F0502020204030203" pitchFamily="34" charset="0"/>
                <a:cs typeface="Lato" panose="020F0502020204030203" pitchFamily="34" charset="0"/>
              </a:rPr>
              <a:t> June 2026</a:t>
            </a:r>
          </a:p>
        </p:txBody>
      </p:sp>
    </p:spTree>
    <p:extLst>
      <p:ext uri="{BB962C8B-B14F-4D97-AF65-F5344CB8AC3E}">
        <p14:creationId xmlns:p14="http://schemas.microsoft.com/office/powerpoint/2010/main" val="3024168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4678400-56CE-4D62-1CA4-862C85B99330}"/>
              </a:ext>
            </a:extLst>
          </p:cNvPr>
          <p:cNvSpPr>
            <a:spLocks noGrp="1"/>
          </p:cNvSpPr>
          <p:nvPr>
            <p:ph type="body" sz="quarter" idx="11"/>
          </p:nvPr>
        </p:nvSpPr>
        <p:spPr/>
        <p:txBody>
          <a:bodyPr/>
          <a:lstStyle/>
          <a:p>
            <a:endParaRPr lang="en-GB" dirty="0"/>
          </a:p>
        </p:txBody>
      </p:sp>
      <p:sp>
        <p:nvSpPr>
          <p:cNvPr id="5" name="Text Placeholder 4">
            <a:extLst>
              <a:ext uri="{FF2B5EF4-FFF2-40B4-BE49-F238E27FC236}">
                <a16:creationId xmlns:a16="http://schemas.microsoft.com/office/drawing/2014/main" id="{C6C87777-06A5-B64A-34DA-B592D8064107}"/>
              </a:ext>
            </a:extLst>
          </p:cNvPr>
          <p:cNvSpPr>
            <a:spLocks noGrp="1"/>
          </p:cNvSpPr>
          <p:nvPr>
            <p:ph type="body" sz="quarter" idx="12"/>
          </p:nvPr>
        </p:nvSpPr>
        <p:spPr/>
        <p:txBody>
          <a:bodyPr/>
          <a:lstStyle/>
          <a:p>
            <a:r>
              <a:rPr lang="en-GB" dirty="0">
                <a:latin typeface="Lato" panose="020F0502020204030203" pitchFamily="34" charset="0"/>
                <a:ea typeface="Lato" panose="020F0502020204030203" pitchFamily="34" charset="0"/>
                <a:cs typeface="Lato" panose="020F0502020204030203" pitchFamily="34" charset="0"/>
              </a:rPr>
              <a:t>What’s next?</a:t>
            </a:r>
          </a:p>
        </p:txBody>
      </p:sp>
      <p:sp>
        <p:nvSpPr>
          <p:cNvPr id="6" name="Text Placeholder 5">
            <a:extLst>
              <a:ext uri="{FF2B5EF4-FFF2-40B4-BE49-F238E27FC236}">
                <a16:creationId xmlns:a16="http://schemas.microsoft.com/office/drawing/2014/main" id="{6C0A54BE-8DB4-5F0B-27BC-6E9F3339DFD8}"/>
              </a:ext>
            </a:extLst>
          </p:cNvPr>
          <p:cNvSpPr>
            <a:spLocks noGrp="1"/>
          </p:cNvSpPr>
          <p:nvPr>
            <p:ph type="body" sz="quarter" idx="13"/>
          </p:nvPr>
        </p:nvSpPr>
        <p:spPr>
          <a:xfrm>
            <a:off x="484632" y="1161288"/>
            <a:ext cx="5138949" cy="4555450"/>
          </a:xfrm>
        </p:spPr>
        <p:txBody>
          <a:bodyPr>
            <a:normAutofit fontScale="85000" lnSpcReduction="10000"/>
          </a:bodyPr>
          <a:lstStyle/>
          <a:p>
            <a:pPr>
              <a:lnSpc>
                <a:spcPct val="110000"/>
              </a:lnSpc>
            </a:pPr>
            <a:r>
              <a:rPr lang="en-GB" dirty="0">
                <a:latin typeface="Lato" panose="020F0502020204030203" pitchFamily="34" charset="0"/>
                <a:ea typeface="Lato" panose="020F0502020204030203" pitchFamily="34" charset="0"/>
                <a:cs typeface="Lato" panose="020F0502020204030203" pitchFamily="34" charset="0"/>
              </a:rPr>
              <a:t>Keir Starmer resigned a week ago – it is already becoming clear that Andy Burnham is the lead candidate, with others pulling out.</a:t>
            </a:r>
          </a:p>
          <a:p>
            <a:pPr>
              <a:lnSpc>
                <a:spcPct val="110000"/>
              </a:lnSpc>
            </a:pPr>
            <a:r>
              <a:rPr lang="en-GB" dirty="0">
                <a:latin typeface="Lato" panose="020F0502020204030203" pitchFamily="34" charset="0"/>
                <a:ea typeface="Lato" panose="020F0502020204030203" pitchFamily="34" charset="0"/>
                <a:cs typeface="Lato" panose="020F0502020204030203" pitchFamily="34" charset="0"/>
              </a:rPr>
              <a:t>Another candidate is not impossible, with the nomination process running from 9</a:t>
            </a:r>
            <a:r>
              <a:rPr lang="en-GB" baseline="30000" dirty="0">
                <a:latin typeface="Lato" panose="020F0502020204030203" pitchFamily="34" charset="0"/>
                <a:ea typeface="Lato" panose="020F0502020204030203" pitchFamily="34" charset="0"/>
                <a:cs typeface="Lato" panose="020F0502020204030203" pitchFamily="34" charset="0"/>
              </a:rPr>
              <a:t>th</a:t>
            </a:r>
            <a:r>
              <a:rPr lang="en-GB" dirty="0">
                <a:latin typeface="Lato" panose="020F0502020204030203" pitchFamily="34" charset="0"/>
                <a:ea typeface="Lato" panose="020F0502020204030203" pitchFamily="34" charset="0"/>
                <a:cs typeface="Lato" panose="020F0502020204030203" pitchFamily="34" charset="0"/>
              </a:rPr>
              <a:t> -16</a:t>
            </a:r>
            <a:r>
              <a:rPr lang="en-GB" baseline="30000" dirty="0">
                <a:latin typeface="Lato" panose="020F0502020204030203" pitchFamily="34" charset="0"/>
                <a:ea typeface="Lato" panose="020F0502020204030203" pitchFamily="34" charset="0"/>
                <a:cs typeface="Lato" panose="020F0502020204030203" pitchFamily="34" charset="0"/>
              </a:rPr>
              <a:t>th</a:t>
            </a:r>
            <a:r>
              <a:rPr lang="en-GB" dirty="0">
                <a:latin typeface="Lato" panose="020F0502020204030203" pitchFamily="34" charset="0"/>
                <a:ea typeface="Lato" panose="020F0502020204030203" pitchFamily="34" charset="0"/>
                <a:cs typeface="Lato" panose="020F0502020204030203" pitchFamily="34" charset="0"/>
              </a:rPr>
              <a:t> July, but at the moment a coronation seems likely.</a:t>
            </a:r>
          </a:p>
          <a:p>
            <a:pPr>
              <a:lnSpc>
                <a:spcPct val="110000"/>
              </a:lnSpc>
            </a:pPr>
            <a:r>
              <a:rPr lang="en-GB" dirty="0">
                <a:latin typeface="Lato" panose="020F0502020204030203" pitchFamily="34" charset="0"/>
                <a:ea typeface="Lato" panose="020F0502020204030203" pitchFamily="34" charset="0"/>
                <a:cs typeface="Lato" panose="020F0502020204030203" pitchFamily="34" charset="0"/>
              </a:rPr>
              <a:t>Even if there is a contest, Burnham will be the heavy favourite. </a:t>
            </a:r>
          </a:p>
        </p:txBody>
      </p:sp>
      <p:pic>
        <p:nvPicPr>
          <p:cNvPr id="9" name="Picture 8">
            <a:extLst>
              <a:ext uri="{FF2B5EF4-FFF2-40B4-BE49-F238E27FC236}">
                <a16:creationId xmlns:a16="http://schemas.microsoft.com/office/drawing/2014/main" id="{7B07CA04-B660-4A1E-7936-D98FAF42BFE4}"/>
              </a:ext>
            </a:extLst>
          </p:cNvPr>
          <p:cNvPicPr>
            <a:picLocks noChangeAspect="1"/>
          </p:cNvPicPr>
          <p:nvPr/>
        </p:nvPicPr>
        <p:blipFill>
          <a:blip r:embed="rId2"/>
          <a:stretch>
            <a:fillRect/>
          </a:stretch>
        </p:blipFill>
        <p:spPr>
          <a:xfrm>
            <a:off x="6317337" y="1993843"/>
            <a:ext cx="5125561" cy="2870314"/>
          </a:xfrm>
          <a:prstGeom prst="rect">
            <a:avLst/>
          </a:prstGeom>
        </p:spPr>
      </p:pic>
    </p:spTree>
    <p:extLst>
      <p:ext uri="{BB962C8B-B14F-4D97-AF65-F5344CB8AC3E}">
        <p14:creationId xmlns:p14="http://schemas.microsoft.com/office/powerpoint/2010/main" val="2048299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F0242-5D77-B88C-F532-61001FA3AAE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8DE95A8-0ECE-41E0-5561-520CC545EDC0}"/>
              </a:ext>
            </a:extLst>
          </p:cNvPr>
          <p:cNvSpPr>
            <a:spLocks noGrp="1"/>
          </p:cNvSpPr>
          <p:nvPr>
            <p:ph type="body" sz="quarter" idx="11"/>
          </p:nvPr>
        </p:nvSpPr>
        <p:spPr/>
        <p:txBody>
          <a:bodyPr/>
          <a:lstStyle/>
          <a:p>
            <a:r>
              <a:rPr lang="en-GB" noProof="0" dirty="0"/>
              <a:t>Agenda</a:t>
            </a:r>
          </a:p>
        </p:txBody>
      </p:sp>
      <p:sp>
        <p:nvSpPr>
          <p:cNvPr id="3" name="Text Placeholder 2">
            <a:extLst>
              <a:ext uri="{FF2B5EF4-FFF2-40B4-BE49-F238E27FC236}">
                <a16:creationId xmlns:a16="http://schemas.microsoft.com/office/drawing/2014/main" id="{22886656-1D94-451B-F763-4FDD32F39ADA}"/>
              </a:ext>
            </a:extLst>
          </p:cNvPr>
          <p:cNvSpPr>
            <a:spLocks noGrp="1"/>
          </p:cNvSpPr>
          <p:nvPr>
            <p:ph type="body" sz="quarter" idx="12"/>
          </p:nvPr>
        </p:nvSpPr>
        <p:spPr>
          <a:xfrm>
            <a:off x="487341" y="432001"/>
            <a:ext cx="10247715" cy="729287"/>
          </a:xfrm>
        </p:spPr>
        <p:txBody>
          <a:bodyPr vert="horz" lIns="91440" tIns="45720" rIns="91440" bIns="45720" rtlCol="0" anchor="t">
            <a:normAutofit/>
          </a:bodyPr>
          <a:lstStyle/>
          <a:p>
            <a:r>
              <a:rPr lang="en-US" sz="2400" dirty="0">
                <a:latin typeface="Lato" panose="020F0502020204030203" pitchFamily="34" charset="0"/>
                <a:ea typeface="Lato" panose="020F0502020204030203" pitchFamily="34" charset="0"/>
                <a:cs typeface="Lato" panose="020F0502020204030203" pitchFamily="34" charset="0"/>
              </a:rPr>
              <a:t>So what do we know?</a:t>
            </a:r>
          </a:p>
        </p:txBody>
      </p:sp>
      <p:sp>
        <p:nvSpPr>
          <p:cNvPr id="4" name="Text Placeholder 3">
            <a:extLst>
              <a:ext uri="{FF2B5EF4-FFF2-40B4-BE49-F238E27FC236}">
                <a16:creationId xmlns:a16="http://schemas.microsoft.com/office/drawing/2014/main" id="{644AF558-8D33-E292-3EF5-9C19137F333A}"/>
              </a:ext>
            </a:extLst>
          </p:cNvPr>
          <p:cNvSpPr>
            <a:spLocks noGrp="1"/>
          </p:cNvSpPr>
          <p:nvPr>
            <p:ph type="body" sz="quarter" idx="13"/>
          </p:nvPr>
        </p:nvSpPr>
        <p:spPr>
          <a:xfrm>
            <a:off x="484632" y="1161288"/>
            <a:ext cx="11220027" cy="5716683"/>
          </a:xfrm>
        </p:spPr>
        <p:txBody>
          <a:bodyPr vert="horz" lIns="91440" tIns="45720" rIns="91440" bIns="45720" rtlCol="0" anchor="t">
            <a:normAutofit/>
          </a:bodyPr>
          <a:lstStyle/>
          <a:p>
            <a:pPr>
              <a:lnSpc>
                <a:spcPct val="110000"/>
              </a:lnSpc>
              <a:spcBef>
                <a:spcPts val="0"/>
              </a:spcBef>
              <a:spcAft>
                <a:spcPts val="600"/>
              </a:spcAft>
            </a:pPr>
            <a:r>
              <a:rPr lang="en-US" sz="1800" dirty="0">
                <a:latin typeface="Lato"/>
                <a:ea typeface="Lato"/>
                <a:cs typeface="Lato"/>
              </a:rPr>
              <a:t>Burnham is an </a:t>
            </a:r>
            <a:r>
              <a:rPr lang="en-US" sz="1800" b="1" dirty="0">
                <a:latin typeface="Lato"/>
                <a:ea typeface="Lato"/>
                <a:cs typeface="Lato"/>
              </a:rPr>
              <a:t>interventionist</a:t>
            </a:r>
            <a:r>
              <a:rPr lang="en-US" sz="1800" dirty="0">
                <a:latin typeface="Lato"/>
                <a:ea typeface="Lato"/>
                <a:cs typeface="Lato"/>
              </a:rPr>
              <a:t> and a </a:t>
            </a:r>
            <a:r>
              <a:rPr lang="en-US" sz="1800" b="1" dirty="0">
                <a:latin typeface="Lato"/>
                <a:ea typeface="Lato"/>
                <a:cs typeface="Lato"/>
              </a:rPr>
              <a:t>devolver</a:t>
            </a:r>
            <a:r>
              <a:rPr lang="en-US" sz="1800" dirty="0">
                <a:latin typeface="Lato"/>
                <a:ea typeface="Lato"/>
                <a:cs typeface="Lato"/>
              </a:rPr>
              <a:t> by instinct. We should expect things like the industrial strategy, including energy and infrastructure thinking, to come back centre stage. He will likely challenge “Treasury orthodoxy” on how to do things – his appointment of a Chancellor will be key. </a:t>
            </a:r>
          </a:p>
          <a:p>
            <a:pPr>
              <a:lnSpc>
                <a:spcPct val="110000"/>
              </a:lnSpc>
              <a:spcBef>
                <a:spcPts val="0"/>
              </a:spcBef>
              <a:spcAft>
                <a:spcPts val="600"/>
              </a:spcAft>
            </a:pPr>
            <a:r>
              <a:rPr lang="en-US" sz="1800" dirty="0">
                <a:latin typeface="Lato"/>
                <a:ea typeface="Lato"/>
                <a:cs typeface="Lato"/>
              </a:rPr>
              <a:t>This move could be good or bad – the question is not whether the state has a role to play – but </a:t>
            </a:r>
            <a:r>
              <a:rPr lang="en-US" sz="1800" b="1" dirty="0">
                <a:latin typeface="Lato"/>
                <a:ea typeface="Lato"/>
                <a:cs typeface="Lato"/>
              </a:rPr>
              <a:t>what is chooses to do.</a:t>
            </a:r>
            <a:r>
              <a:rPr lang="en-US" sz="1800" dirty="0">
                <a:latin typeface="Lato"/>
                <a:ea typeface="Lato"/>
                <a:cs typeface="Lato"/>
              </a:rPr>
              <a:t> He will be hidebound by the same political challenges as Starmer but is widely viewed as a better communicator. He will need to do what Starmer has failed to – articulate an overall vision of what he is trying to build.</a:t>
            </a:r>
          </a:p>
          <a:p>
            <a:pPr>
              <a:lnSpc>
                <a:spcPct val="110000"/>
              </a:lnSpc>
              <a:spcBef>
                <a:spcPts val="0"/>
              </a:spcBef>
              <a:spcAft>
                <a:spcPts val="600"/>
              </a:spcAft>
            </a:pPr>
            <a:r>
              <a:rPr lang="en-US" sz="1800" dirty="0">
                <a:latin typeface="Lato"/>
                <a:ea typeface="Lato"/>
                <a:cs typeface="Lato"/>
              </a:rPr>
              <a:t>While his instincts are no less “big state” than Starmer – and possibly more so – he is well known for being able to work well with businesses. The REC has always enjoyed a good relationship with him, and found his thinking to be pragmatic. In some sectors – like utilities – more public control is likely, in others there is a chance to open up new conversations. New appointments at key departments – like health – open up opportunities to reset relationships for REC.</a:t>
            </a:r>
          </a:p>
          <a:p>
            <a:pPr>
              <a:lnSpc>
                <a:spcPct val="110000"/>
              </a:lnSpc>
              <a:spcBef>
                <a:spcPts val="0"/>
              </a:spcBef>
              <a:spcAft>
                <a:spcPts val="600"/>
              </a:spcAft>
            </a:pPr>
            <a:r>
              <a:rPr lang="en-US" sz="1800" dirty="0">
                <a:latin typeface="Lato"/>
                <a:ea typeface="Lato"/>
                <a:cs typeface="Lato"/>
              </a:rPr>
              <a:t>The path ahead on regulation for our industry is unclear, but a volte-face on the agenda in the Employment Rights Act is unlikely, especially if this change brings Angela Rayner back to Government. It does, however, offer us the chance to bring different ways to deliver that agenda to the table, and to increase practicality.</a:t>
            </a:r>
          </a:p>
          <a:p>
            <a:pPr>
              <a:lnSpc>
                <a:spcPct val="110000"/>
              </a:lnSpc>
              <a:spcBef>
                <a:spcPts val="0"/>
              </a:spcBef>
              <a:spcAft>
                <a:spcPts val="600"/>
              </a:spcAft>
            </a:pPr>
            <a:r>
              <a:rPr lang="en-US" sz="1800" dirty="0">
                <a:latin typeface="Lato"/>
                <a:ea typeface="Lato"/>
                <a:cs typeface="Lato"/>
              </a:rPr>
              <a:t>The path ahead on tax and spend is unclear – but the fiscal picture remains challenging.</a:t>
            </a:r>
          </a:p>
        </p:txBody>
      </p:sp>
      <p:sp>
        <p:nvSpPr>
          <p:cNvPr id="5" name="Oval 4">
            <a:extLst>
              <a:ext uri="{FF2B5EF4-FFF2-40B4-BE49-F238E27FC236}">
                <a16:creationId xmlns:a16="http://schemas.microsoft.com/office/drawing/2014/main" id="{DBC5B2B5-F717-80C6-8091-3A0141FE2FD6}"/>
              </a:ext>
            </a:extLst>
          </p:cNvPr>
          <p:cNvSpPr/>
          <p:nvPr/>
        </p:nvSpPr>
        <p:spPr>
          <a:xfrm>
            <a:off x="11111948" y="6574279"/>
            <a:ext cx="589722" cy="17770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88591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EF237A7-0BE4-7C05-414E-922AC8B67C63}"/>
              </a:ext>
            </a:extLst>
          </p:cNvPr>
          <p:cNvSpPr>
            <a:spLocks noGrp="1"/>
          </p:cNvSpPr>
          <p:nvPr>
            <p:ph type="body" sz="quarter" idx="10"/>
          </p:nvPr>
        </p:nvSpPr>
        <p:spPr/>
        <p:txBody>
          <a:bodyPr>
            <a:normAutofit/>
          </a:bodyPr>
          <a:lstStyle/>
          <a:p>
            <a:r>
              <a:rPr lang="en-GB" dirty="0">
                <a:latin typeface="Lato" panose="020F0502020204030203" pitchFamily="34" charset="0"/>
                <a:ea typeface="Lato" panose="020F0502020204030203" pitchFamily="34" charset="0"/>
                <a:cs typeface="Lato" panose="020F0502020204030203" pitchFamily="34" charset="0"/>
              </a:rPr>
              <a:t>Why am I telling you all this?</a:t>
            </a:r>
          </a:p>
        </p:txBody>
      </p:sp>
    </p:spTree>
    <p:extLst>
      <p:ext uri="{BB962C8B-B14F-4D97-AF65-F5344CB8AC3E}">
        <p14:creationId xmlns:p14="http://schemas.microsoft.com/office/powerpoint/2010/main" val="23828071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44882D-27BC-1D4C-3863-4EF4B94D460C}"/>
              </a:ext>
            </a:extLst>
          </p:cNvPr>
          <p:cNvSpPr>
            <a:spLocks noGrp="1"/>
          </p:cNvSpPr>
          <p:nvPr>
            <p:ph type="body" sz="quarter" idx="11"/>
          </p:nvPr>
        </p:nvSpPr>
        <p:spPr/>
        <p:txBody>
          <a:bodyPr/>
          <a:lstStyle/>
          <a:p>
            <a:endParaRPr lang="en-GB" dirty="0"/>
          </a:p>
        </p:txBody>
      </p:sp>
      <p:sp>
        <p:nvSpPr>
          <p:cNvPr id="3" name="Text Placeholder 2">
            <a:extLst>
              <a:ext uri="{FF2B5EF4-FFF2-40B4-BE49-F238E27FC236}">
                <a16:creationId xmlns:a16="http://schemas.microsoft.com/office/drawing/2014/main" id="{FE0BB321-A70B-46CC-2969-1726240F2428}"/>
              </a:ext>
            </a:extLst>
          </p:cNvPr>
          <p:cNvSpPr>
            <a:spLocks noGrp="1"/>
          </p:cNvSpPr>
          <p:nvPr>
            <p:ph type="body" sz="quarter" idx="12"/>
          </p:nvPr>
        </p:nvSpPr>
        <p:spPr/>
        <p:txBody>
          <a:bodyPr>
            <a:normAutofit/>
          </a:bodyPr>
          <a:lstStyle/>
          <a:p>
            <a:r>
              <a:rPr lang="en-GB" dirty="0">
                <a:latin typeface="Lato" panose="020F0502020204030203" pitchFamily="34" charset="0"/>
                <a:ea typeface="Lato" panose="020F0502020204030203" pitchFamily="34" charset="0"/>
                <a:cs typeface="Lato" panose="020F0502020204030203" pitchFamily="34" charset="0"/>
              </a:rPr>
              <a:t>Why is this a moment of opportunity</a:t>
            </a:r>
          </a:p>
        </p:txBody>
      </p:sp>
      <p:sp>
        <p:nvSpPr>
          <p:cNvPr id="4" name="Text Placeholder 3">
            <a:extLst>
              <a:ext uri="{FF2B5EF4-FFF2-40B4-BE49-F238E27FC236}">
                <a16:creationId xmlns:a16="http://schemas.microsoft.com/office/drawing/2014/main" id="{D570ABE4-3AFA-1C44-9F7A-C7BA66126910}"/>
              </a:ext>
            </a:extLst>
          </p:cNvPr>
          <p:cNvSpPr>
            <a:spLocks noGrp="1"/>
          </p:cNvSpPr>
          <p:nvPr>
            <p:ph type="body" sz="quarter" idx="13"/>
          </p:nvPr>
        </p:nvSpPr>
        <p:spPr>
          <a:xfrm>
            <a:off x="487342" y="1120656"/>
            <a:ext cx="11015298" cy="5015772"/>
          </a:xfrm>
        </p:spPr>
        <p:txBody>
          <a:bodyPr>
            <a:normAutofit fontScale="47500" lnSpcReduction="20000"/>
          </a:bodyPr>
          <a:lstStyle/>
          <a:p>
            <a:pPr marL="0" indent="0">
              <a:lnSpc>
                <a:spcPct val="120000"/>
              </a:lnSpc>
              <a:buNone/>
            </a:pPr>
            <a:r>
              <a:rPr lang="en-GB" sz="4200" dirty="0">
                <a:latin typeface="Lato" panose="020F0502020204030203" pitchFamily="34" charset="0"/>
                <a:ea typeface="Lato" panose="020F0502020204030203" pitchFamily="34" charset="0"/>
                <a:cs typeface="Lato" panose="020F0502020204030203" pitchFamily="34" charset="0"/>
              </a:rPr>
              <a:t>The way we do talent </a:t>
            </a:r>
            <a:r>
              <a:rPr lang="en-GB" sz="4200" u="sng" dirty="0">
                <a:latin typeface="Lato" panose="020F0502020204030203" pitchFamily="34" charset="0"/>
                <a:ea typeface="Lato" panose="020F0502020204030203" pitchFamily="34" charset="0"/>
                <a:cs typeface="Lato" panose="020F0502020204030203" pitchFamily="34" charset="0"/>
              </a:rPr>
              <a:t>has failed:</a:t>
            </a:r>
          </a:p>
          <a:p>
            <a:pPr marL="0" indent="0">
              <a:lnSpc>
                <a:spcPct val="120000"/>
              </a:lnSpc>
              <a:buNone/>
            </a:pPr>
            <a:endParaRPr lang="en-GB" sz="4200" u="sng" dirty="0">
              <a:latin typeface="Lato" panose="020F0502020204030203" pitchFamily="34" charset="0"/>
              <a:ea typeface="Lato" panose="020F0502020204030203" pitchFamily="34" charset="0"/>
              <a:cs typeface="Lato" panose="020F0502020204030203" pitchFamily="34" charset="0"/>
            </a:endParaRPr>
          </a:p>
          <a:p>
            <a:pPr>
              <a:lnSpc>
                <a:spcPct val="120000"/>
              </a:lnSpc>
            </a:pPr>
            <a:r>
              <a:rPr lang="en-GB" sz="4200" dirty="0">
                <a:latin typeface="Lato" panose="020F0502020204030203" pitchFamily="34" charset="0"/>
                <a:ea typeface="Lato" panose="020F0502020204030203" pitchFamily="34" charset="0"/>
                <a:cs typeface="Lato" panose="020F0502020204030203" pitchFamily="34" charset="0"/>
              </a:rPr>
              <a:t> Too short-term, </a:t>
            </a:r>
          </a:p>
          <a:p>
            <a:pPr>
              <a:lnSpc>
                <a:spcPct val="120000"/>
              </a:lnSpc>
            </a:pPr>
            <a:r>
              <a:rPr lang="en-GB" sz="4200" dirty="0">
                <a:latin typeface="Lato" panose="020F0502020204030203" pitchFamily="34" charset="0"/>
                <a:ea typeface="Lato" panose="020F0502020204030203" pitchFamily="34" charset="0"/>
                <a:cs typeface="Lato" panose="020F0502020204030203" pitchFamily="34" charset="0"/>
              </a:rPr>
              <a:t> Too price focussed</a:t>
            </a:r>
          </a:p>
          <a:p>
            <a:pPr>
              <a:lnSpc>
                <a:spcPct val="120000"/>
              </a:lnSpc>
            </a:pPr>
            <a:r>
              <a:rPr lang="en-GB" sz="4200" dirty="0">
                <a:latin typeface="Lato" panose="020F0502020204030203" pitchFamily="34" charset="0"/>
                <a:ea typeface="Lato" panose="020F0502020204030203" pitchFamily="34" charset="0"/>
                <a:cs typeface="Lato" panose="020F0502020204030203" pitchFamily="34" charset="0"/>
              </a:rPr>
              <a:t> Too transactional</a:t>
            </a:r>
          </a:p>
          <a:p>
            <a:pPr>
              <a:lnSpc>
                <a:spcPct val="120000"/>
              </a:lnSpc>
            </a:pPr>
            <a:r>
              <a:rPr lang="en-GB" sz="4200" dirty="0">
                <a:latin typeface="Lato" panose="020F0502020204030203" pitchFamily="34" charset="0"/>
                <a:ea typeface="Lato" panose="020F0502020204030203" pitchFamily="34" charset="0"/>
                <a:cs typeface="Lato" panose="020F0502020204030203" pitchFamily="34" charset="0"/>
              </a:rPr>
              <a:t> Too much professional service offered for free. </a:t>
            </a:r>
          </a:p>
          <a:p>
            <a:pPr marL="0" indent="0">
              <a:lnSpc>
                <a:spcPct val="120000"/>
              </a:lnSpc>
              <a:buNone/>
            </a:pPr>
            <a:endParaRPr lang="en-GB" sz="4200" dirty="0">
              <a:latin typeface="Lato" panose="020F0502020204030203" pitchFamily="34" charset="0"/>
              <a:ea typeface="Lato" panose="020F0502020204030203" pitchFamily="34" charset="0"/>
              <a:cs typeface="Lato" panose="020F0502020204030203" pitchFamily="34" charset="0"/>
            </a:endParaRPr>
          </a:p>
          <a:p>
            <a:pPr marL="0" indent="0">
              <a:lnSpc>
                <a:spcPct val="120000"/>
              </a:lnSpc>
              <a:buNone/>
            </a:pPr>
            <a:r>
              <a:rPr lang="en-GB" sz="4200" dirty="0">
                <a:latin typeface="Lato" panose="020F0502020204030203" pitchFamily="34" charset="0"/>
                <a:ea typeface="Lato" panose="020F0502020204030203" pitchFamily="34" charset="0"/>
                <a:cs typeface="Lato" panose="020F0502020204030203" pitchFamily="34" charset="0"/>
              </a:rPr>
              <a:t>Good firms will break this cycle. Every business in the country will rewrite its operating model, and they don’t know how to do it. </a:t>
            </a:r>
          </a:p>
          <a:p>
            <a:pPr marL="0" indent="0">
              <a:lnSpc>
                <a:spcPct val="120000"/>
              </a:lnSpc>
              <a:buNone/>
            </a:pPr>
            <a:endParaRPr lang="en-GB" sz="4200" dirty="0">
              <a:latin typeface="Lato" panose="020F0502020204030203" pitchFamily="34" charset="0"/>
              <a:ea typeface="Lato" panose="020F0502020204030203" pitchFamily="34" charset="0"/>
              <a:cs typeface="Lato" panose="020F0502020204030203" pitchFamily="34" charset="0"/>
            </a:endParaRPr>
          </a:p>
          <a:p>
            <a:pPr marL="0" indent="0">
              <a:lnSpc>
                <a:spcPct val="120000"/>
              </a:lnSpc>
              <a:buNone/>
            </a:pPr>
            <a:r>
              <a:rPr lang="en-GB" sz="4200" dirty="0">
                <a:latin typeface="Lato" panose="020F0502020204030203" pitchFamily="34" charset="0"/>
                <a:ea typeface="Lato" panose="020F0502020204030203" pitchFamily="34" charset="0"/>
                <a:cs typeface="Lato" panose="020F0502020204030203" pitchFamily="34" charset="0"/>
              </a:rPr>
              <a:t>Find them – and have the skills to connect.</a:t>
            </a:r>
          </a:p>
          <a:p>
            <a:endParaRPr lang="en-GB" dirty="0"/>
          </a:p>
        </p:txBody>
      </p:sp>
    </p:spTree>
    <p:extLst>
      <p:ext uri="{BB962C8B-B14F-4D97-AF65-F5344CB8AC3E}">
        <p14:creationId xmlns:p14="http://schemas.microsoft.com/office/powerpoint/2010/main" val="1895264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E29E546-4826-86A5-405C-8B43077870A6}"/>
              </a:ext>
            </a:extLst>
          </p:cNvPr>
          <p:cNvSpPr>
            <a:spLocks noGrp="1"/>
          </p:cNvSpPr>
          <p:nvPr>
            <p:ph type="body" sz="quarter" idx="11"/>
          </p:nvPr>
        </p:nvSpPr>
        <p:spPr/>
        <p:txBody>
          <a:bodyPr/>
          <a:lstStyle/>
          <a:p>
            <a:endParaRPr lang="en-GB" dirty="0"/>
          </a:p>
        </p:txBody>
      </p:sp>
      <p:sp>
        <p:nvSpPr>
          <p:cNvPr id="9" name="Text Placeholder 8">
            <a:extLst>
              <a:ext uri="{FF2B5EF4-FFF2-40B4-BE49-F238E27FC236}">
                <a16:creationId xmlns:a16="http://schemas.microsoft.com/office/drawing/2014/main" id="{1DD97975-C811-9190-AD70-7CD7A8486F0F}"/>
              </a:ext>
            </a:extLst>
          </p:cNvPr>
          <p:cNvSpPr>
            <a:spLocks noGrp="1"/>
          </p:cNvSpPr>
          <p:nvPr>
            <p:ph type="body" sz="quarter" idx="12"/>
          </p:nvPr>
        </p:nvSpPr>
        <p:spPr/>
        <p:txBody>
          <a:bodyPr/>
          <a:lstStyle/>
          <a:p>
            <a:r>
              <a:rPr lang="en-GB" dirty="0">
                <a:latin typeface="Lato" panose="020F0502020204030203" pitchFamily="34" charset="0"/>
                <a:ea typeface="Lato" panose="020F0502020204030203" pitchFamily="34" charset="0"/>
                <a:cs typeface="Lato" panose="020F0502020204030203" pitchFamily="34" charset="0"/>
              </a:rPr>
              <a:t>Get off the treadmill!</a:t>
            </a:r>
          </a:p>
        </p:txBody>
      </p:sp>
      <p:pic>
        <p:nvPicPr>
          <p:cNvPr id="5" name="Picture 4">
            <a:extLst>
              <a:ext uri="{FF2B5EF4-FFF2-40B4-BE49-F238E27FC236}">
                <a16:creationId xmlns:a16="http://schemas.microsoft.com/office/drawing/2014/main" id="{3A2932E0-C441-AA8B-F8E0-92E83650E323}"/>
              </a:ext>
            </a:extLst>
          </p:cNvPr>
          <p:cNvPicPr>
            <a:picLocks noChangeAspect="1"/>
          </p:cNvPicPr>
          <p:nvPr/>
        </p:nvPicPr>
        <p:blipFill>
          <a:blip r:embed="rId2"/>
          <a:stretch>
            <a:fillRect/>
          </a:stretch>
        </p:blipFill>
        <p:spPr>
          <a:xfrm>
            <a:off x="268663" y="2207110"/>
            <a:ext cx="4525006" cy="2934109"/>
          </a:xfrm>
          <a:prstGeom prst="rect">
            <a:avLst/>
          </a:prstGeom>
        </p:spPr>
      </p:pic>
      <p:pic>
        <p:nvPicPr>
          <p:cNvPr id="11" name="Picture 10">
            <a:extLst>
              <a:ext uri="{FF2B5EF4-FFF2-40B4-BE49-F238E27FC236}">
                <a16:creationId xmlns:a16="http://schemas.microsoft.com/office/drawing/2014/main" id="{71BBFA70-9D10-D286-1C5E-D626A05F287D}"/>
              </a:ext>
            </a:extLst>
          </p:cNvPr>
          <p:cNvPicPr>
            <a:picLocks noChangeAspect="1"/>
          </p:cNvPicPr>
          <p:nvPr/>
        </p:nvPicPr>
        <p:blipFill>
          <a:blip r:embed="rId3"/>
          <a:stretch>
            <a:fillRect/>
          </a:stretch>
        </p:blipFill>
        <p:spPr>
          <a:xfrm>
            <a:off x="4656360" y="2207110"/>
            <a:ext cx="4734586" cy="2867425"/>
          </a:xfrm>
          <a:prstGeom prst="rect">
            <a:avLst/>
          </a:prstGeom>
        </p:spPr>
      </p:pic>
    </p:spTree>
    <p:extLst>
      <p:ext uri="{BB962C8B-B14F-4D97-AF65-F5344CB8AC3E}">
        <p14:creationId xmlns:p14="http://schemas.microsoft.com/office/powerpoint/2010/main" val="519143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90036-0608-3DF1-525F-D28B4A7660D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B6EDF20-AA18-DE3A-0D85-8A1636D88A80}"/>
              </a:ext>
            </a:extLst>
          </p:cNvPr>
          <p:cNvSpPr>
            <a:spLocks noGrp="1"/>
          </p:cNvSpPr>
          <p:nvPr>
            <p:ph type="body" sz="quarter" idx="11"/>
          </p:nvPr>
        </p:nvSpPr>
        <p:spPr/>
        <p:txBody>
          <a:bodyPr/>
          <a:lstStyle/>
          <a:p>
            <a:endParaRPr lang="en-GB" dirty="0"/>
          </a:p>
        </p:txBody>
      </p:sp>
      <p:sp>
        <p:nvSpPr>
          <p:cNvPr id="5" name="Text Placeholder 4">
            <a:extLst>
              <a:ext uri="{FF2B5EF4-FFF2-40B4-BE49-F238E27FC236}">
                <a16:creationId xmlns:a16="http://schemas.microsoft.com/office/drawing/2014/main" id="{28585397-B059-46C0-674E-9639D8AEE1E3}"/>
              </a:ext>
            </a:extLst>
          </p:cNvPr>
          <p:cNvSpPr>
            <a:spLocks noGrp="1"/>
          </p:cNvSpPr>
          <p:nvPr>
            <p:ph type="body" sz="quarter" idx="12"/>
          </p:nvPr>
        </p:nvSpPr>
        <p:spPr/>
        <p:txBody>
          <a:bodyPr/>
          <a:lstStyle/>
          <a:p>
            <a:r>
              <a:rPr lang="en-GB" dirty="0">
                <a:latin typeface="Lato" panose="020F0502020204030203" pitchFamily="34" charset="0"/>
                <a:ea typeface="Lato" panose="020F0502020204030203" pitchFamily="34" charset="0"/>
                <a:cs typeface="Lato" panose="020F0502020204030203" pitchFamily="34" charset="0"/>
              </a:rPr>
              <a:t>The leadership challenge of our age</a:t>
            </a:r>
          </a:p>
        </p:txBody>
      </p:sp>
      <p:sp>
        <p:nvSpPr>
          <p:cNvPr id="6" name="Text Placeholder 5">
            <a:extLst>
              <a:ext uri="{FF2B5EF4-FFF2-40B4-BE49-F238E27FC236}">
                <a16:creationId xmlns:a16="http://schemas.microsoft.com/office/drawing/2014/main" id="{A95F47EA-5C5F-CE9B-66A0-84D30F0454BD}"/>
              </a:ext>
            </a:extLst>
          </p:cNvPr>
          <p:cNvSpPr>
            <a:spLocks noGrp="1"/>
          </p:cNvSpPr>
          <p:nvPr>
            <p:ph type="body" sz="quarter" idx="13"/>
          </p:nvPr>
        </p:nvSpPr>
        <p:spPr>
          <a:xfrm>
            <a:off x="749103" y="1580978"/>
            <a:ext cx="4682296" cy="4555450"/>
          </a:xfrm>
        </p:spPr>
        <p:txBody>
          <a:bodyPr/>
          <a:lstStyle/>
          <a:p>
            <a:pPr marL="0" indent="0">
              <a:buNone/>
            </a:pPr>
            <a:endParaRPr lang="en-GB" dirty="0"/>
          </a:p>
          <a:p>
            <a:pPr marL="0" indent="0">
              <a:buNone/>
            </a:pPr>
            <a:endParaRPr lang="en-GB" dirty="0"/>
          </a:p>
          <a:p>
            <a:pPr marL="0" indent="0">
              <a:buNone/>
            </a:pPr>
            <a:endParaRPr lang="en-GB" dirty="0"/>
          </a:p>
          <a:p>
            <a:pPr marL="0" indent="0">
              <a:buNone/>
            </a:pPr>
            <a:r>
              <a:rPr lang="en-GB" dirty="0">
                <a:latin typeface="Lato" panose="020F0502020204030203" pitchFamily="34" charset="0"/>
                <a:ea typeface="Lato" panose="020F0502020204030203" pitchFamily="34" charset="0"/>
                <a:cs typeface="Lato" panose="020F0502020204030203" pitchFamily="34" charset="0"/>
              </a:rPr>
              <a:t>Tomorrow is being made today. Leaders need to become change agents.</a:t>
            </a:r>
          </a:p>
        </p:txBody>
      </p:sp>
      <p:pic>
        <p:nvPicPr>
          <p:cNvPr id="3" name="Picture 2">
            <a:extLst>
              <a:ext uri="{FF2B5EF4-FFF2-40B4-BE49-F238E27FC236}">
                <a16:creationId xmlns:a16="http://schemas.microsoft.com/office/drawing/2014/main" id="{35F4BFFE-8F34-9606-3190-D0DC05391BE6}"/>
              </a:ext>
            </a:extLst>
          </p:cNvPr>
          <p:cNvPicPr>
            <a:picLocks noChangeAspect="1"/>
          </p:cNvPicPr>
          <p:nvPr/>
        </p:nvPicPr>
        <p:blipFill>
          <a:blip r:embed="rId2"/>
          <a:stretch>
            <a:fillRect/>
          </a:stretch>
        </p:blipFill>
        <p:spPr>
          <a:xfrm>
            <a:off x="7180131" y="1808174"/>
            <a:ext cx="2848906" cy="3798541"/>
          </a:xfrm>
          <a:prstGeom prst="rect">
            <a:avLst/>
          </a:prstGeom>
        </p:spPr>
      </p:pic>
    </p:spTree>
    <p:extLst>
      <p:ext uri="{BB962C8B-B14F-4D97-AF65-F5344CB8AC3E}">
        <p14:creationId xmlns:p14="http://schemas.microsoft.com/office/powerpoint/2010/main" val="119231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62F8C8-E17F-FFC5-36D8-AC810D86B965}"/>
              </a:ext>
            </a:extLst>
          </p:cNvPr>
          <p:cNvSpPr>
            <a:spLocks noGrp="1"/>
          </p:cNvSpPr>
          <p:nvPr>
            <p:ph type="body" sz="quarter" idx="11"/>
          </p:nvPr>
        </p:nvSpPr>
        <p:spPr/>
        <p:txBody>
          <a:bodyPr/>
          <a:lstStyle/>
          <a:p>
            <a:endParaRPr lang="en-GB" dirty="0"/>
          </a:p>
        </p:txBody>
      </p:sp>
      <p:sp>
        <p:nvSpPr>
          <p:cNvPr id="3" name="Text Placeholder 2">
            <a:extLst>
              <a:ext uri="{FF2B5EF4-FFF2-40B4-BE49-F238E27FC236}">
                <a16:creationId xmlns:a16="http://schemas.microsoft.com/office/drawing/2014/main" id="{00ED9DCD-0348-9DE0-C284-754B236CD06D}"/>
              </a:ext>
            </a:extLst>
          </p:cNvPr>
          <p:cNvSpPr>
            <a:spLocks noGrp="1"/>
          </p:cNvSpPr>
          <p:nvPr>
            <p:ph type="body" sz="quarter" idx="12"/>
          </p:nvPr>
        </p:nvSpPr>
        <p:spPr/>
        <p:txBody>
          <a:bodyPr/>
          <a:lstStyle/>
          <a:p>
            <a:r>
              <a:rPr lang="en-GB" dirty="0"/>
              <a:t>Thank you!</a:t>
            </a:r>
          </a:p>
        </p:txBody>
      </p:sp>
      <p:pic>
        <p:nvPicPr>
          <p:cNvPr id="6" name="Picture 5">
            <a:extLst>
              <a:ext uri="{FF2B5EF4-FFF2-40B4-BE49-F238E27FC236}">
                <a16:creationId xmlns:a16="http://schemas.microsoft.com/office/drawing/2014/main" id="{31C494F0-FBA9-4CB2-14C7-6770C2F33465}"/>
              </a:ext>
            </a:extLst>
          </p:cNvPr>
          <p:cNvPicPr>
            <a:picLocks noChangeAspect="1"/>
          </p:cNvPicPr>
          <p:nvPr/>
        </p:nvPicPr>
        <p:blipFill>
          <a:blip r:embed="rId2"/>
          <a:stretch>
            <a:fillRect/>
          </a:stretch>
        </p:blipFill>
        <p:spPr>
          <a:xfrm>
            <a:off x="3870730" y="791981"/>
            <a:ext cx="4157627" cy="5543503"/>
          </a:xfrm>
          <a:prstGeom prst="rect">
            <a:avLst/>
          </a:prstGeom>
        </p:spPr>
      </p:pic>
    </p:spTree>
    <p:extLst>
      <p:ext uri="{BB962C8B-B14F-4D97-AF65-F5344CB8AC3E}">
        <p14:creationId xmlns:p14="http://schemas.microsoft.com/office/powerpoint/2010/main" val="3164251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365ECA5-1A43-5389-5CD7-3E4F8AA24AD2}"/>
              </a:ext>
            </a:extLst>
          </p:cNvPr>
          <p:cNvSpPr>
            <a:spLocks noGrp="1"/>
          </p:cNvSpPr>
          <p:nvPr>
            <p:ph type="body" sz="quarter" idx="11"/>
          </p:nvPr>
        </p:nvSpPr>
        <p:spPr/>
        <p:txBody>
          <a:bodyPr/>
          <a:lstStyle/>
          <a:p>
            <a:endParaRPr lang="en-GB" dirty="0"/>
          </a:p>
        </p:txBody>
      </p:sp>
      <p:sp>
        <p:nvSpPr>
          <p:cNvPr id="5" name="Text Placeholder 4">
            <a:extLst>
              <a:ext uri="{FF2B5EF4-FFF2-40B4-BE49-F238E27FC236}">
                <a16:creationId xmlns:a16="http://schemas.microsoft.com/office/drawing/2014/main" id="{E3074E2D-379F-50D4-85A5-47C128AA0A14}"/>
              </a:ext>
            </a:extLst>
          </p:cNvPr>
          <p:cNvSpPr>
            <a:spLocks noGrp="1"/>
          </p:cNvSpPr>
          <p:nvPr>
            <p:ph type="body" sz="quarter" idx="12"/>
          </p:nvPr>
        </p:nvSpPr>
        <p:spPr/>
        <p:txBody>
          <a:bodyPr/>
          <a:lstStyle/>
          <a:p>
            <a:r>
              <a:rPr lang="en-GB" dirty="0">
                <a:latin typeface="Lato" panose="020F0502020204030203" pitchFamily="34" charset="0"/>
                <a:ea typeface="Lato" panose="020F0502020204030203" pitchFamily="34" charset="0"/>
                <a:cs typeface="Lato" panose="020F0502020204030203" pitchFamily="34" charset="0"/>
              </a:rPr>
              <a:t>Why do people buy?</a:t>
            </a:r>
          </a:p>
        </p:txBody>
      </p:sp>
      <p:sp>
        <p:nvSpPr>
          <p:cNvPr id="6" name="Text Placeholder 5">
            <a:extLst>
              <a:ext uri="{FF2B5EF4-FFF2-40B4-BE49-F238E27FC236}">
                <a16:creationId xmlns:a16="http://schemas.microsoft.com/office/drawing/2014/main" id="{D2F1249D-2621-4E28-C674-266E723B748A}"/>
              </a:ext>
            </a:extLst>
          </p:cNvPr>
          <p:cNvSpPr>
            <a:spLocks noGrp="1"/>
          </p:cNvSpPr>
          <p:nvPr>
            <p:ph type="body" sz="quarter" idx="13"/>
          </p:nvPr>
        </p:nvSpPr>
        <p:spPr>
          <a:xfrm>
            <a:off x="1519124" y="2018829"/>
            <a:ext cx="9604930" cy="4555450"/>
          </a:xfrm>
        </p:spPr>
        <p:txBody>
          <a:bodyPr>
            <a:normAutofit/>
          </a:bodyPr>
          <a:lstStyle/>
          <a:p>
            <a:pPr marL="0" indent="0">
              <a:buNone/>
            </a:pPr>
            <a:r>
              <a:rPr lang="en-GB" dirty="0">
                <a:latin typeface="Lato" panose="020F0502020204030203" pitchFamily="34" charset="0"/>
                <a:ea typeface="Lato" panose="020F0502020204030203" pitchFamily="34" charset="0"/>
                <a:cs typeface="Lato" panose="020F0502020204030203" pitchFamily="34" charset="0"/>
              </a:rPr>
              <a:t>“A large proportion of our positive activities depend on spontaneous optimism rather than on a mathematical expectation... </a:t>
            </a:r>
          </a:p>
          <a:p>
            <a:pPr marL="0" indent="0">
              <a:buNone/>
            </a:pPr>
            <a:r>
              <a:rPr lang="en-GB" dirty="0">
                <a:latin typeface="Lato" panose="020F0502020204030203" pitchFamily="34" charset="0"/>
                <a:ea typeface="Lato" panose="020F0502020204030203" pitchFamily="34" charset="0"/>
                <a:cs typeface="Lato" panose="020F0502020204030203" pitchFamily="34" charset="0"/>
              </a:rPr>
              <a:t>Most, probably, of our decisions to do something positive... can only be taken as a result of </a:t>
            </a:r>
            <a:r>
              <a:rPr lang="en-GB" b="1" dirty="0">
                <a:latin typeface="Lato" panose="020F0502020204030203" pitchFamily="34" charset="0"/>
                <a:ea typeface="Lato" panose="020F0502020204030203" pitchFamily="34" charset="0"/>
                <a:cs typeface="Lato" panose="020F0502020204030203" pitchFamily="34" charset="0"/>
              </a:rPr>
              <a:t>animal spirits – of a spontaneous urge to action rather than inaction</a:t>
            </a:r>
            <a:r>
              <a:rPr lang="en-GB" dirty="0">
                <a:latin typeface="Lato" panose="020F0502020204030203" pitchFamily="34" charset="0"/>
                <a:ea typeface="Lato" panose="020F0502020204030203" pitchFamily="34" charset="0"/>
                <a:cs typeface="Lato" panose="020F0502020204030203" pitchFamily="34" charset="0"/>
              </a:rPr>
              <a:t>...”</a:t>
            </a:r>
          </a:p>
        </p:txBody>
      </p:sp>
    </p:spTree>
    <p:extLst>
      <p:ext uri="{BB962C8B-B14F-4D97-AF65-F5344CB8AC3E}">
        <p14:creationId xmlns:p14="http://schemas.microsoft.com/office/powerpoint/2010/main" val="4145253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8A079-BA12-CB3D-69CC-6E9B5446345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A43A60A-D230-AAF8-626B-3F703E51DB6C}"/>
              </a:ext>
            </a:extLst>
          </p:cNvPr>
          <p:cNvSpPr>
            <a:spLocks noGrp="1"/>
          </p:cNvSpPr>
          <p:nvPr>
            <p:ph type="body" sz="quarter" idx="11"/>
          </p:nvPr>
        </p:nvSpPr>
        <p:spPr/>
        <p:txBody>
          <a:bodyPr/>
          <a:lstStyle/>
          <a:p>
            <a:endParaRPr lang="en-GB" dirty="0"/>
          </a:p>
        </p:txBody>
      </p:sp>
      <p:sp>
        <p:nvSpPr>
          <p:cNvPr id="5" name="Text Placeholder 4">
            <a:extLst>
              <a:ext uri="{FF2B5EF4-FFF2-40B4-BE49-F238E27FC236}">
                <a16:creationId xmlns:a16="http://schemas.microsoft.com/office/drawing/2014/main" id="{B56B814C-E2DA-8581-1681-F3B2B643589E}"/>
              </a:ext>
            </a:extLst>
          </p:cNvPr>
          <p:cNvSpPr>
            <a:spLocks noGrp="1"/>
          </p:cNvSpPr>
          <p:nvPr>
            <p:ph type="body" sz="quarter" idx="12"/>
          </p:nvPr>
        </p:nvSpPr>
        <p:spPr/>
        <p:txBody>
          <a:bodyPr/>
          <a:lstStyle/>
          <a:p>
            <a:r>
              <a:rPr lang="en-GB" dirty="0">
                <a:latin typeface="Lato" panose="020F0502020204030203" pitchFamily="34" charset="0"/>
                <a:ea typeface="Lato" panose="020F0502020204030203" pitchFamily="34" charset="0"/>
                <a:cs typeface="Lato" panose="020F0502020204030203" pitchFamily="34" charset="0"/>
              </a:rPr>
              <a:t>Why do people buy?</a:t>
            </a:r>
          </a:p>
        </p:txBody>
      </p:sp>
      <p:sp>
        <p:nvSpPr>
          <p:cNvPr id="6" name="Text Placeholder 5">
            <a:extLst>
              <a:ext uri="{FF2B5EF4-FFF2-40B4-BE49-F238E27FC236}">
                <a16:creationId xmlns:a16="http://schemas.microsoft.com/office/drawing/2014/main" id="{58CC450D-6B36-7EE7-D5DC-1C133C971E68}"/>
              </a:ext>
            </a:extLst>
          </p:cNvPr>
          <p:cNvSpPr>
            <a:spLocks noGrp="1"/>
          </p:cNvSpPr>
          <p:nvPr>
            <p:ph type="body" sz="quarter" idx="13"/>
          </p:nvPr>
        </p:nvSpPr>
        <p:spPr>
          <a:xfrm>
            <a:off x="749103" y="1580978"/>
            <a:ext cx="4757924" cy="4555450"/>
          </a:xfrm>
        </p:spPr>
        <p:txBody>
          <a:bodyPr>
            <a:normAutofit/>
          </a:bodyPr>
          <a:lstStyle/>
          <a:p>
            <a:pPr marL="0" indent="0">
              <a:buNone/>
            </a:pPr>
            <a:r>
              <a:rPr lang="en-GB" dirty="0">
                <a:latin typeface="Lato" panose="020F0502020204030203" pitchFamily="34" charset="0"/>
                <a:ea typeface="Lato" panose="020F0502020204030203" pitchFamily="34" charset="0"/>
                <a:cs typeface="Lato" panose="020F0502020204030203" pitchFamily="34" charset="0"/>
              </a:rPr>
              <a:t>“A large proportion of our positive activities depend on spontaneous optimism rather than on a mathematical expectation... </a:t>
            </a:r>
          </a:p>
          <a:p>
            <a:pPr marL="0" indent="0">
              <a:buNone/>
            </a:pPr>
            <a:r>
              <a:rPr lang="en-GB" dirty="0">
                <a:latin typeface="Lato" panose="020F0502020204030203" pitchFamily="34" charset="0"/>
                <a:ea typeface="Lato" panose="020F0502020204030203" pitchFamily="34" charset="0"/>
                <a:cs typeface="Lato" panose="020F0502020204030203" pitchFamily="34" charset="0"/>
              </a:rPr>
              <a:t>Most, probably, of our decisions to do something positive... can only be taken as a result of </a:t>
            </a:r>
            <a:r>
              <a:rPr lang="en-GB" b="1" dirty="0">
                <a:latin typeface="Lato" panose="020F0502020204030203" pitchFamily="34" charset="0"/>
                <a:ea typeface="Lato" panose="020F0502020204030203" pitchFamily="34" charset="0"/>
                <a:cs typeface="Lato" panose="020F0502020204030203" pitchFamily="34" charset="0"/>
              </a:rPr>
              <a:t>animal spirits – of a spontaneous urge to action rather than inaction</a:t>
            </a:r>
            <a:r>
              <a:rPr lang="en-GB" dirty="0">
                <a:latin typeface="Lato" panose="020F0502020204030203" pitchFamily="34" charset="0"/>
                <a:ea typeface="Lato" panose="020F0502020204030203" pitchFamily="34" charset="0"/>
                <a:cs typeface="Lato" panose="020F0502020204030203" pitchFamily="34" charset="0"/>
              </a:rPr>
              <a:t>...”</a:t>
            </a:r>
          </a:p>
        </p:txBody>
      </p:sp>
      <p:pic>
        <p:nvPicPr>
          <p:cNvPr id="3" name="Picture 2">
            <a:extLst>
              <a:ext uri="{FF2B5EF4-FFF2-40B4-BE49-F238E27FC236}">
                <a16:creationId xmlns:a16="http://schemas.microsoft.com/office/drawing/2014/main" id="{D74EABB4-FD12-CCF1-8745-85C251DF382F}"/>
              </a:ext>
            </a:extLst>
          </p:cNvPr>
          <p:cNvPicPr>
            <a:picLocks noChangeAspect="1"/>
          </p:cNvPicPr>
          <p:nvPr/>
        </p:nvPicPr>
        <p:blipFill>
          <a:blip r:embed="rId2"/>
          <a:stretch>
            <a:fillRect/>
          </a:stretch>
        </p:blipFill>
        <p:spPr>
          <a:xfrm>
            <a:off x="6295288" y="1519416"/>
            <a:ext cx="5254524" cy="4080424"/>
          </a:xfrm>
          <a:prstGeom prst="rect">
            <a:avLst/>
          </a:prstGeom>
        </p:spPr>
      </p:pic>
    </p:spTree>
    <p:extLst>
      <p:ext uri="{BB962C8B-B14F-4D97-AF65-F5344CB8AC3E}">
        <p14:creationId xmlns:p14="http://schemas.microsoft.com/office/powerpoint/2010/main" val="2772661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F837AD-33BD-D2EC-24BD-41EB83CCB889}"/>
              </a:ext>
            </a:extLst>
          </p:cNvPr>
          <p:cNvSpPr>
            <a:spLocks noGrp="1"/>
          </p:cNvSpPr>
          <p:nvPr>
            <p:ph type="body" sz="quarter" idx="11"/>
          </p:nvPr>
        </p:nvSpPr>
        <p:spPr/>
        <p:txBody>
          <a:bodyPr vert="horz" lIns="91440" tIns="45720" rIns="91440" bIns="45720" rtlCol="0" anchor="t">
            <a:normAutofit/>
          </a:bodyPr>
          <a:lstStyle/>
          <a:p>
            <a:r>
              <a:rPr lang="en-GB" sz="900" dirty="0">
                <a:latin typeface="Lato"/>
                <a:ea typeface="Lato"/>
                <a:cs typeface="Lato"/>
              </a:rPr>
              <a:t> April 2026 BoE and June ONS data</a:t>
            </a:r>
          </a:p>
          <a:p>
            <a:endParaRPr lang="en-GB" sz="900" dirty="0">
              <a:latin typeface="Lato"/>
              <a:ea typeface="Lato"/>
              <a:cs typeface="Lato"/>
            </a:endParaRPr>
          </a:p>
        </p:txBody>
      </p:sp>
      <p:sp>
        <p:nvSpPr>
          <p:cNvPr id="3" name="Text Placeholder 2">
            <a:extLst>
              <a:ext uri="{FF2B5EF4-FFF2-40B4-BE49-F238E27FC236}">
                <a16:creationId xmlns:a16="http://schemas.microsoft.com/office/drawing/2014/main" id="{65A3F385-FFAB-8ED9-9226-38EDC6C7952F}"/>
              </a:ext>
            </a:extLst>
          </p:cNvPr>
          <p:cNvSpPr>
            <a:spLocks noGrp="1"/>
          </p:cNvSpPr>
          <p:nvPr>
            <p:ph type="body" sz="quarter" idx="12"/>
          </p:nvPr>
        </p:nvSpPr>
        <p:spPr/>
        <p:txBody>
          <a:bodyPr vert="horz" lIns="91440" tIns="45720" rIns="91440" bIns="45720" rtlCol="0" anchor="t">
            <a:normAutofit/>
          </a:bodyPr>
          <a:lstStyle/>
          <a:p>
            <a:r>
              <a:rPr lang="en-GB" dirty="0">
                <a:solidFill>
                  <a:srgbClr val="0D133D"/>
                </a:solidFill>
                <a:latin typeface="Lato"/>
                <a:ea typeface="+mn-lt"/>
                <a:cs typeface="+mn-lt"/>
              </a:rPr>
              <a:t>UK economy – </a:t>
            </a:r>
            <a:r>
              <a:rPr lang="en-GB" dirty="0">
                <a:latin typeface="Lato"/>
                <a:ea typeface="+mn-lt"/>
                <a:cs typeface="+mn-lt"/>
              </a:rPr>
              <a:t>June 2026</a:t>
            </a:r>
            <a:endParaRPr lang="en-GB" dirty="0">
              <a:solidFill>
                <a:srgbClr val="0D133D"/>
              </a:solidFill>
            </a:endParaRPr>
          </a:p>
        </p:txBody>
      </p:sp>
      <p:sp>
        <p:nvSpPr>
          <p:cNvPr id="8" name="TextBox 7">
            <a:extLst>
              <a:ext uri="{FF2B5EF4-FFF2-40B4-BE49-F238E27FC236}">
                <a16:creationId xmlns:a16="http://schemas.microsoft.com/office/drawing/2014/main" id="{80D49264-DAC0-84A4-63C5-B237C57F77D4}"/>
              </a:ext>
            </a:extLst>
          </p:cNvPr>
          <p:cNvSpPr txBox="1"/>
          <p:nvPr/>
        </p:nvSpPr>
        <p:spPr>
          <a:xfrm>
            <a:off x="8610746" y="1488954"/>
            <a:ext cx="3581254" cy="646331"/>
          </a:xfrm>
          <a:prstGeom prst="rect">
            <a:avLst/>
          </a:prstGeom>
          <a:noFill/>
        </p:spPr>
        <p:txBody>
          <a:bodyPr wrap="square" lIns="91440" tIns="45720" rIns="91440" bIns="4572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D133D"/>
                </a:solidFill>
                <a:effectLst/>
                <a:uLnTx/>
                <a:uFillTx/>
                <a:latin typeface="Lato"/>
                <a:ea typeface="Lato"/>
                <a:cs typeface="Lato"/>
              </a:rPr>
              <a:t>UK GDP 0.7% in in the three months to April (Feb - Apr 2026)</a:t>
            </a:r>
          </a:p>
        </p:txBody>
      </p:sp>
      <p:sp>
        <p:nvSpPr>
          <p:cNvPr id="13" name="TextBox 12">
            <a:extLst>
              <a:ext uri="{FF2B5EF4-FFF2-40B4-BE49-F238E27FC236}">
                <a16:creationId xmlns:a16="http://schemas.microsoft.com/office/drawing/2014/main" id="{D95EE67F-DC0B-6228-E4C1-A41F53AE17AF}"/>
              </a:ext>
            </a:extLst>
          </p:cNvPr>
          <p:cNvSpPr txBox="1"/>
          <p:nvPr/>
        </p:nvSpPr>
        <p:spPr>
          <a:xfrm>
            <a:off x="1054363" y="1270636"/>
            <a:ext cx="2996536" cy="92333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133D"/>
                </a:solidFill>
                <a:effectLst/>
                <a:uLnTx/>
                <a:uFillTx/>
                <a:latin typeface="Lato"/>
                <a:ea typeface="Lato"/>
                <a:cs typeface="Lato"/>
              </a:rPr>
              <a:t>May 2026 CPIH inflation was at 3% - 0% change on previous month</a:t>
            </a:r>
            <a:endParaRPr kumimoji="0" lang="en-US" sz="1800" b="0" i="0" u="none" strike="noStrike" kern="1200" cap="none" spc="0" normalizeH="0" baseline="0" noProof="0" dirty="0">
              <a:ln>
                <a:noFill/>
              </a:ln>
              <a:solidFill>
                <a:srgbClr val="0D133D"/>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01F9B0C3-3362-B735-56CA-A3FC2B1F3EEE}"/>
              </a:ext>
            </a:extLst>
          </p:cNvPr>
          <p:cNvSpPr txBox="1"/>
          <p:nvPr/>
        </p:nvSpPr>
        <p:spPr>
          <a:xfrm>
            <a:off x="514226" y="2806646"/>
            <a:ext cx="5892800"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D133D"/>
                </a:solidFill>
                <a:effectLst/>
                <a:uLnTx/>
                <a:uFillTx/>
                <a:latin typeface="Lato"/>
                <a:ea typeface="Lato"/>
                <a:cs typeface="Lato"/>
              </a:rPr>
              <a:t>Bank of England – April 2026 Monetary Policy Report </a:t>
            </a:r>
          </a:p>
        </p:txBody>
      </p:sp>
      <p:sp>
        <p:nvSpPr>
          <p:cNvPr id="12" name="TextBox 11">
            <a:extLst>
              <a:ext uri="{FF2B5EF4-FFF2-40B4-BE49-F238E27FC236}">
                <a16:creationId xmlns:a16="http://schemas.microsoft.com/office/drawing/2014/main" id="{A1C35869-5501-E6CB-B5B9-A45BB2248A4D}"/>
              </a:ext>
            </a:extLst>
          </p:cNvPr>
          <p:cNvSpPr txBox="1"/>
          <p:nvPr/>
        </p:nvSpPr>
        <p:spPr>
          <a:xfrm>
            <a:off x="4872354" y="1488954"/>
            <a:ext cx="3100846" cy="646331"/>
          </a:xfrm>
          <a:prstGeom prst="rect">
            <a:avLst/>
          </a:prstGeom>
          <a:noFill/>
        </p:spPr>
        <p:txBody>
          <a:bodyPr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D133D"/>
                </a:solidFill>
                <a:effectLst/>
                <a:uLnTx/>
                <a:uFillTx/>
                <a:latin typeface="Lato"/>
                <a:ea typeface="Lato"/>
                <a:cs typeface="Lato"/>
              </a:rPr>
              <a:t>Unemployment rate up to 4.9% in Feb– Apr 2026. </a:t>
            </a:r>
          </a:p>
        </p:txBody>
      </p:sp>
      <p:sp>
        <p:nvSpPr>
          <p:cNvPr id="5" name="Arrow: Up 4">
            <a:extLst>
              <a:ext uri="{FF2B5EF4-FFF2-40B4-BE49-F238E27FC236}">
                <a16:creationId xmlns:a16="http://schemas.microsoft.com/office/drawing/2014/main" id="{AEF92B4B-D53A-683F-99B1-40F7D18D40B4}"/>
              </a:ext>
            </a:extLst>
          </p:cNvPr>
          <p:cNvSpPr/>
          <p:nvPr/>
        </p:nvSpPr>
        <p:spPr>
          <a:xfrm>
            <a:off x="8161294" y="1554459"/>
            <a:ext cx="455653" cy="523220"/>
          </a:xfrm>
          <a:prstGeom prst="upArrow">
            <a:avLst/>
          </a:prstGeom>
          <a:solidFill>
            <a:srgbClr val="5974D4"/>
          </a:solidFill>
          <a:ln>
            <a:solidFill>
              <a:srgbClr val="5974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974D4"/>
                </a:solidFill>
                <a:effectLst/>
                <a:uLnTx/>
                <a:uFillTx/>
                <a:latin typeface="Arial" panose="020B0604020202020204"/>
                <a:ea typeface="+mn-ea"/>
                <a:cs typeface="+mn-cs"/>
              </a:rPr>
              <a:t>v</a:t>
            </a:r>
          </a:p>
        </p:txBody>
      </p:sp>
      <p:sp>
        <p:nvSpPr>
          <p:cNvPr id="20" name="TextBox 19">
            <a:extLst>
              <a:ext uri="{FF2B5EF4-FFF2-40B4-BE49-F238E27FC236}">
                <a16:creationId xmlns:a16="http://schemas.microsoft.com/office/drawing/2014/main" id="{1B23F97D-3655-33DF-E400-8CE6809D6FA8}"/>
              </a:ext>
            </a:extLst>
          </p:cNvPr>
          <p:cNvSpPr txBox="1"/>
          <p:nvPr/>
        </p:nvSpPr>
        <p:spPr>
          <a:xfrm>
            <a:off x="6096000" y="3140475"/>
            <a:ext cx="5349251" cy="3539430"/>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600" b="0" i="0" u="none" strike="noStrike" kern="1200" cap="none" spc="0" normalizeH="0" baseline="0" noProof="0" dirty="0">
                <a:ln>
                  <a:noFill/>
                </a:ln>
                <a:solidFill>
                  <a:srgbClr val="0D133D"/>
                </a:solidFill>
                <a:effectLst/>
                <a:uLnTx/>
                <a:uFillTx/>
                <a:latin typeface="Lato"/>
                <a:ea typeface="Lato"/>
                <a:cs typeface="Lato"/>
              </a:rPr>
              <a:t>As of June, BoE interested rates are held at 3.75% -this is likely to rise as the year progresses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D133D"/>
              </a:solidFill>
              <a:effectLst/>
              <a:uLnTx/>
              <a:uFillTx/>
              <a:latin typeface="Lato"/>
              <a:ea typeface="Lato"/>
              <a:cs typeface="Lato"/>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600" b="0" i="0" u="none" strike="noStrike" kern="1200" cap="none" spc="0" normalizeH="0" baseline="0" noProof="0" dirty="0">
                <a:ln>
                  <a:noFill/>
                </a:ln>
                <a:solidFill>
                  <a:srgbClr val="0D133D"/>
                </a:solidFill>
                <a:effectLst/>
                <a:uLnTx/>
                <a:uFillTx/>
                <a:latin typeface="Lato"/>
                <a:ea typeface="Lato"/>
                <a:cs typeface="Lato"/>
              </a:rPr>
              <a:t>BoE reports vacancy levels have stabilised since mid‑2025, but unemployment is rising and is expected to reach 5.3% by mid‑2026.</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GB" sz="1600" b="0" i="0" u="none" strike="noStrike" kern="1200" cap="none" spc="0" normalizeH="0" baseline="0" noProof="0" dirty="0">
              <a:ln>
                <a:noFill/>
              </a:ln>
              <a:solidFill>
                <a:srgbClr val="0D133D"/>
              </a:solidFill>
              <a:effectLst/>
              <a:uLnTx/>
              <a:uFillTx/>
              <a:latin typeface="Lato"/>
              <a:ea typeface="Lato"/>
              <a:cs typeface="Lato"/>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600" b="0" i="0" u="none" strike="noStrike" kern="1200" cap="none" spc="0" normalizeH="0" baseline="0" noProof="0" dirty="0">
                <a:ln>
                  <a:noFill/>
                </a:ln>
                <a:solidFill>
                  <a:srgbClr val="0D133D"/>
                </a:solidFill>
                <a:effectLst/>
                <a:uLnTx/>
                <a:uFillTx/>
                <a:latin typeface="Lato"/>
                <a:ea typeface="Lato"/>
                <a:cs typeface="Lato"/>
              </a:rPr>
              <a:t>Employment growth is expected to remain muted.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GB" sz="1600" b="0" i="0" u="none" strike="noStrike" kern="1200" cap="none" spc="0" normalizeH="0" baseline="0" noProof="0" dirty="0">
              <a:ln>
                <a:noFill/>
              </a:ln>
              <a:solidFill>
                <a:srgbClr val="0D133D"/>
              </a:solidFill>
              <a:effectLst/>
              <a:uLnTx/>
              <a:uFillTx/>
              <a:latin typeface="Lato"/>
              <a:ea typeface="Lato"/>
              <a:cs typeface="Lato"/>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600" b="0" i="0" u="none" strike="noStrike" kern="1200" cap="none" spc="0" normalizeH="0" baseline="0" noProof="0" dirty="0">
                <a:ln>
                  <a:noFill/>
                </a:ln>
                <a:solidFill>
                  <a:srgbClr val="0D133D"/>
                </a:solidFill>
                <a:effectLst/>
                <a:uLnTx/>
                <a:uFillTx/>
                <a:latin typeface="Lato"/>
                <a:ea typeface="Lato"/>
                <a:cs typeface="Lato"/>
              </a:rPr>
              <a:t>Higher unemployment and lower job vacancies meant the unemployment ratio (V/U) remains below equilibrium.</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GB" sz="1600" b="0" i="0" u="none" strike="noStrike" kern="1200" cap="none" spc="0" normalizeH="0" baseline="0" noProof="0" dirty="0">
              <a:ln>
                <a:noFill/>
              </a:ln>
              <a:solidFill>
                <a:srgbClr val="0D133D"/>
              </a:solidFill>
              <a:effectLst/>
              <a:uLnTx/>
              <a:uFillTx/>
              <a:latin typeface="Lato"/>
              <a:ea typeface="Lato"/>
              <a:cs typeface="Lato"/>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GB" sz="1600" b="0" i="0" u="none" strike="noStrike" kern="1200" cap="none" spc="0" normalizeH="0" baseline="0" noProof="0" dirty="0">
              <a:ln>
                <a:noFill/>
              </a:ln>
              <a:solidFill>
                <a:srgbClr val="0D133D"/>
              </a:solidFill>
              <a:effectLst/>
              <a:uLnTx/>
              <a:uFillTx/>
              <a:latin typeface="Lato"/>
              <a:ea typeface="Lato"/>
              <a:cs typeface="Lato"/>
            </a:endParaRPr>
          </a:p>
        </p:txBody>
      </p:sp>
      <p:sp>
        <p:nvSpPr>
          <p:cNvPr id="10" name="Arrow: Up 9">
            <a:extLst>
              <a:ext uri="{FF2B5EF4-FFF2-40B4-BE49-F238E27FC236}">
                <a16:creationId xmlns:a16="http://schemas.microsoft.com/office/drawing/2014/main" id="{4CB08DEB-E385-6151-D69A-7710C806EAE1}"/>
              </a:ext>
            </a:extLst>
          </p:cNvPr>
          <p:cNvSpPr/>
          <p:nvPr/>
        </p:nvSpPr>
        <p:spPr>
          <a:xfrm>
            <a:off x="4424254" y="1554008"/>
            <a:ext cx="455653" cy="523220"/>
          </a:xfrm>
          <a:prstGeom prst="upArrow">
            <a:avLst/>
          </a:prstGeom>
          <a:solidFill>
            <a:srgbClr val="5974D4"/>
          </a:solidFill>
          <a:ln>
            <a:solidFill>
              <a:srgbClr val="5974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974D4"/>
                </a:solidFill>
                <a:effectLst/>
                <a:uLnTx/>
                <a:uFillTx/>
                <a:latin typeface="Arial" panose="020B0604020202020204"/>
                <a:ea typeface="+mn-ea"/>
                <a:cs typeface="+mn-cs"/>
              </a:rPr>
              <a:t>v</a:t>
            </a:r>
          </a:p>
        </p:txBody>
      </p:sp>
      <p:sp>
        <p:nvSpPr>
          <p:cNvPr id="11" name="Arrow: Up 10">
            <a:extLst>
              <a:ext uri="{FF2B5EF4-FFF2-40B4-BE49-F238E27FC236}">
                <a16:creationId xmlns:a16="http://schemas.microsoft.com/office/drawing/2014/main" id="{7EF953B1-A4FF-0200-67BD-A4761212CC8A}"/>
              </a:ext>
            </a:extLst>
          </p:cNvPr>
          <p:cNvSpPr/>
          <p:nvPr/>
        </p:nvSpPr>
        <p:spPr>
          <a:xfrm rot="10800000">
            <a:off x="432091" y="1705109"/>
            <a:ext cx="520968" cy="211163"/>
          </a:xfrm>
          <a:prstGeom prst="roundRect">
            <a:avLst/>
          </a:prstGeom>
          <a:solidFill>
            <a:srgbClr val="5974D4"/>
          </a:solidFill>
          <a:ln>
            <a:solidFill>
              <a:srgbClr val="5974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974D4"/>
                </a:solidFill>
                <a:effectLst/>
                <a:uLnTx/>
                <a:uFillTx/>
                <a:latin typeface="Arial" panose="020B0604020202020204"/>
                <a:ea typeface="+mn-ea"/>
                <a:cs typeface="+mn-cs"/>
              </a:rPr>
              <a:t>v</a:t>
            </a:r>
          </a:p>
        </p:txBody>
      </p:sp>
      <p:pic>
        <p:nvPicPr>
          <p:cNvPr id="6" name="Picture 5">
            <a:extLst>
              <a:ext uri="{FF2B5EF4-FFF2-40B4-BE49-F238E27FC236}">
                <a16:creationId xmlns:a16="http://schemas.microsoft.com/office/drawing/2014/main" id="{58B1023C-F175-3F59-FC2F-8B8833C6D22E}"/>
              </a:ext>
            </a:extLst>
          </p:cNvPr>
          <p:cNvPicPr>
            <a:picLocks noChangeAspect="1"/>
          </p:cNvPicPr>
          <p:nvPr/>
        </p:nvPicPr>
        <p:blipFill>
          <a:blip r:embed="rId3"/>
          <a:stretch>
            <a:fillRect/>
          </a:stretch>
        </p:blipFill>
        <p:spPr>
          <a:xfrm>
            <a:off x="432558" y="3205104"/>
            <a:ext cx="5558890" cy="3386617"/>
          </a:xfrm>
          <a:prstGeom prst="rect">
            <a:avLst/>
          </a:prstGeom>
        </p:spPr>
      </p:pic>
    </p:spTree>
    <p:extLst>
      <p:ext uri="{BB962C8B-B14F-4D97-AF65-F5344CB8AC3E}">
        <p14:creationId xmlns:p14="http://schemas.microsoft.com/office/powerpoint/2010/main" val="2027356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31C5F-C2B3-2DA8-58B7-689C74A03D4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31DB807-DF91-218E-E9B7-5321703EF37E}"/>
              </a:ext>
            </a:extLst>
          </p:cNvPr>
          <p:cNvSpPr>
            <a:spLocks noGrp="1"/>
          </p:cNvSpPr>
          <p:nvPr>
            <p:ph type="body" sz="quarter" idx="11"/>
          </p:nvPr>
        </p:nvSpPr>
        <p:spPr/>
        <p:txBody>
          <a:bodyPr vert="horz" lIns="91440" tIns="45720" rIns="91440" bIns="45720" rtlCol="0" anchor="t">
            <a:normAutofit/>
          </a:bodyPr>
          <a:lstStyle/>
          <a:p>
            <a:r>
              <a:rPr lang="en-GB" sz="900" dirty="0">
                <a:latin typeface="Lato"/>
                <a:ea typeface="Lato"/>
                <a:cs typeface="Lato"/>
              </a:rPr>
              <a:t>REC Jobs Outlook May 2026</a:t>
            </a:r>
          </a:p>
        </p:txBody>
      </p:sp>
      <p:sp>
        <p:nvSpPr>
          <p:cNvPr id="4" name="Text Placeholder 3">
            <a:extLst>
              <a:ext uri="{FF2B5EF4-FFF2-40B4-BE49-F238E27FC236}">
                <a16:creationId xmlns:a16="http://schemas.microsoft.com/office/drawing/2014/main" id="{F0344DA3-645F-FE95-5521-1084894E6BDE}"/>
              </a:ext>
            </a:extLst>
          </p:cNvPr>
          <p:cNvSpPr>
            <a:spLocks noGrp="1"/>
          </p:cNvSpPr>
          <p:nvPr>
            <p:ph type="body" sz="quarter" idx="12"/>
          </p:nvPr>
        </p:nvSpPr>
        <p:spPr>
          <a:xfrm>
            <a:off x="484632" y="432001"/>
            <a:ext cx="10084904" cy="936726"/>
          </a:xfrm>
        </p:spPr>
        <p:txBody>
          <a:bodyPr vert="horz" lIns="91440" tIns="45720" rIns="91440" bIns="45720" rtlCol="0" anchor="t">
            <a:normAutofit lnSpcReduction="10000"/>
          </a:bodyPr>
          <a:lstStyle/>
          <a:p>
            <a:r>
              <a:rPr lang="en-GB" b="1" dirty="0">
                <a:solidFill>
                  <a:srgbClr val="0E133D"/>
                </a:solidFill>
                <a:latin typeface="Lato"/>
                <a:ea typeface="Lato"/>
                <a:cs typeface="Lato"/>
                <a:hlinkClick r:id="rId3">
                  <a:extLst>
                    <a:ext uri="{A12FA001-AC4F-418D-AE19-62706E023703}">
                      <ahyp:hlinkClr xmlns:ahyp="http://schemas.microsoft.com/office/drawing/2018/hyperlinkcolor" val="tx"/>
                    </a:ext>
                  </a:extLst>
                </a:hlinkClick>
              </a:rPr>
              <a:t>Jobs Outlook</a:t>
            </a:r>
            <a:r>
              <a:rPr lang="en-GB" b="1" dirty="0">
                <a:solidFill>
                  <a:srgbClr val="0E133D"/>
                </a:solidFill>
                <a:latin typeface="Lato"/>
                <a:ea typeface="Lato"/>
                <a:cs typeface="Lato"/>
              </a:rPr>
              <a:t>: </a:t>
            </a:r>
            <a:r>
              <a:rPr lang="en-US" dirty="0">
                <a:solidFill>
                  <a:srgbClr val="0E133D"/>
                </a:solidFill>
                <a:latin typeface="Lato"/>
                <a:ea typeface="Lato"/>
                <a:cs typeface="Lato"/>
              </a:rPr>
              <a:t>confidences in the UK economy and hiring</a:t>
            </a:r>
          </a:p>
          <a:p>
            <a:r>
              <a:rPr lang="en-US" dirty="0">
                <a:solidFill>
                  <a:srgbClr val="0E133D"/>
                </a:solidFill>
                <a:latin typeface="Lato"/>
                <a:ea typeface="Lato"/>
                <a:cs typeface="Lato"/>
              </a:rPr>
              <a:t>drops. </a:t>
            </a:r>
            <a:endParaRPr lang="en-GB" dirty="0">
              <a:solidFill>
                <a:srgbClr val="0E133D"/>
              </a:solidFill>
              <a:latin typeface="lato" panose="020F0502020204030203" pitchFamily="34" charset="0"/>
              <a:ea typeface="lato" panose="020F0502020204030203" pitchFamily="34" charset="0"/>
              <a:cs typeface="lato" panose="020F0502020204030203" pitchFamily="34" charset="0"/>
            </a:endParaRPr>
          </a:p>
          <a:p>
            <a:endParaRPr lang="en-GB" dirty="0">
              <a:solidFill>
                <a:srgbClr val="0E133D"/>
              </a:solidFill>
            </a:endParaRPr>
          </a:p>
        </p:txBody>
      </p:sp>
      <p:pic>
        <p:nvPicPr>
          <p:cNvPr id="5" name="Picture 4">
            <a:extLst>
              <a:ext uri="{FF2B5EF4-FFF2-40B4-BE49-F238E27FC236}">
                <a16:creationId xmlns:a16="http://schemas.microsoft.com/office/drawing/2014/main" id="{DD7B47E3-C96C-CD90-05C2-B340A1A20DCB}"/>
              </a:ext>
            </a:extLst>
          </p:cNvPr>
          <p:cNvPicPr>
            <a:picLocks noChangeAspect="1"/>
          </p:cNvPicPr>
          <p:nvPr/>
        </p:nvPicPr>
        <p:blipFill>
          <a:blip r:embed="rId4"/>
          <a:stretch>
            <a:fillRect/>
          </a:stretch>
        </p:blipFill>
        <p:spPr>
          <a:xfrm>
            <a:off x="2401469" y="933993"/>
            <a:ext cx="6962536" cy="4990013"/>
          </a:xfrm>
          <a:prstGeom prst="rect">
            <a:avLst/>
          </a:prstGeom>
        </p:spPr>
      </p:pic>
    </p:spTree>
    <p:extLst>
      <p:ext uri="{BB962C8B-B14F-4D97-AF65-F5344CB8AC3E}">
        <p14:creationId xmlns:p14="http://schemas.microsoft.com/office/powerpoint/2010/main" val="2480431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2C3C30-AD99-3A23-298D-EE7BE55A72A1}"/>
              </a:ext>
            </a:extLst>
          </p:cNvPr>
          <p:cNvSpPr>
            <a:spLocks noGrp="1"/>
          </p:cNvSpPr>
          <p:nvPr>
            <p:ph type="body" sz="quarter" idx="11"/>
          </p:nvPr>
        </p:nvSpPr>
        <p:spPr/>
        <p:txBody>
          <a:bodyPr vert="horz" lIns="91440" tIns="45720" rIns="91440" bIns="45720" rtlCol="0" anchor="t">
            <a:normAutofit/>
          </a:bodyPr>
          <a:lstStyle/>
          <a:p>
            <a:r>
              <a:rPr lang="en-GB" sz="900" dirty="0">
                <a:latin typeface="Lato"/>
                <a:ea typeface="Lato"/>
                <a:cs typeface="Lato"/>
              </a:rPr>
              <a:t>REC/KPMG Report on Jobs June 2026</a:t>
            </a:r>
            <a:endParaRPr lang="en-US" sz="900" b="1" dirty="0">
              <a:solidFill>
                <a:srgbClr val="000000"/>
              </a:solidFill>
              <a:latin typeface="Lato"/>
              <a:ea typeface="Lato"/>
              <a:cs typeface="Lato"/>
            </a:endParaRPr>
          </a:p>
          <a:p>
            <a:endParaRPr lang="en-GB" sz="900" dirty="0">
              <a:latin typeface="Lato" panose="020F0502020204030203" pitchFamily="34" charset="0"/>
              <a:ea typeface="Lato" panose="020F0502020204030203" pitchFamily="34" charset="0"/>
              <a:cs typeface="Lato" panose="020F0502020204030203" pitchFamily="34" charset="0"/>
            </a:endParaRPr>
          </a:p>
          <a:p>
            <a:endParaRPr lang="en-GB" sz="900" dirty="0">
              <a:latin typeface="Lato" panose="020F0502020204030203" pitchFamily="34" charset="0"/>
              <a:ea typeface="Lato" panose="020F0502020204030203" pitchFamily="34" charset="0"/>
              <a:cs typeface="Lato" panose="020F0502020204030203" pitchFamily="34" charset="0"/>
            </a:endParaRPr>
          </a:p>
        </p:txBody>
      </p:sp>
      <p:sp>
        <p:nvSpPr>
          <p:cNvPr id="10" name="Text Placeholder 9">
            <a:extLst>
              <a:ext uri="{FF2B5EF4-FFF2-40B4-BE49-F238E27FC236}">
                <a16:creationId xmlns:a16="http://schemas.microsoft.com/office/drawing/2014/main" id="{5271E447-1113-D19E-E6F4-6CF04DDDEED4}"/>
              </a:ext>
            </a:extLst>
          </p:cNvPr>
          <p:cNvSpPr>
            <a:spLocks noGrp="1"/>
          </p:cNvSpPr>
          <p:nvPr>
            <p:ph type="body" sz="quarter" idx="12"/>
          </p:nvPr>
        </p:nvSpPr>
        <p:spPr/>
        <p:txBody>
          <a:bodyPr vert="horz" lIns="91440" tIns="45720" rIns="91440" bIns="45720" rtlCol="0" anchor="t">
            <a:noAutofit/>
          </a:bodyPr>
          <a:lstStyle/>
          <a:p>
            <a:r>
              <a:rPr lang="en-GB" dirty="0">
                <a:solidFill>
                  <a:srgbClr val="0D133D"/>
                </a:solidFill>
                <a:latin typeface="Lato"/>
                <a:ea typeface="Lato"/>
                <a:cs typeface="Lato"/>
                <a:hlinkClick r:id="rId3">
                  <a:extLst>
                    <a:ext uri="{A12FA001-AC4F-418D-AE19-62706E023703}">
                      <ahyp:hlinkClr xmlns:ahyp="http://schemas.microsoft.com/office/drawing/2018/hyperlinkcolor" val="tx"/>
                    </a:ext>
                  </a:extLst>
                </a:hlinkClick>
              </a:rPr>
              <a:t>Report on Jobs</a:t>
            </a:r>
            <a:r>
              <a:rPr lang="en-GB" u="sng" dirty="0">
                <a:solidFill>
                  <a:srgbClr val="0D133D"/>
                </a:solidFill>
                <a:latin typeface="Lato"/>
                <a:ea typeface="Lato"/>
                <a:cs typeface="Lato"/>
              </a:rPr>
              <a:t>: shift to flex</a:t>
            </a:r>
            <a:endParaRPr lang="en-GB" u="sng" dirty="0">
              <a:solidFill>
                <a:srgbClr val="0D133D"/>
              </a:solidFill>
              <a:highlight>
                <a:srgbClr val="FFFF00"/>
              </a:highlight>
              <a:latin typeface="Lato" panose="020F0502020204030203" pitchFamily="34" charset="0"/>
              <a:ea typeface="Lato" panose="020F0502020204030203" pitchFamily="34" charset="0"/>
              <a:cs typeface="Lato" panose="020F0502020204030203" pitchFamily="34" charset="0"/>
            </a:endParaRPr>
          </a:p>
        </p:txBody>
      </p:sp>
      <p:sp>
        <p:nvSpPr>
          <p:cNvPr id="14" name="TextBox 13">
            <a:extLst>
              <a:ext uri="{FF2B5EF4-FFF2-40B4-BE49-F238E27FC236}">
                <a16:creationId xmlns:a16="http://schemas.microsoft.com/office/drawing/2014/main" id="{5C056DC8-389F-79F1-3379-FD856094C986}"/>
              </a:ext>
            </a:extLst>
          </p:cNvPr>
          <p:cNvSpPr txBox="1"/>
          <p:nvPr/>
        </p:nvSpPr>
        <p:spPr>
          <a:xfrm>
            <a:off x="230790" y="1052178"/>
            <a:ext cx="3267322" cy="5324535"/>
          </a:xfrm>
          <a:prstGeom prst="rect">
            <a:avLst/>
          </a:prstGeom>
          <a:noFill/>
        </p:spPr>
        <p:txBody>
          <a:bodyPr wrap="square" lIns="91440" tIns="45720" rIns="91440" bIns="45720" anchor="t">
            <a:spAutoFit/>
          </a:bodyPr>
          <a:lstStyle/>
          <a:p>
            <a:pPr marL="285750" lvl="0" indent="-285750">
              <a:buFont typeface="Arial" panose="020B0604020202020204" pitchFamily="34" charset="0"/>
              <a:buChar char="•"/>
            </a:pPr>
            <a:r>
              <a:rPr lang="en-GB" sz="2000" dirty="0">
                <a:latin typeface="Lato" panose="020F0502020204030203" pitchFamily="34" charset="0"/>
                <a:ea typeface="Lato" panose="020F0502020204030203" pitchFamily="34" charset="0"/>
                <a:cs typeface="Lato" panose="020F0502020204030203" pitchFamily="34" charset="0"/>
              </a:rPr>
              <a:t>Temp billings increased at the fastest rate in over three years, but permeant placements fell</a:t>
            </a:r>
          </a:p>
          <a:p>
            <a:pPr marL="285750" lvl="0" indent="-285750">
              <a:buFont typeface="Arial" panose="020B0604020202020204" pitchFamily="34" charset="0"/>
              <a:buChar char="•"/>
            </a:pPr>
            <a:endParaRPr lang="en-GB" sz="2000" dirty="0">
              <a:latin typeface="Lato" panose="020F0502020204030203" pitchFamily="34" charset="0"/>
              <a:ea typeface="Lato" panose="020F0502020204030203" pitchFamily="34" charset="0"/>
              <a:cs typeface="Lato" panose="020F0502020204030203" pitchFamily="34" charset="0"/>
            </a:endParaRPr>
          </a:p>
          <a:p>
            <a:pPr marL="285750" lvl="0" indent="-285750">
              <a:buFont typeface="Arial" panose="020B0604020202020204" pitchFamily="34" charset="0"/>
              <a:buChar char="•"/>
            </a:pPr>
            <a:r>
              <a:rPr lang="en-GB" sz="2000" dirty="0">
                <a:latin typeface="Lato" panose="020F0502020204030203" pitchFamily="34" charset="0"/>
                <a:ea typeface="Lato" panose="020F0502020204030203" pitchFamily="34" charset="0"/>
                <a:cs typeface="Lato" panose="020F0502020204030203" pitchFamily="34" charset="0"/>
              </a:rPr>
              <a:t>Overall demand for staff fell at the quickest pace for the three months up to May. </a:t>
            </a:r>
          </a:p>
          <a:p>
            <a:pPr lvl="0"/>
            <a:endParaRPr lang="en-GB" sz="2000" dirty="0">
              <a:latin typeface="Lato" panose="020F0502020204030203" pitchFamily="34" charset="0"/>
              <a:ea typeface="Lato" panose="020F0502020204030203" pitchFamily="34" charset="0"/>
              <a:cs typeface="Lato" panose="020F0502020204030203" pitchFamily="34" charset="0"/>
            </a:endParaRPr>
          </a:p>
          <a:p>
            <a:pPr marL="285750" lvl="0" indent="-285750">
              <a:buFont typeface="Arial" panose="020B0604020202020204" pitchFamily="34" charset="0"/>
              <a:buChar char="•"/>
            </a:pPr>
            <a:r>
              <a:rPr lang="en-GB" sz="2000" dirty="0">
                <a:latin typeface="Lato" panose="020F0502020204030203" pitchFamily="34" charset="0"/>
                <a:ea typeface="Lato" panose="020F0502020204030203" pitchFamily="34" charset="0"/>
                <a:cs typeface="Lato" panose="020F0502020204030203" pitchFamily="34" charset="0"/>
              </a:rPr>
              <a:t>This is due to a steeper reduction in permanent vacancies. This was the weakest reduction in short-term vacancies in the last 22 months.</a:t>
            </a:r>
          </a:p>
        </p:txBody>
      </p:sp>
      <p:pic>
        <p:nvPicPr>
          <p:cNvPr id="4" name="Picture 3">
            <a:extLst>
              <a:ext uri="{FF2B5EF4-FFF2-40B4-BE49-F238E27FC236}">
                <a16:creationId xmlns:a16="http://schemas.microsoft.com/office/drawing/2014/main" id="{0F04C60C-2C87-A816-0062-C8F311105BC3}"/>
              </a:ext>
            </a:extLst>
          </p:cNvPr>
          <p:cNvPicPr>
            <a:picLocks noChangeAspect="1"/>
          </p:cNvPicPr>
          <p:nvPr/>
        </p:nvPicPr>
        <p:blipFill>
          <a:blip r:embed="rId4"/>
          <a:srcRect l="2426" t="2628" b="157"/>
          <a:stretch>
            <a:fillRect/>
          </a:stretch>
        </p:blipFill>
        <p:spPr>
          <a:xfrm>
            <a:off x="4117953" y="1128041"/>
            <a:ext cx="7532995" cy="5045878"/>
          </a:xfrm>
          <a:prstGeom prst="rect">
            <a:avLst/>
          </a:prstGeom>
        </p:spPr>
      </p:pic>
    </p:spTree>
    <p:extLst>
      <p:ext uri="{BB962C8B-B14F-4D97-AF65-F5344CB8AC3E}">
        <p14:creationId xmlns:p14="http://schemas.microsoft.com/office/powerpoint/2010/main" val="644355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0ED69B-076D-A384-E658-55BF7AD894B2}"/>
              </a:ext>
            </a:extLst>
          </p:cNvPr>
          <p:cNvSpPr>
            <a:spLocks noGrp="1"/>
          </p:cNvSpPr>
          <p:nvPr>
            <p:ph type="body" sz="quarter" idx="11"/>
          </p:nvPr>
        </p:nvSpPr>
        <p:spPr/>
        <p:txBody>
          <a:bodyPr/>
          <a:lstStyle/>
          <a:p>
            <a:endParaRPr lang="en-GB" dirty="0"/>
          </a:p>
        </p:txBody>
      </p:sp>
      <p:sp>
        <p:nvSpPr>
          <p:cNvPr id="3" name="Text Placeholder 2">
            <a:extLst>
              <a:ext uri="{FF2B5EF4-FFF2-40B4-BE49-F238E27FC236}">
                <a16:creationId xmlns:a16="http://schemas.microsoft.com/office/drawing/2014/main" id="{5659CBDF-B999-B2AB-2A1D-9FF50BFCCC2A}"/>
              </a:ext>
            </a:extLst>
          </p:cNvPr>
          <p:cNvSpPr>
            <a:spLocks noGrp="1"/>
          </p:cNvSpPr>
          <p:nvPr>
            <p:ph type="body" sz="quarter" idx="12"/>
          </p:nvPr>
        </p:nvSpPr>
        <p:spPr/>
        <p:txBody>
          <a:bodyPr/>
          <a:lstStyle/>
          <a:p>
            <a:r>
              <a:rPr lang="en-GB" dirty="0">
                <a:latin typeface="Lato" panose="020F0502020204030203" pitchFamily="34" charset="0"/>
                <a:ea typeface="Lato" panose="020F0502020204030203" pitchFamily="34" charset="0"/>
                <a:cs typeface="Lato" panose="020F0502020204030203" pitchFamily="34" charset="0"/>
              </a:rPr>
              <a:t>Households are the same…</a:t>
            </a:r>
          </a:p>
        </p:txBody>
      </p:sp>
      <p:pic>
        <p:nvPicPr>
          <p:cNvPr id="6" name="Picture 5">
            <a:extLst>
              <a:ext uri="{FF2B5EF4-FFF2-40B4-BE49-F238E27FC236}">
                <a16:creationId xmlns:a16="http://schemas.microsoft.com/office/drawing/2014/main" id="{CCFCA5F1-0D67-641F-2712-0D6520B73344}"/>
              </a:ext>
            </a:extLst>
          </p:cNvPr>
          <p:cNvPicPr>
            <a:picLocks noChangeAspect="1"/>
          </p:cNvPicPr>
          <p:nvPr/>
        </p:nvPicPr>
        <p:blipFill>
          <a:blip r:embed="rId2"/>
          <a:stretch>
            <a:fillRect/>
          </a:stretch>
        </p:blipFill>
        <p:spPr>
          <a:xfrm>
            <a:off x="360814" y="2206936"/>
            <a:ext cx="5380825" cy="2870440"/>
          </a:xfrm>
          <a:prstGeom prst="rect">
            <a:avLst/>
          </a:prstGeom>
        </p:spPr>
      </p:pic>
      <p:pic>
        <p:nvPicPr>
          <p:cNvPr id="8" name="Picture 7">
            <a:extLst>
              <a:ext uri="{FF2B5EF4-FFF2-40B4-BE49-F238E27FC236}">
                <a16:creationId xmlns:a16="http://schemas.microsoft.com/office/drawing/2014/main" id="{83566D2A-B9EB-DE95-0AE3-C4016E8126AD}"/>
              </a:ext>
            </a:extLst>
          </p:cNvPr>
          <p:cNvPicPr>
            <a:picLocks noChangeAspect="1"/>
          </p:cNvPicPr>
          <p:nvPr/>
        </p:nvPicPr>
        <p:blipFill>
          <a:blip r:embed="rId3"/>
          <a:stretch>
            <a:fillRect/>
          </a:stretch>
        </p:blipFill>
        <p:spPr>
          <a:xfrm>
            <a:off x="6096000" y="2177061"/>
            <a:ext cx="5419114" cy="2930189"/>
          </a:xfrm>
          <a:prstGeom prst="rect">
            <a:avLst/>
          </a:prstGeom>
        </p:spPr>
      </p:pic>
      <p:sp>
        <p:nvSpPr>
          <p:cNvPr id="9" name="TextBox 8">
            <a:extLst>
              <a:ext uri="{FF2B5EF4-FFF2-40B4-BE49-F238E27FC236}">
                <a16:creationId xmlns:a16="http://schemas.microsoft.com/office/drawing/2014/main" id="{3620613E-D16A-9F8B-3F99-B2DFEE4C4D7D}"/>
              </a:ext>
            </a:extLst>
          </p:cNvPr>
          <p:cNvSpPr txBox="1"/>
          <p:nvPr/>
        </p:nvSpPr>
        <p:spPr>
          <a:xfrm>
            <a:off x="625642" y="5651405"/>
            <a:ext cx="11020926" cy="646331"/>
          </a:xfrm>
          <a:prstGeom prst="rect">
            <a:avLst/>
          </a:prstGeom>
          <a:noFill/>
        </p:spPr>
        <p:txBody>
          <a:bodyPr wrap="square" rtlCol="0">
            <a:spAutoFit/>
          </a:bodyPr>
          <a:lstStyle/>
          <a:p>
            <a:r>
              <a:rPr lang="en-GB" dirty="0">
                <a:latin typeface="Lato" panose="020F0502020204030203" pitchFamily="34" charset="0"/>
                <a:ea typeface="Lato" panose="020F0502020204030203" pitchFamily="34" charset="0"/>
                <a:cs typeface="Lato" panose="020F0502020204030203" pitchFamily="34" charset="0"/>
              </a:rPr>
              <a:t>Lower than trend consumer confidence is seeing higher than trend savings. What if we could get that money working?</a:t>
            </a:r>
          </a:p>
        </p:txBody>
      </p:sp>
    </p:spTree>
    <p:extLst>
      <p:ext uri="{BB962C8B-B14F-4D97-AF65-F5344CB8AC3E}">
        <p14:creationId xmlns:p14="http://schemas.microsoft.com/office/powerpoint/2010/main" val="840858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85D1B19-512F-DB2A-8680-417733A4C883}"/>
              </a:ext>
            </a:extLst>
          </p:cNvPr>
          <p:cNvSpPr>
            <a:spLocks noGrp="1"/>
          </p:cNvSpPr>
          <p:nvPr>
            <p:ph type="body" sz="quarter" idx="11"/>
          </p:nvPr>
        </p:nvSpPr>
        <p:spPr/>
        <p:txBody>
          <a:bodyPr/>
          <a:lstStyle/>
          <a:p>
            <a:endParaRPr lang="en-GB" dirty="0"/>
          </a:p>
        </p:txBody>
      </p:sp>
      <p:sp>
        <p:nvSpPr>
          <p:cNvPr id="5" name="Text Placeholder 4">
            <a:extLst>
              <a:ext uri="{FF2B5EF4-FFF2-40B4-BE49-F238E27FC236}">
                <a16:creationId xmlns:a16="http://schemas.microsoft.com/office/drawing/2014/main" id="{35C023F8-2414-47A8-0225-22AA00B95D55}"/>
              </a:ext>
            </a:extLst>
          </p:cNvPr>
          <p:cNvSpPr>
            <a:spLocks noGrp="1"/>
          </p:cNvSpPr>
          <p:nvPr>
            <p:ph type="body" sz="quarter" idx="12"/>
          </p:nvPr>
        </p:nvSpPr>
        <p:spPr/>
        <p:txBody>
          <a:bodyPr/>
          <a:lstStyle/>
          <a:p>
            <a:r>
              <a:rPr lang="en-GB" dirty="0">
                <a:latin typeface="Lato" panose="020F0502020204030203" pitchFamily="34" charset="0"/>
                <a:ea typeface="Lato" panose="020F0502020204030203" pitchFamily="34" charset="0"/>
                <a:cs typeface="Lato" panose="020F0502020204030203" pitchFamily="34" charset="0"/>
              </a:rPr>
              <a:t>The leadership challenge of our age</a:t>
            </a:r>
          </a:p>
        </p:txBody>
      </p:sp>
      <p:sp>
        <p:nvSpPr>
          <p:cNvPr id="6" name="Text Placeholder 5">
            <a:extLst>
              <a:ext uri="{FF2B5EF4-FFF2-40B4-BE49-F238E27FC236}">
                <a16:creationId xmlns:a16="http://schemas.microsoft.com/office/drawing/2014/main" id="{7D6E7F77-2C4C-A40A-0525-6E75EF8C8D5F}"/>
              </a:ext>
            </a:extLst>
          </p:cNvPr>
          <p:cNvSpPr>
            <a:spLocks noGrp="1"/>
          </p:cNvSpPr>
          <p:nvPr>
            <p:ph type="body" sz="quarter" idx="13"/>
          </p:nvPr>
        </p:nvSpPr>
        <p:spPr/>
        <p:txBody>
          <a:bodyPr/>
          <a:lstStyle/>
          <a:p>
            <a:pPr marL="0" indent="0">
              <a:buNone/>
            </a:pPr>
            <a:endParaRPr lang="en-GB" dirty="0"/>
          </a:p>
          <a:p>
            <a:pPr marL="0" indent="0">
              <a:buNone/>
            </a:pPr>
            <a:endParaRPr lang="en-GB" dirty="0"/>
          </a:p>
          <a:p>
            <a:pPr marL="0" indent="0">
              <a:buNone/>
            </a:pPr>
            <a:endParaRPr lang="en-GB" dirty="0"/>
          </a:p>
          <a:p>
            <a:pPr marL="0" indent="0">
              <a:buNone/>
            </a:pPr>
            <a:r>
              <a:rPr lang="en-GB" dirty="0">
                <a:latin typeface="Lato" panose="020F0502020204030203" pitchFamily="34" charset="0"/>
                <a:ea typeface="Lato" panose="020F0502020204030203" pitchFamily="34" charset="0"/>
                <a:cs typeface="Lato" panose="020F0502020204030203" pitchFamily="34" charset="0"/>
              </a:rPr>
              <a:t>“Tomorrow is being made today. Leaders need to become change agents.”</a:t>
            </a:r>
          </a:p>
        </p:txBody>
      </p:sp>
    </p:spTree>
    <p:extLst>
      <p:ext uri="{BB962C8B-B14F-4D97-AF65-F5344CB8AC3E}">
        <p14:creationId xmlns:p14="http://schemas.microsoft.com/office/powerpoint/2010/main" val="3159550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390A13-2264-3C52-1E43-F4F2AA872C9C}"/>
              </a:ext>
            </a:extLst>
          </p:cNvPr>
          <p:cNvSpPr>
            <a:spLocks noGrp="1"/>
          </p:cNvSpPr>
          <p:nvPr>
            <p:ph type="body" sz="quarter" idx="11"/>
          </p:nvPr>
        </p:nvSpPr>
        <p:spPr/>
        <p:txBody>
          <a:bodyPr/>
          <a:lstStyle/>
          <a:p>
            <a:endParaRPr lang="en-GB" dirty="0"/>
          </a:p>
        </p:txBody>
      </p:sp>
      <p:sp>
        <p:nvSpPr>
          <p:cNvPr id="3" name="Text Placeholder 2">
            <a:extLst>
              <a:ext uri="{FF2B5EF4-FFF2-40B4-BE49-F238E27FC236}">
                <a16:creationId xmlns:a16="http://schemas.microsoft.com/office/drawing/2014/main" id="{0A1C3373-C052-93DE-FF5E-5E4E1C14939C}"/>
              </a:ext>
            </a:extLst>
          </p:cNvPr>
          <p:cNvSpPr>
            <a:spLocks noGrp="1"/>
          </p:cNvSpPr>
          <p:nvPr>
            <p:ph type="body" sz="quarter" idx="12"/>
          </p:nvPr>
        </p:nvSpPr>
        <p:spPr/>
        <p:txBody>
          <a:bodyPr/>
          <a:lstStyle/>
          <a:p>
            <a:r>
              <a:rPr lang="en-GB" dirty="0">
                <a:latin typeface="Lato" panose="020F0502020204030203" pitchFamily="34" charset="0"/>
                <a:ea typeface="Lato" panose="020F0502020204030203" pitchFamily="34" charset="0"/>
                <a:cs typeface="Lato" panose="020F0502020204030203" pitchFamily="34" charset="0"/>
              </a:rPr>
              <a:t>Everything changes….</a:t>
            </a:r>
          </a:p>
        </p:txBody>
      </p:sp>
      <p:sp>
        <p:nvSpPr>
          <p:cNvPr id="4" name="Text Placeholder 3">
            <a:extLst>
              <a:ext uri="{FF2B5EF4-FFF2-40B4-BE49-F238E27FC236}">
                <a16:creationId xmlns:a16="http://schemas.microsoft.com/office/drawing/2014/main" id="{65DFB64D-6B80-7ECF-FB32-6646AE75B25A}"/>
              </a:ext>
            </a:extLst>
          </p:cNvPr>
          <p:cNvSpPr>
            <a:spLocks noGrp="1"/>
          </p:cNvSpPr>
          <p:nvPr>
            <p:ph type="body" sz="quarter" idx="13"/>
          </p:nvPr>
        </p:nvSpPr>
        <p:spPr/>
        <p:txBody>
          <a:bodyPr>
            <a:normAutofit/>
          </a:bodyPr>
          <a:lstStyle/>
          <a:p>
            <a:r>
              <a:rPr lang="en-GB" dirty="0">
                <a:latin typeface="Lato" panose="020F0502020204030203" pitchFamily="34" charset="0"/>
                <a:ea typeface="Lato" panose="020F0502020204030203" pitchFamily="34" charset="0"/>
                <a:cs typeface="Lato" panose="020F0502020204030203" pitchFamily="34" charset="0"/>
              </a:rPr>
              <a:t>AI rewrites the labour-capital split. But how?</a:t>
            </a:r>
          </a:p>
          <a:p>
            <a:endParaRPr lang="en-GB" dirty="0">
              <a:latin typeface="Lato" panose="020F0502020204030203" pitchFamily="34" charset="0"/>
              <a:ea typeface="Lato" panose="020F0502020204030203" pitchFamily="34" charset="0"/>
              <a:cs typeface="Lato" panose="020F0502020204030203" pitchFamily="34" charset="0"/>
            </a:endParaRPr>
          </a:p>
          <a:p>
            <a:r>
              <a:rPr lang="en-GB" dirty="0">
                <a:latin typeface="Lato" panose="020F0502020204030203" pitchFamily="34" charset="0"/>
                <a:ea typeface="Lato" panose="020F0502020204030203" pitchFamily="34" charset="0"/>
                <a:cs typeface="Lato" panose="020F0502020204030203" pitchFamily="34" charset="0"/>
              </a:rPr>
              <a:t>Demographic changes exacerbate workforce planning challenges.</a:t>
            </a:r>
          </a:p>
          <a:p>
            <a:endParaRPr lang="en-GB" dirty="0">
              <a:latin typeface="Lato" panose="020F0502020204030203" pitchFamily="34" charset="0"/>
              <a:ea typeface="Lato" panose="020F0502020204030203" pitchFamily="34" charset="0"/>
              <a:cs typeface="Lato" panose="020F0502020204030203" pitchFamily="34" charset="0"/>
            </a:endParaRPr>
          </a:p>
          <a:p>
            <a:r>
              <a:rPr lang="en-GB" dirty="0">
                <a:latin typeface="Lato" panose="020F0502020204030203" pitchFamily="34" charset="0"/>
                <a:ea typeface="Lato" panose="020F0502020204030203" pitchFamily="34" charset="0"/>
                <a:cs typeface="Lato" panose="020F0502020204030203" pitchFamily="34" charset="0"/>
              </a:rPr>
              <a:t>Workforce expectations misaligned.</a:t>
            </a:r>
          </a:p>
          <a:p>
            <a:endParaRPr lang="en-GB" dirty="0">
              <a:latin typeface="Lato" panose="020F0502020204030203" pitchFamily="34" charset="0"/>
              <a:ea typeface="Lato" panose="020F0502020204030203" pitchFamily="34" charset="0"/>
              <a:cs typeface="Lato" panose="020F0502020204030203" pitchFamily="34" charset="0"/>
            </a:endParaRPr>
          </a:p>
          <a:p>
            <a:r>
              <a:rPr lang="en-GB" dirty="0">
                <a:latin typeface="Lato" panose="020F0502020204030203" pitchFamily="34" charset="0"/>
                <a:ea typeface="Lato" panose="020F0502020204030203" pitchFamily="34" charset="0"/>
                <a:cs typeface="Lato" panose="020F0502020204030203" pitchFamily="34" charset="0"/>
              </a:rPr>
              <a:t>Unpredictable geopolitics.</a:t>
            </a:r>
          </a:p>
          <a:p>
            <a:pPr marL="0" indent="0">
              <a:buNone/>
            </a:pPr>
            <a:endParaRPr lang="en-GB"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3674961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 Powerpoint template v1" id="{FD40083F-51DF-42A1-BB90-15C977A6ECBA}" vid="{0300CAC2-B9A9-4C1D-B3AB-7DF19FA7DEBB}"/>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 Powerpoint template v1" id="{FD40083F-51DF-42A1-BB90-15C977A6ECBA}" vid="{0300CAC2-B9A9-4C1D-B3AB-7DF19FA7DEB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f50e1dc-f777-4b8b-8b64-c6c2ff41a10e" xsi:nil="true"/>
    <lcf76f155ced4ddcb4097134ff3c332f xmlns="0019aef5-c9b0-45d4-b97b-2127d6f6d8dc">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774A88896DE0348A183215639F1BE84" ma:contentTypeVersion="19" ma:contentTypeDescription="Create a new document." ma:contentTypeScope="" ma:versionID="9f44cbf076b7bd2a4aa5ee665a2f1c4a">
  <xsd:schema xmlns:xsd="http://www.w3.org/2001/XMLSchema" xmlns:xs="http://www.w3.org/2001/XMLSchema" xmlns:p="http://schemas.microsoft.com/office/2006/metadata/properties" xmlns:ns2="1f50e1dc-f777-4b8b-8b64-c6c2ff41a10e" xmlns:ns3="0019aef5-c9b0-45d4-b97b-2127d6f6d8dc" targetNamespace="http://schemas.microsoft.com/office/2006/metadata/properties" ma:root="true" ma:fieldsID="de684ba47aa812a2a8a109d93003f3ce" ns2:_="" ns3:_="">
    <xsd:import namespace="1f50e1dc-f777-4b8b-8b64-c6c2ff41a10e"/>
    <xsd:import namespace="0019aef5-c9b0-45d4-b97b-2127d6f6d8d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LengthInSeconds"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50e1dc-f777-4b8b-8b64-c6c2ff41a10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c492543-9675-421e-b274-b987c15941d9}" ma:internalName="TaxCatchAll" ma:showField="CatchAllData" ma:web="1f50e1dc-f777-4b8b-8b64-c6c2ff41a10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019aef5-c9b0-45d4-b97b-2127d6f6d8d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e5d2710-d95a-4b2b-b224-737ac8ebad6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2068A1E-E570-4A3B-87E4-3FE12CBEB79E}">
  <ds:schemaRefs>
    <ds:schemaRef ds:uri="http://schemas.microsoft.com/office/2006/metadata/properties"/>
    <ds:schemaRef ds:uri="http://schemas.microsoft.com/office/infopath/2007/PartnerControls"/>
    <ds:schemaRef ds:uri="13b38a89-365c-4e97-b010-8ec0ede55eac"/>
    <ds:schemaRef ds:uri="ddeab794-79c8-4d52-a29d-11ae92edd663"/>
  </ds:schemaRefs>
</ds:datastoreItem>
</file>

<file path=customXml/itemProps2.xml><?xml version="1.0" encoding="utf-8"?>
<ds:datastoreItem xmlns:ds="http://schemas.openxmlformats.org/officeDocument/2006/customXml" ds:itemID="{CA7306DD-79EC-45B2-B5C7-664D930E4710}">
  <ds:schemaRefs>
    <ds:schemaRef ds:uri="http://schemas.microsoft.com/sharepoint/v3/contenttype/forms"/>
  </ds:schemaRefs>
</ds:datastoreItem>
</file>

<file path=customXml/itemProps3.xml><?xml version="1.0" encoding="utf-8"?>
<ds:datastoreItem xmlns:ds="http://schemas.openxmlformats.org/officeDocument/2006/customXml" ds:itemID="{C2F90E78-92F2-4729-A1D2-8C3252A95982}"/>
</file>

<file path=docProps/app.xml><?xml version="1.0" encoding="utf-8"?>
<Properties xmlns="http://schemas.openxmlformats.org/officeDocument/2006/extended-properties" xmlns:vt="http://schemas.openxmlformats.org/officeDocument/2006/docPropsVTypes">
  <Template>REC Powerpoint Presentation</Template>
  <TotalTime>46</TotalTime>
  <Words>924</Words>
  <Application>Microsoft Office PowerPoint</Application>
  <PresentationFormat>Widescreen</PresentationFormat>
  <Paragraphs>85</Paragraphs>
  <Slides>16</Slides>
  <Notes>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Arial</vt:lpstr>
      <vt:lpstr>Calibri</vt:lpstr>
      <vt:lpstr>lato</vt:lpstr>
      <vt:lpstr>lato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Neil Carberry</dc:creator>
  <cp:lastModifiedBy>Abigail Bailey</cp:lastModifiedBy>
  <cp:revision>2</cp:revision>
  <dcterms:created xsi:type="dcterms:W3CDTF">2026-06-27T19:50:40Z</dcterms:created>
  <dcterms:modified xsi:type="dcterms:W3CDTF">2026-06-28T16:04:33Z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0x0101005774A88896DE0348A183215639F1BE84</vt:lpwstr>
  </property>
  <property fmtid="{D5CDD505-2E9C-101B-9397-08002B2CF9AE}" pid="3" name="TaxKeyword">
    <vt:lpwstr/>
  </property>
</Properties>
</file>