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1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679" r:id="rId2"/>
    <p:sldId id="2360" r:id="rId3"/>
    <p:sldId id="2361" r:id="rId4"/>
    <p:sldId id="2367" r:id="rId5"/>
    <p:sldId id="528" r:id="rId6"/>
    <p:sldId id="2315" r:id="rId7"/>
    <p:sldId id="2316" r:id="rId8"/>
    <p:sldId id="2314" r:id="rId9"/>
    <p:sldId id="2291" r:id="rId10"/>
    <p:sldId id="2270" r:id="rId11"/>
    <p:sldId id="391" r:id="rId12"/>
    <p:sldId id="378" r:id="rId13"/>
    <p:sldId id="2317" r:id="rId14"/>
    <p:sldId id="2318" r:id="rId15"/>
    <p:sldId id="2319" r:id="rId16"/>
    <p:sldId id="2339" r:id="rId17"/>
    <p:sldId id="2300" r:id="rId18"/>
    <p:sldId id="2387" r:id="rId19"/>
    <p:sldId id="2320" r:id="rId20"/>
    <p:sldId id="2321" r:id="rId21"/>
    <p:sldId id="2396" r:id="rId22"/>
    <p:sldId id="2322" r:id="rId23"/>
    <p:sldId id="2334" r:id="rId24"/>
    <p:sldId id="2323" r:id="rId25"/>
    <p:sldId id="2379" r:id="rId26"/>
    <p:sldId id="2325" r:id="rId27"/>
    <p:sldId id="2326" r:id="rId28"/>
    <p:sldId id="2362" r:id="rId29"/>
    <p:sldId id="2381" r:id="rId30"/>
    <p:sldId id="2328" r:id="rId31"/>
    <p:sldId id="2341" r:id="rId32"/>
    <p:sldId id="2307" r:id="rId33"/>
    <p:sldId id="2384" r:id="rId34"/>
    <p:sldId id="2681" r:id="rId35"/>
    <p:sldId id="2385" r:id="rId36"/>
    <p:sldId id="2380" r:id="rId37"/>
    <p:sldId id="2336" r:id="rId38"/>
    <p:sldId id="2394" r:id="rId39"/>
    <p:sldId id="2297" r:id="rId40"/>
    <p:sldId id="490" r:id="rId41"/>
    <p:sldId id="2337" r:id="rId42"/>
    <p:sldId id="2386" r:id="rId43"/>
    <p:sldId id="2338" r:id="rId44"/>
    <p:sldId id="532" r:id="rId45"/>
    <p:sldId id="2376" r:id="rId46"/>
    <p:sldId id="2357" r:id="rId47"/>
    <p:sldId id="2330" r:id="rId48"/>
    <p:sldId id="2332" r:id="rId49"/>
    <p:sldId id="237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B10529"/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011" autoAdjust="0"/>
    <p:restoredTop sz="74385" autoAdjust="0"/>
  </p:normalViewPr>
  <p:slideViewPr>
    <p:cSldViewPr snapToGrid="0">
      <p:cViewPr varScale="1">
        <p:scale>
          <a:sx n="68" d="100"/>
          <a:sy n="68" d="100"/>
        </p:scale>
        <p:origin x="1688" y="4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32" d="100"/>
        <a:sy n="232" d="100"/>
      </p:scale>
      <p:origin x="0" y="0"/>
    </p:cViewPr>
  </p:notesTextViewPr>
  <p:sorterViewPr>
    <p:cViewPr>
      <p:scale>
        <a:sx n="1" d="1"/>
        <a:sy n="1" d="1"/>
      </p:scale>
      <p:origin x="0" y="1668"/>
    </p:cViewPr>
  </p:sorter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61458-8225-4AB4-9F7D-C8E66C009675}" type="datetimeFigureOut">
              <a:rPr lang="en-GB" smtClean="0"/>
              <a:pPr/>
              <a:t>17/06/2026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C98C6-01FF-49EA-BB15-796F6D63F5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155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C96E3-ABAD-407C-9EE4-E01DDBEF5929}" type="datetimeFigureOut">
              <a:rPr lang="en-GB" smtClean="0"/>
              <a:pPr/>
              <a:t>17/06/2026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C8F13-8E24-454D-93BA-2650ACCCF8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10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91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i="0" baseline="0" dirty="0"/>
          </a:p>
          <a:p>
            <a:r>
              <a:rPr lang="en-GB" b="1" i="0" dirty="0"/>
              <a:t>DIFFERENCE</a:t>
            </a:r>
            <a:r>
              <a:rPr lang="en-GB" b="1" i="0" baseline="0" dirty="0"/>
              <a:t> DOESN’T = LESS</a:t>
            </a:r>
          </a:p>
          <a:p>
            <a:endParaRPr lang="en-GB" b="1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WHOLE/SUM OF PARTS</a:t>
            </a:r>
          </a:p>
          <a:p>
            <a:endParaRPr lang="en-GB" b="1" baseline="0" dirty="0"/>
          </a:p>
          <a:p>
            <a:r>
              <a:rPr lang="en-GB" b="1" i="0" baseline="0" dirty="0"/>
              <a:t>SEEK OUT DIFFERENCE – COMFORTABLE WITH BEING UNCOMFORTABLE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baseline="0" dirty="0"/>
          </a:p>
          <a:p>
            <a:r>
              <a:rPr lang="en-GB" b="1" baseline="0" dirty="0"/>
              <a:t>EQ OVER IQ. </a:t>
            </a:r>
          </a:p>
          <a:p>
            <a:endParaRPr lang="en-GB" b="1" baseline="0" dirty="0"/>
          </a:p>
          <a:p>
            <a:r>
              <a:rPr lang="en-GB" b="1" baseline="0" dirty="0"/>
              <a:t>HOW VS. WHAT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u="sng" dirty="0"/>
          </a:p>
          <a:p>
            <a:r>
              <a:rPr lang="en-GB" b="1" u="none" dirty="0"/>
              <a:t>WORLDS</a:t>
            </a:r>
            <a:r>
              <a:rPr lang="en-GB" b="1" u="none" baseline="0" dirty="0"/>
              <a:t> GETTING SMALLER…</a:t>
            </a:r>
            <a:endParaRPr lang="en-GB" b="1" u="none" dirty="0"/>
          </a:p>
          <a:p>
            <a:endParaRPr lang="en-GB" b="1" u="sng" dirty="0"/>
          </a:p>
          <a:p>
            <a:r>
              <a:rPr lang="en-GB" dirty="0"/>
              <a:t>COMMUNICATION AS MEANS TO CONNECTION</a:t>
            </a:r>
          </a:p>
          <a:p>
            <a:endParaRPr lang="en-GB" b="1" u="sng" dirty="0"/>
          </a:p>
          <a:p>
            <a:r>
              <a:rPr lang="en-GB" b="1" u="none" dirty="0"/>
              <a:t>HUMAN</a:t>
            </a:r>
            <a:r>
              <a:rPr lang="en-GB" b="1" u="none" baseline="0" dirty="0"/>
              <a:t> CONNECTION &gt; COMMERCIAL EXCELLENCE</a:t>
            </a:r>
            <a:endParaRPr lang="en-GB" b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88A99-AFA4-480B-BE7B-4C3683BF1FD1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PEERS,</a:t>
            </a:r>
            <a:r>
              <a:rPr lang="en-GB" sz="1200" b="1" baseline="0" dirty="0"/>
              <a:t> ATTENDEES, COMPETITION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88A99-AFA4-480B-BE7B-4C3683BF1FD1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It’s isn’t about the people you know, it’s about the people you don’t know</a:t>
            </a:r>
          </a:p>
          <a:p>
            <a:endParaRPr lang="en-GB" b="1" dirty="0"/>
          </a:p>
          <a:p>
            <a:r>
              <a:rPr lang="en-GB" b="1" dirty="0"/>
              <a:t>100</a:t>
            </a:r>
            <a:r>
              <a:rPr lang="en-GB" b="1" baseline="0" dirty="0"/>
              <a:t> one-off one-hour coaching sessions 2020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LIMINALITY</a:t>
            </a:r>
            <a:r>
              <a:rPr lang="en-GB" b="1" baseline="0" dirty="0"/>
              <a:t> – TOWARDS/AWAY FROM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MOTIVATIONAL THEORY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182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IF WHAT YOU’RE DOING’S NOT WORKING, TRY SOMETHING DIFFERENT.</a:t>
            </a:r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STAND UP STAND OUT</a:t>
            </a:r>
          </a:p>
          <a:p>
            <a:endParaRPr lang="en-GB" b="1" dirty="0"/>
          </a:p>
          <a:p>
            <a:r>
              <a:rPr lang="en-GB" b="1" dirty="0"/>
              <a:t>H G</a:t>
            </a:r>
            <a:r>
              <a:rPr lang="en-GB" b="1" baseline="0" dirty="0"/>
              <a:t> WELLS – ‘IF YOU FELL DOWN YESTERDAY, STAND UP TODAY’</a:t>
            </a:r>
          </a:p>
          <a:p>
            <a:endParaRPr lang="en-GB" b="1" baseline="0" dirty="0"/>
          </a:p>
          <a:p>
            <a:r>
              <a:rPr lang="en-GB" b="1" baseline="0" dirty="0"/>
              <a:t>	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88A99-AFA4-480B-BE7B-4C3683BF1FD1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FROM BUTTERFLY EFFECT</a:t>
            </a:r>
            <a:r>
              <a:rPr lang="en-GB" b="1" baseline="0" dirty="0"/>
              <a:t> TO RADICAL/UPSIZING</a:t>
            </a:r>
          </a:p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88A99-AFA4-480B-BE7B-4C3683BF1FD1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baseline="0" dirty="0"/>
              <a:t>12.01AM ON AUG 1, 1981</a:t>
            </a:r>
          </a:p>
          <a:p>
            <a:endParaRPr lang="en-GB" b="1" baseline="0" dirty="0"/>
          </a:p>
          <a:p>
            <a:r>
              <a:rPr lang="en-GB" b="1" baseline="0" dirty="0"/>
              <a:t>EARLY 90s/</a:t>
            </a:r>
            <a:r>
              <a:rPr lang="en-GB" b="1" dirty="0"/>
              <a:t>MTV </a:t>
            </a:r>
            <a:endParaRPr lang="en-GB" b="1" baseline="0" dirty="0"/>
          </a:p>
          <a:p>
            <a:endParaRPr lang="en-GB" b="1" baseline="0" dirty="0"/>
          </a:p>
          <a:p>
            <a:r>
              <a:rPr lang="en-GB" b="1" dirty="0"/>
              <a:t>VIDEO KILLED THE RADIO STAR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**MTV</a:t>
            </a:r>
            <a:r>
              <a:rPr lang="en-GB" b="1" baseline="0" dirty="0"/>
              <a:t> CLIP**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baseline="0" dirty="0"/>
              <a:t>NAPSTER, MY SPACE, YOUTUBE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DIGITAL CREEP:</a:t>
            </a:r>
            <a:r>
              <a:rPr lang="en-GB" b="1" baseline="0" dirty="0"/>
              <a:t> BROADCAST – VOD</a:t>
            </a:r>
          </a:p>
          <a:p>
            <a:endParaRPr lang="en-GB" b="1" baseline="0" dirty="0"/>
          </a:p>
          <a:p>
            <a:r>
              <a:rPr lang="en-GB" b="1" baseline="0" dirty="0"/>
              <a:t>NETFLIX, AMAZON PRIME, APPLE TV, BRITBOX, NOW TV, TWITCH</a:t>
            </a:r>
          </a:p>
          <a:p>
            <a:endParaRPr lang="en-GB" b="1" baseline="0" dirty="0"/>
          </a:p>
          <a:p>
            <a:r>
              <a:rPr lang="en-GB" b="1" baseline="0" dirty="0"/>
              <a:t>DISNEY+ LAUNCHED AT START OF LOCKDOWN</a:t>
            </a:r>
          </a:p>
          <a:p>
            <a:endParaRPr lang="en-GB" b="1" baseline="0" dirty="0"/>
          </a:p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Tik</a:t>
            </a:r>
            <a:r>
              <a:rPr lang="en-GB" dirty="0"/>
              <a:t> </a:t>
            </a:r>
            <a:r>
              <a:rPr lang="en-GB" dirty="0" err="1"/>
              <a:t>tok</a:t>
            </a:r>
            <a:r>
              <a:rPr lang="en-GB" dirty="0"/>
              <a:t> - UGC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AI/CHAT</a:t>
            </a:r>
            <a:r>
              <a:rPr lang="en-GB" baseline="0" dirty="0"/>
              <a:t> GPT – </a:t>
            </a:r>
            <a:r>
              <a:rPr lang="en-GB" baseline="0" dirty="0" err="1"/>
              <a:t>Cally</a:t>
            </a:r>
            <a:r>
              <a:rPr lang="en-GB" baseline="0" dirty="0"/>
              <a:t> </a:t>
            </a:r>
            <a:r>
              <a:rPr lang="en-GB" baseline="0" dirty="0" err="1"/>
              <a:t>Siri</a:t>
            </a:r>
            <a:r>
              <a:rPr lang="en-GB" baseline="0" dirty="0"/>
              <a:t> gag – first didn’t hear the question then said he didn’t understand then said no; might as well have stayed married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88A99-AFA4-480B-BE7B-4C3683BF1FD1}" type="slidenum">
              <a:rPr lang="en-GB" smtClean="0"/>
              <a:pPr/>
              <a:t>30</a:t>
            </a:fld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i="0" baseline="0" dirty="0"/>
          </a:p>
          <a:p>
            <a:r>
              <a:rPr lang="en-GB" b="1" i="0" dirty="0"/>
              <a:t>DIFFERENCE</a:t>
            </a:r>
            <a:r>
              <a:rPr lang="en-GB" b="1" i="0" baseline="0" dirty="0"/>
              <a:t> DOESN’T = WORSE</a:t>
            </a:r>
          </a:p>
          <a:p>
            <a:endParaRPr lang="en-GB" b="1" i="0" baseline="0" dirty="0"/>
          </a:p>
          <a:p>
            <a:r>
              <a:rPr lang="en-GB" b="1" i="0" baseline="0" dirty="0"/>
              <a:t>J STORY</a:t>
            </a:r>
          </a:p>
          <a:p>
            <a:endParaRPr lang="en-GB" b="1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0" baseline="0" dirty="0"/>
          </a:p>
          <a:p>
            <a:endParaRPr lang="en-GB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u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YES/NO – WORST OPTION – DO NOTHING. SO DO SOMETHING!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Enlarge/diminish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265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/>
          </a:p>
          <a:p>
            <a:endParaRPr lang="en-GB" altLang="en-US" sz="1200" b="1" u="none" dirty="0"/>
          </a:p>
          <a:p>
            <a:r>
              <a:rPr lang="en-GB" altLang="en-US" sz="1200" b="1" u="none" baseline="0" dirty="0"/>
              <a:t>LISTEN TO LEARN. </a:t>
            </a:r>
          </a:p>
          <a:p>
            <a:endParaRPr lang="en-GB" altLang="en-US" sz="1200" b="1" u="none" baseline="0" dirty="0"/>
          </a:p>
          <a:p>
            <a:r>
              <a:rPr lang="en-GB" altLang="en-US" sz="1200" b="1" u="none" dirty="0"/>
              <a:t>SET DIAL TO </a:t>
            </a:r>
            <a:r>
              <a:rPr lang="en-GB" altLang="en-US" sz="1200" b="1" u="none" dirty="0">
                <a:solidFill>
                  <a:srgbClr val="AF0B5D"/>
                </a:solidFill>
              </a:rPr>
              <a:t>RECEIVE</a:t>
            </a:r>
            <a:r>
              <a:rPr lang="en-GB" altLang="en-US" sz="1200" b="1" u="none" dirty="0"/>
              <a:t>, AS WELL AS </a:t>
            </a:r>
            <a:r>
              <a:rPr lang="en-GB" altLang="en-US" sz="1200" b="1" u="none" dirty="0">
                <a:solidFill>
                  <a:srgbClr val="AF0B5D"/>
                </a:solidFill>
              </a:rPr>
              <a:t>TRANSMIT.</a:t>
            </a:r>
            <a:r>
              <a:rPr lang="en-GB" altLang="en-US" sz="1200" b="1" u="none" baseline="0" dirty="0">
                <a:solidFill>
                  <a:srgbClr val="AF0B5D"/>
                </a:solidFill>
              </a:rPr>
              <a:t> </a:t>
            </a:r>
            <a:endParaRPr lang="en-GB" altLang="en-US" sz="1200" b="1" u="none" dirty="0"/>
          </a:p>
          <a:p>
            <a:endParaRPr lang="en-GB" altLang="en-US" sz="1200" b="1" u="none" dirty="0"/>
          </a:p>
          <a:p>
            <a:r>
              <a:rPr lang="en-GB" altLang="en-US" sz="1200" b="1" u="none" dirty="0"/>
              <a:t>J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b="1" u="none" baseline="0" dirty="0"/>
          </a:p>
          <a:p>
            <a:endParaRPr lang="en-GB" altLang="en-US" sz="1200" b="1" u="none" dirty="0"/>
          </a:p>
          <a:p>
            <a:endParaRPr lang="en-GB" sz="1200" b="1" u="none" dirty="0">
              <a:solidFill>
                <a:srgbClr val="AF0B5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40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GET</a:t>
            </a:r>
            <a:r>
              <a:rPr lang="en-GB" b="1" baseline="0" dirty="0"/>
              <a:t> OUT OF THE WEEDS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028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CHINESE </a:t>
            </a:r>
            <a:r>
              <a:rPr lang="en-GB" baseline="0" dirty="0"/>
              <a:t>– CRISIS/OPPORTUNITY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39</a:t>
            </a:fld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 CONDITION IS TERMINAL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88A99-AFA4-480B-BE7B-4C3683BF1FD1}" type="slidenum">
              <a:rPr lang="en-GB" smtClean="0"/>
              <a:pPr/>
              <a:t>41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FAST FORWARD 20 yrs. ITV BOARDROOM.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PERFECTIONISM</a:t>
            </a:r>
            <a:r>
              <a:rPr lang="en-GB" b="1" baseline="0" dirty="0"/>
              <a:t> – NOT OUR FRIEND; DISCUSS *</a:t>
            </a:r>
            <a:r>
              <a:rPr lang="en-GB" b="1" u="sng" baseline="0" dirty="0"/>
              <a:t>OLIVER BURKEMAN HANDOUT</a:t>
            </a:r>
            <a:r>
              <a:rPr lang="en-GB" b="1" baseline="0" dirty="0"/>
              <a:t>*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88A99-AFA4-480B-BE7B-4C3683BF1FD1}" type="slidenum">
              <a:rPr lang="en-GB" smtClean="0"/>
              <a:pPr/>
              <a:t>42</a:t>
            </a:fld>
            <a:endParaRPr lang="en-GB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  <a:p>
            <a:r>
              <a:rPr lang="en-GB" b="1" dirty="0"/>
              <a:t>REDEFINE</a:t>
            </a:r>
            <a:r>
              <a:rPr lang="en-GB" b="1" baseline="0" dirty="0"/>
              <a:t> SUCCESS</a:t>
            </a:r>
          </a:p>
          <a:p>
            <a:endParaRPr lang="en-GB" b="1" baseline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B8F03-BC93-4120-96CA-A36DF640B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76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CB ANECDOTE – JOAN R</a:t>
            </a:r>
            <a:r>
              <a:rPr lang="en-GB" b="1" baseline="0" dirty="0"/>
              <a:t> </a:t>
            </a:r>
          </a:p>
          <a:p>
            <a:endParaRPr lang="en-GB" b="1" baseline="0" dirty="0"/>
          </a:p>
          <a:p>
            <a:r>
              <a:rPr lang="en-GB" b="1" baseline="0" dirty="0"/>
              <a:t>BOB M QUOTE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Vulnerability – effort/effortless</a:t>
            </a:r>
          </a:p>
          <a:p>
            <a:endParaRPr lang="en-GB" sz="120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UNEXPECTED</a:t>
            </a:r>
            <a:r>
              <a:rPr lang="en-GB" b="1" baseline="0" dirty="0"/>
              <a:t> – YOU DECIDE</a:t>
            </a:r>
            <a:endParaRPr lang="en-GB" b="1" dirty="0"/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1200" dirty="0">
                <a:solidFill>
                  <a:srgbClr val="FF0000"/>
                </a:solidFill>
              </a:rPr>
              <a:t>performing – how not what, body not mind</a:t>
            </a:r>
          </a:p>
          <a:p>
            <a:endParaRPr lang="en-GB" sz="1200" dirty="0">
              <a:solidFill>
                <a:srgbClr val="FF0000"/>
              </a:solidFill>
            </a:endParaRPr>
          </a:p>
          <a:p>
            <a:endParaRPr lang="en-GB" sz="1200" dirty="0">
              <a:solidFill>
                <a:srgbClr val="FF0000"/>
              </a:solidFill>
            </a:endParaRP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1200" dirty="0">
                <a:solidFill>
                  <a:srgbClr val="FF0000"/>
                </a:solidFill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IMPOSTOR - DISRUPTOR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SENSES OF SELF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88A99-AFA4-480B-BE7B-4C3683BF1F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000" b="1" dirty="0"/>
              <a:t>IMPOSTER</a:t>
            </a:r>
            <a:r>
              <a:rPr lang="en-GB" sz="1000" b="1" baseline="0" dirty="0"/>
              <a:t>/DISRUPTER</a:t>
            </a:r>
          </a:p>
          <a:p>
            <a:endParaRPr lang="en-GB" sz="1000" b="1" baseline="0" dirty="0"/>
          </a:p>
          <a:p>
            <a:r>
              <a:rPr lang="en-GB" sz="1000" b="1" baseline="0" dirty="0"/>
              <a:t>BYSTANDER/UPSTANDER</a:t>
            </a:r>
          </a:p>
          <a:p>
            <a:endParaRPr lang="en-GB" sz="1000" b="1" baseline="0" dirty="0"/>
          </a:p>
          <a:p>
            <a:endParaRPr lang="en-GB" sz="1000" b="1" baseline="0" dirty="0"/>
          </a:p>
          <a:p>
            <a:endParaRPr lang="en-GB" sz="1000" b="1" baseline="0" dirty="0"/>
          </a:p>
          <a:p>
            <a:endParaRPr lang="en-GB" sz="1000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7B8F03-BC93-4120-96CA-A36DF640BE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3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"Quiet isn't always peace and the norms and notions of what 'just is' isn't always 'just is'" - Amanda Gorman, 22, youngest inaugural poet in U.S. history</a:t>
            </a: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8F13-8E24-454D-93BA-2650ACCCF8AC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88A99-AFA4-480B-BE7B-4C3683BF1FD1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2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7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3" y="3505210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33">
                <a:solidFill>
                  <a:schemeClr val="bg1">
                    <a:lumMod val="50000"/>
                  </a:schemeClr>
                </a:solidFill>
              </a:defRPr>
            </a:lvl1pPr>
            <a:lvl2pPr marL="457165" indent="0" algn="ctr">
              <a:buNone/>
              <a:defRPr sz="2000"/>
            </a:lvl2pPr>
            <a:lvl3pPr marL="914330" indent="0" algn="ctr">
              <a:buNone/>
              <a:defRPr sz="1833"/>
            </a:lvl3pPr>
            <a:lvl4pPr marL="1371495" indent="0" algn="ctr">
              <a:buNone/>
              <a:defRPr sz="1583"/>
            </a:lvl4pPr>
            <a:lvl5pPr marL="1828660" indent="0" algn="ctr">
              <a:buNone/>
              <a:defRPr sz="1583"/>
            </a:lvl5pPr>
            <a:lvl6pPr marL="2285825" indent="0" algn="ctr">
              <a:buNone/>
              <a:defRPr sz="1583"/>
            </a:lvl6pPr>
            <a:lvl7pPr marL="2742989" indent="0" algn="ctr">
              <a:buNone/>
              <a:defRPr sz="1583"/>
            </a:lvl7pPr>
            <a:lvl8pPr marL="3200155" indent="0" algn="ctr">
              <a:buNone/>
              <a:defRPr sz="1583"/>
            </a:lvl8pPr>
            <a:lvl9pPr marL="3657320" indent="0" algn="ctr">
              <a:buNone/>
              <a:defRPr sz="158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16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941C68E4-4612-4E72-9F93-CE4B6171F165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109737" tIns="54869" rIns="109737" bIns="54869" rtlCol="0" anchor="ctr"/>
          <a:lstStyle>
            <a:lvl1pPr algn="r">
              <a:defRPr lang="en-US" sz="5416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1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7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067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1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2" y="685800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166"/>
            </a:lvl1pPr>
            <a:lvl2pPr marL="457165" indent="0">
              <a:buNone/>
              <a:defRPr sz="2833"/>
            </a:lvl2pPr>
            <a:lvl3pPr marL="914330" indent="0">
              <a:buNone/>
              <a:defRPr sz="2416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89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583"/>
            </a:lvl1pPr>
            <a:lvl2pPr marL="457165" indent="0">
              <a:buNone/>
              <a:defRPr sz="1416"/>
            </a:lvl2pPr>
            <a:lvl3pPr marL="914330" indent="0">
              <a:buNone/>
              <a:defRPr sz="1166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89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A18B5-053E-4CBB-84B8-98CF0311B31A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1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33"/>
            </a:lvl1pPr>
            <a:lvl2pPr marL="457165" indent="0">
              <a:buNone/>
              <a:defRPr sz="1416"/>
            </a:lvl2pPr>
            <a:lvl3pPr marL="914330" indent="0">
              <a:buNone/>
              <a:defRPr sz="1166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89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00CD-BCE6-4542-B067-B178929121AD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8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1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65" indent="0">
              <a:buNone/>
              <a:defRPr sz="1416"/>
            </a:lvl2pPr>
            <a:lvl3pPr marL="914330" indent="0">
              <a:buNone/>
              <a:defRPr sz="1166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89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33"/>
            </a:lvl1pPr>
            <a:lvl2pPr marL="457165" indent="0">
              <a:buNone/>
              <a:defRPr sz="1416"/>
            </a:lvl2pPr>
            <a:lvl3pPr marL="914330" indent="0">
              <a:buNone/>
              <a:defRPr sz="1166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89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B5AC0-01C4-4369-8F0D-18DDF250F5D0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2" y="892628"/>
            <a:ext cx="609600" cy="584776"/>
          </a:xfrm>
          <a:prstGeom prst="rect">
            <a:avLst/>
          </a:prstGeom>
        </p:spPr>
        <p:txBody>
          <a:bodyPr vert="horz" lIns="91430" tIns="45715" rIns="91430" bIns="4571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9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30" tIns="45715" rIns="91430" bIns="4571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9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771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33"/>
            </a:lvl1pPr>
            <a:lvl2pPr marL="457165" indent="0">
              <a:buNone/>
              <a:defRPr sz="1416"/>
            </a:lvl2pPr>
            <a:lvl3pPr marL="914330" indent="0">
              <a:buNone/>
              <a:defRPr sz="1166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89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9FD9-DB1F-41DB-BCA2-EF27C69563B4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31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3" y="685801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3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16" b="0">
                <a:solidFill>
                  <a:schemeClr val="accent1"/>
                </a:solidFill>
              </a:defRPr>
            </a:lvl1pPr>
            <a:lvl2pPr marL="457165" indent="0">
              <a:buNone/>
              <a:defRPr sz="2000" b="1"/>
            </a:lvl2pPr>
            <a:lvl3pPr marL="914330" indent="0">
              <a:buNone/>
              <a:defRPr sz="1833" b="1"/>
            </a:lvl3pPr>
            <a:lvl4pPr marL="1371495" indent="0">
              <a:buNone/>
              <a:defRPr sz="1583" b="1"/>
            </a:lvl4pPr>
            <a:lvl5pPr marL="1828660" indent="0">
              <a:buNone/>
              <a:defRPr sz="1583" b="1"/>
            </a:lvl5pPr>
            <a:lvl6pPr marL="2285825" indent="0">
              <a:buNone/>
              <a:defRPr sz="1583" b="1"/>
            </a:lvl6pPr>
            <a:lvl7pPr marL="2742989" indent="0">
              <a:buNone/>
              <a:defRPr sz="1583" b="1"/>
            </a:lvl7pPr>
            <a:lvl8pPr marL="3200155" indent="0">
              <a:buNone/>
              <a:defRPr sz="1583" b="1"/>
            </a:lvl8pPr>
            <a:lvl9pPr marL="3657320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3" y="2639659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16"/>
            </a:lvl1pPr>
            <a:lvl2pPr marL="457165" indent="0">
              <a:buNone/>
              <a:defRPr sz="1166"/>
            </a:lvl2pPr>
            <a:lvl3pPr marL="914330" indent="0">
              <a:buNone/>
              <a:defRPr sz="1000"/>
            </a:lvl3pPr>
            <a:lvl4pPr marL="1371495" indent="0">
              <a:buNone/>
              <a:defRPr sz="917"/>
            </a:lvl4pPr>
            <a:lvl5pPr marL="1828660" indent="0">
              <a:buNone/>
              <a:defRPr sz="917"/>
            </a:lvl5pPr>
            <a:lvl6pPr marL="2285825" indent="0">
              <a:buNone/>
              <a:defRPr sz="917"/>
            </a:lvl6pPr>
            <a:lvl7pPr marL="2742989" indent="0">
              <a:buNone/>
              <a:defRPr sz="917"/>
            </a:lvl7pPr>
            <a:lvl8pPr marL="3200155" indent="0">
              <a:buNone/>
              <a:defRPr sz="917"/>
            </a:lvl8pPr>
            <a:lvl9pPr marL="3657320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3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16" b="0">
                <a:solidFill>
                  <a:schemeClr val="accent1"/>
                </a:solidFill>
              </a:defRPr>
            </a:lvl1pPr>
            <a:lvl2pPr marL="457165" indent="0">
              <a:buNone/>
              <a:defRPr sz="2000" b="1"/>
            </a:lvl2pPr>
            <a:lvl3pPr marL="914330" indent="0">
              <a:buNone/>
              <a:defRPr sz="1833" b="1"/>
            </a:lvl3pPr>
            <a:lvl4pPr marL="1371495" indent="0">
              <a:buNone/>
              <a:defRPr sz="1583" b="1"/>
            </a:lvl4pPr>
            <a:lvl5pPr marL="1828660" indent="0">
              <a:buNone/>
              <a:defRPr sz="1583" b="1"/>
            </a:lvl5pPr>
            <a:lvl6pPr marL="2285825" indent="0">
              <a:buNone/>
              <a:defRPr sz="1583" b="1"/>
            </a:lvl6pPr>
            <a:lvl7pPr marL="2742989" indent="0">
              <a:buNone/>
              <a:defRPr sz="1583" b="1"/>
            </a:lvl7pPr>
            <a:lvl8pPr marL="3200155" indent="0">
              <a:buNone/>
              <a:defRPr sz="1583" b="1"/>
            </a:lvl8pPr>
            <a:lvl9pPr marL="3657320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2" y="2639659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16"/>
            </a:lvl1pPr>
            <a:lvl2pPr marL="457165" indent="0">
              <a:buNone/>
              <a:defRPr sz="1166"/>
            </a:lvl2pPr>
            <a:lvl3pPr marL="914330" indent="0">
              <a:buNone/>
              <a:defRPr sz="1000"/>
            </a:lvl3pPr>
            <a:lvl4pPr marL="1371495" indent="0">
              <a:buNone/>
              <a:defRPr sz="917"/>
            </a:lvl4pPr>
            <a:lvl5pPr marL="1828660" indent="0">
              <a:buNone/>
              <a:defRPr sz="917"/>
            </a:lvl5pPr>
            <a:lvl6pPr marL="2285825" indent="0">
              <a:buNone/>
              <a:defRPr sz="917"/>
            </a:lvl6pPr>
            <a:lvl7pPr marL="2742989" indent="0">
              <a:buNone/>
              <a:defRPr sz="917"/>
            </a:lvl7pPr>
            <a:lvl8pPr marL="3200155" indent="0">
              <a:buNone/>
              <a:defRPr sz="917"/>
            </a:lvl8pPr>
            <a:lvl9pPr marL="3657320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16" b="0">
                <a:solidFill>
                  <a:schemeClr val="accent1"/>
                </a:solidFill>
              </a:defRPr>
            </a:lvl1pPr>
            <a:lvl2pPr marL="457165" indent="0">
              <a:buNone/>
              <a:defRPr sz="2000" b="1"/>
            </a:lvl2pPr>
            <a:lvl3pPr marL="914330" indent="0">
              <a:buNone/>
              <a:defRPr sz="1833" b="1"/>
            </a:lvl3pPr>
            <a:lvl4pPr marL="1371495" indent="0">
              <a:buNone/>
              <a:defRPr sz="1583" b="1"/>
            </a:lvl4pPr>
            <a:lvl5pPr marL="1828660" indent="0">
              <a:buNone/>
              <a:defRPr sz="1583" b="1"/>
            </a:lvl5pPr>
            <a:lvl6pPr marL="2285825" indent="0">
              <a:buNone/>
              <a:defRPr sz="1583" b="1"/>
            </a:lvl6pPr>
            <a:lvl7pPr marL="2742989" indent="0">
              <a:buNone/>
              <a:defRPr sz="1583" b="1"/>
            </a:lvl7pPr>
            <a:lvl8pPr marL="3200155" indent="0">
              <a:buNone/>
              <a:defRPr sz="1583" b="1"/>
            </a:lvl8pPr>
            <a:lvl9pPr marL="3657320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9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16"/>
            </a:lvl1pPr>
            <a:lvl2pPr marL="457165" indent="0">
              <a:buNone/>
              <a:defRPr sz="1166"/>
            </a:lvl2pPr>
            <a:lvl3pPr marL="914330" indent="0">
              <a:buNone/>
              <a:defRPr sz="1000"/>
            </a:lvl3pPr>
            <a:lvl4pPr marL="1371495" indent="0">
              <a:buNone/>
              <a:defRPr sz="917"/>
            </a:lvl4pPr>
            <a:lvl5pPr marL="1828660" indent="0">
              <a:buNone/>
              <a:defRPr sz="917"/>
            </a:lvl5pPr>
            <a:lvl6pPr marL="2285825" indent="0">
              <a:buNone/>
              <a:defRPr sz="917"/>
            </a:lvl6pPr>
            <a:lvl7pPr marL="2742989" indent="0">
              <a:buNone/>
              <a:defRPr sz="917"/>
            </a:lvl7pPr>
            <a:lvl8pPr marL="3200155" indent="0">
              <a:buNone/>
              <a:defRPr sz="917"/>
            </a:lvl8pPr>
            <a:lvl9pPr marL="3657320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6792-B71B-48BA-AD6D-003F7FAEB546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1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166" b="0">
                <a:solidFill>
                  <a:schemeClr val="accent1"/>
                </a:solidFill>
              </a:defRPr>
            </a:lvl1pPr>
            <a:lvl2pPr marL="457165" indent="0">
              <a:buNone/>
              <a:defRPr sz="2000" b="1"/>
            </a:lvl2pPr>
            <a:lvl3pPr marL="914330" indent="0">
              <a:buNone/>
              <a:defRPr sz="1833" b="1"/>
            </a:lvl3pPr>
            <a:lvl4pPr marL="1371495" indent="0">
              <a:buNone/>
              <a:defRPr sz="1583" b="1"/>
            </a:lvl4pPr>
            <a:lvl5pPr marL="1828660" indent="0">
              <a:buNone/>
              <a:defRPr sz="1583" b="1"/>
            </a:lvl5pPr>
            <a:lvl6pPr marL="2285825" indent="0">
              <a:buNone/>
              <a:defRPr sz="1583" b="1"/>
            </a:lvl6pPr>
            <a:lvl7pPr marL="2742989" indent="0">
              <a:buNone/>
              <a:defRPr sz="1583" b="1"/>
            </a:lvl7pPr>
            <a:lvl8pPr marL="3200155" indent="0">
              <a:buNone/>
              <a:defRPr sz="1583" b="1"/>
            </a:lvl8pPr>
            <a:lvl9pPr marL="3657320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583"/>
            </a:lvl1pPr>
            <a:lvl2pPr marL="457165" indent="0">
              <a:buNone/>
              <a:defRPr sz="1583"/>
            </a:lvl2pPr>
            <a:lvl3pPr marL="914330" indent="0">
              <a:buNone/>
              <a:defRPr sz="1583"/>
            </a:lvl3pPr>
            <a:lvl4pPr marL="1371495" indent="0">
              <a:buNone/>
              <a:defRPr sz="1583"/>
            </a:lvl4pPr>
            <a:lvl5pPr marL="1828660" indent="0">
              <a:buNone/>
              <a:defRPr sz="1583"/>
            </a:lvl5pPr>
            <a:lvl6pPr marL="2285825" indent="0">
              <a:buNone/>
              <a:defRPr sz="1583"/>
            </a:lvl6pPr>
            <a:lvl7pPr marL="2742989" indent="0">
              <a:buNone/>
              <a:defRPr sz="1583"/>
            </a:lvl7pPr>
            <a:lvl8pPr marL="3200155" indent="0">
              <a:buNone/>
              <a:defRPr sz="1583"/>
            </a:lvl8pPr>
            <a:lvl9pPr marL="3657320" indent="0">
              <a:buNone/>
              <a:defRPr sz="1583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8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16"/>
            </a:lvl1pPr>
            <a:lvl2pPr marL="457165" indent="0">
              <a:buNone/>
              <a:defRPr sz="1166"/>
            </a:lvl2pPr>
            <a:lvl3pPr marL="914330" indent="0">
              <a:buNone/>
              <a:defRPr sz="1000"/>
            </a:lvl3pPr>
            <a:lvl4pPr marL="1371495" indent="0">
              <a:buNone/>
              <a:defRPr sz="917"/>
            </a:lvl4pPr>
            <a:lvl5pPr marL="1828660" indent="0">
              <a:buNone/>
              <a:defRPr sz="917"/>
            </a:lvl5pPr>
            <a:lvl6pPr marL="2285825" indent="0">
              <a:buNone/>
              <a:defRPr sz="917"/>
            </a:lvl6pPr>
            <a:lvl7pPr marL="2742989" indent="0">
              <a:buNone/>
              <a:defRPr sz="917"/>
            </a:lvl7pPr>
            <a:lvl8pPr marL="3200155" indent="0">
              <a:buNone/>
              <a:defRPr sz="917"/>
            </a:lvl8pPr>
            <a:lvl9pPr marL="3657320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1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166" b="0">
                <a:solidFill>
                  <a:schemeClr val="accent1"/>
                </a:solidFill>
              </a:defRPr>
            </a:lvl1pPr>
            <a:lvl2pPr marL="457165" indent="0">
              <a:buNone/>
              <a:defRPr sz="2000" b="1"/>
            </a:lvl2pPr>
            <a:lvl3pPr marL="914330" indent="0">
              <a:buNone/>
              <a:defRPr sz="1833" b="1"/>
            </a:lvl3pPr>
            <a:lvl4pPr marL="1371495" indent="0">
              <a:buNone/>
              <a:defRPr sz="1583" b="1"/>
            </a:lvl4pPr>
            <a:lvl5pPr marL="1828660" indent="0">
              <a:buNone/>
              <a:defRPr sz="1583" b="1"/>
            </a:lvl5pPr>
            <a:lvl6pPr marL="2285825" indent="0">
              <a:buNone/>
              <a:defRPr sz="1583" b="1"/>
            </a:lvl6pPr>
            <a:lvl7pPr marL="2742989" indent="0">
              <a:buNone/>
              <a:defRPr sz="1583" b="1"/>
            </a:lvl7pPr>
            <a:lvl8pPr marL="3200155" indent="0">
              <a:buNone/>
              <a:defRPr sz="1583" b="1"/>
            </a:lvl8pPr>
            <a:lvl9pPr marL="3657320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583"/>
            </a:lvl1pPr>
            <a:lvl2pPr marL="457165" indent="0">
              <a:buNone/>
              <a:defRPr sz="1583"/>
            </a:lvl2pPr>
            <a:lvl3pPr marL="914330" indent="0">
              <a:buNone/>
              <a:defRPr sz="1583"/>
            </a:lvl3pPr>
            <a:lvl4pPr marL="1371495" indent="0">
              <a:buNone/>
              <a:defRPr sz="1583"/>
            </a:lvl4pPr>
            <a:lvl5pPr marL="1828660" indent="0">
              <a:buNone/>
              <a:defRPr sz="1583"/>
            </a:lvl5pPr>
            <a:lvl6pPr marL="2285825" indent="0">
              <a:buNone/>
              <a:defRPr sz="1583"/>
            </a:lvl6pPr>
            <a:lvl7pPr marL="2742989" indent="0">
              <a:buNone/>
              <a:defRPr sz="1583"/>
            </a:lvl7pPr>
            <a:lvl8pPr marL="3200155" indent="0">
              <a:buNone/>
              <a:defRPr sz="1583"/>
            </a:lvl8pPr>
            <a:lvl9pPr marL="3657320" indent="0">
              <a:buNone/>
              <a:defRPr sz="1583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16"/>
            </a:lvl1pPr>
            <a:lvl2pPr marL="457165" indent="0">
              <a:buNone/>
              <a:defRPr sz="1166"/>
            </a:lvl2pPr>
            <a:lvl3pPr marL="914330" indent="0">
              <a:buNone/>
              <a:defRPr sz="1000"/>
            </a:lvl3pPr>
            <a:lvl4pPr marL="1371495" indent="0">
              <a:buNone/>
              <a:defRPr sz="917"/>
            </a:lvl4pPr>
            <a:lvl5pPr marL="1828660" indent="0">
              <a:buNone/>
              <a:defRPr sz="917"/>
            </a:lvl5pPr>
            <a:lvl6pPr marL="2285825" indent="0">
              <a:buNone/>
              <a:defRPr sz="917"/>
            </a:lvl6pPr>
            <a:lvl7pPr marL="2742989" indent="0">
              <a:buNone/>
              <a:defRPr sz="917"/>
            </a:lvl7pPr>
            <a:lvl8pPr marL="3200155" indent="0">
              <a:buNone/>
              <a:defRPr sz="917"/>
            </a:lvl8pPr>
            <a:lvl9pPr marL="3657320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5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166" b="0">
                <a:solidFill>
                  <a:schemeClr val="accent1"/>
                </a:solidFill>
              </a:defRPr>
            </a:lvl1pPr>
            <a:lvl2pPr marL="457165" indent="0">
              <a:buNone/>
              <a:defRPr sz="2000" b="1"/>
            </a:lvl2pPr>
            <a:lvl3pPr marL="914330" indent="0">
              <a:buNone/>
              <a:defRPr sz="1833" b="1"/>
            </a:lvl3pPr>
            <a:lvl4pPr marL="1371495" indent="0">
              <a:buNone/>
              <a:defRPr sz="1583" b="1"/>
            </a:lvl4pPr>
            <a:lvl5pPr marL="1828660" indent="0">
              <a:buNone/>
              <a:defRPr sz="1583" b="1"/>
            </a:lvl5pPr>
            <a:lvl6pPr marL="2285825" indent="0">
              <a:buNone/>
              <a:defRPr sz="1583" b="1"/>
            </a:lvl6pPr>
            <a:lvl7pPr marL="2742989" indent="0">
              <a:buNone/>
              <a:defRPr sz="1583" b="1"/>
            </a:lvl7pPr>
            <a:lvl8pPr marL="3200155" indent="0">
              <a:buNone/>
              <a:defRPr sz="1583" b="1"/>
            </a:lvl8pPr>
            <a:lvl9pPr marL="3657320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20" y="2063395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583"/>
            </a:lvl1pPr>
            <a:lvl2pPr marL="457165" indent="0">
              <a:buNone/>
              <a:defRPr sz="1583"/>
            </a:lvl2pPr>
            <a:lvl3pPr marL="914330" indent="0">
              <a:buNone/>
              <a:defRPr sz="1583"/>
            </a:lvl3pPr>
            <a:lvl4pPr marL="1371495" indent="0">
              <a:buNone/>
              <a:defRPr sz="1583"/>
            </a:lvl4pPr>
            <a:lvl5pPr marL="1828660" indent="0">
              <a:buNone/>
              <a:defRPr sz="1583"/>
            </a:lvl5pPr>
            <a:lvl6pPr marL="2285825" indent="0">
              <a:buNone/>
              <a:defRPr sz="1583"/>
            </a:lvl6pPr>
            <a:lvl7pPr marL="2742989" indent="0">
              <a:buNone/>
              <a:defRPr sz="1583"/>
            </a:lvl7pPr>
            <a:lvl8pPr marL="3200155" indent="0">
              <a:buNone/>
              <a:defRPr sz="1583"/>
            </a:lvl8pPr>
            <a:lvl9pPr marL="3657320" indent="0">
              <a:buNone/>
              <a:defRPr sz="1583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20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16"/>
            </a:lvl1pPr>
            <a:lvl2pPr marL="457165" indent="0">
              <a:buNone/>
              <a:defRPr sz="1166"/>
            </a:lvl2pPr>
            <a:lvl3pPr marL="914330" indent="0">
              <a:buNone/>
              <a:defRPr sz="1000"/>
            </a:lvl3pPr>
            <a:lvl4pPr marL="1371495" indent="0">
              <a:buNone/>
              <a:defRPr sz="917"/>
            </a:lvl4pPr>
            <a:lvl5pPr marL="1828660" indent="0">
              <a:buNone/>
              <a:defRPr sz="917"/>
            </a:lvl5pPr>
            <a:lvl6pPr marL="2285825" indent="0">
              <a:buNone/>
              <a:defRPr sz="917"/>
            </a:lvl6pPr>
            <a:lvl7pPr marL="2742989" indent="0">
              <a:buNone/>
              <a:defRPr sz="917"/>
            </a:lvl7pPr>
            <a:lvl8pPr marL="3200155" indent="0">
              <a:buNone/>
              <a:defRPr sz="917"/>
            </a:lvl8pPr>
            <a:lvl9pPr marL="3657320" indent="0">
              <a:buNone/>
              <a:defRPr sz="91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CD9C-2DFE-4822-9BAF-648C459A1A1B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92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7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96BE5-139B-48BD-8017-3E2C0706565D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10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1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914B-B3D6-4CAB-8BA6-67D101284457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15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016" y="0"/>
            <a:ext cx="9294985" cy="68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2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840-0EC7-404F-B904-8DAC91CA7430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3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1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0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3pPr>
            <a:lvl4pPr marL="1371495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4pPr>
            <a:lvl5pPr marL="1828660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5pPr>
            <a:lvl6pPr marL="2285825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6pPr>
            <a:lvl7pPr marL="2742989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7pPr>
            <a:lvl8pPr marL="3200155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8pPr>
            <a:lvl9pPr marL="3657320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04743-4BF3-4609-BD00-4CF5CA34C0B1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0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91D1-0DD6-47AE-9666-5DA498C97B74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4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583" b="0">
                <a:solidFill>
                  <a:schemeClr val="accent1"/>
                </a:solidFill>
              </a:defRPr>
            </a:lvl1pPr>
            <a:lvl2pPr marL="457165" indent="0">
              <a:buNone/>
              <a:defRPr sz="2000" b="1"/>
            </a:lvl2pPr>
            <a:lvl3pPr marL="914330" indent="0">
              <a:buNone/>
              <a:defRPr sz="1833" b="1"/>
            </a:lvl3pPr>
            <a:lvl4pPr marL="1371495" indent="0">
              <a:buNone/>
              <a:defRPr sz="1583" b="1"/>
            </a:lvl4pPr>
            <a:lvl5pPr marL="1828660" indent="0">
              <a:buNone/>
              <a:defRPr sz="1583" b="1"/>
            </a:lvl5pPr>
            <a:lvl6pPr marL="2285825" indent="0">
              <a:buNone/>
              <a:defRPr sz="1583" b="1"/>
            </a:lvl6pPr>
            <a:lvl7pPr marL="2742989" indent="0">
              <a:buNone/>
              <a:defRPr sz="1583" b="1"/>
            </a:lvl7pPr>
            <a:lvl8pPr marL="3200155" indent="0">
              <a:buNone/>
              <a:defRPr sz="1583" b="1"/>
            </a:lvl8pPr>
            <a:lvl9pPr marL="3657320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3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2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583" b="0">
                <a:solidFill>
                  <a:schemeClr val="accent1"/>
                </a:solidFill>
              </a:defRPr>
            </a:lvl1pPr>
            <a:lvl2pPr marL="457165" indent="0">
              <a:buNone/>
              <a:defRPr sz="2000" b="1"/>
            </a:lvl2pPr>
            <a:lvl3pPr marL="914330" indent="0">
              <a:buNone/>
              <a:defRPr sz="1833" b="1"/>
            </a:lvl3pPr>
            <a:lvl4pPr marL="1371495" indent="0">
              <a:buNone/>
              <a:defRPr sz="1583" b="1"/>
            </a:lvl4pPr>
            <a:lvl5pPr marL="1828660" indent="0">
              <a:buNone/>
              <a:defRPr sz="1583" b="1"/>
            </a:lvl5pPr>
            <a:lvl6pPr marL="2285825" indent="0">
              <a:buNone/>
              <a:defRPr sz="1583" b="1"/>
            </a:lvl6pPr>
            <a:lvl7pPr marL="2742989" indent="0">
              <a:buNone/>
              <a:defRPr sz="1583" b="1"/>
            </a:lvl7pPr>
            <a:lvl8pPr marL="3200155" indent="0">
              <a:buNone/>
              <a:defRPr sz="1583" b="1"/>
            </a:lvl8pPr>
            <a:lvl9pPr marL="3657320" indent="0">
              <a:buNone/>
              <a:defRPr sz="158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E975-D401-4AE9-8FEE-810E635C5E86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5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7610-4C39-46E5-ABE6-D9349F9C93E1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3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FAB7B-3004-415A-B055-7400499B82FC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6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1"/>
            <a:ext cx="4126860" cy="2023252"/>
          </a:xfrm>
        </p:spPr>
        <p:txBody>
          <a:bodyPr anchor="b">
            <a:normAutofit/>
          </a:bodyPr>
          <a:lstStyle>
            <a:lvl1pPr algn="ctr">
              <a:defRPr sz="35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3" y="2709053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33"/>
            </a:lvl1pPr>
            <a:lvl2pPr marL="457165" indent="0">
              <a:buNone/>
              <a:defRPr sz="1416"/>
            </a:lvl2pPr>
            <a:lvl3pPr marL="914330" indent="0">
              <a:buNone/>
              <a:defRPr sz="1166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89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14106-83AD-4B1C-BFDA-B0BF1FD66F7C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0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1"/>
            <a:ext cx="6345302" cy="2023252"/>
          </a:xfrm>
        </p:spPr>
        <p:txBody>
          <a:bodyPr anchor="b">
            <a:normAutofit/>
          </a:bodyPr>
          <a:lstStyle>
            <a:lvl1pPr algn="ctr">
              <a:defRPr sz="35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1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166"/>
            </a:lvl1pPr>
            <a:lvl2pPr marL="457165" indent="0">
              <a:buNone/>
              <a:defRPr sz="2833"/>
            </a:lvl2pPr>
            <a:lvl3pPr marL="914330" indent="0">
              <a:buNone/>
              <a:defRPr sz="2416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89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33"/>
            </a:lvl1pPr>
            <a:lvl2pPr marL="457165" indent="0">
              <a:buNone/>
              <a:defRPr sz="1416"/>
            </a:lvl2pPr>
            <a:lvl3pPr marL="914330" indent="0">
              <a:buNone/>
              <a:defRPr sz="1166"/>
            </a:lvl3pPr>
            <a:lvl4pPr marL="1371495" indent="0">
              <a:buNone/>
              <a:defRPr sz="1000"/>
            </a:lvl4pPr>
            <a:lvl5pPr marL="1828660" indent="0">
              <a:buNone/>
              <a:defRPr sz="1000"/>
            </a:lvl5pPr>
            <a:lvl6pPr marL="2285825" indent="0">
              <a:buNone/>
              <a:defRPr sz="1000"/>
            </a:lvl6pPr>
            <a:lvl7pPr marL="2742989" indent="0">
              <a:buNone/>
              <a:defRPr sz="1000"/>
            </a:lvl7pPr>
            <a:lvl8pPr marL="3200155" indent="0">
              <a:buNone/>
              <a:defRPr sz="1000"/>
            </a:lvl8pPr>
            <a:lvl9pPr marL="36573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6876-11B0-4833-8FA1-26AA4818F385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64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1151965"/>
          </a:xfrm>
          <a:prstGeom prst="rect">
            <a:avLst/>
          </a:prstGeom>
        </p:spPr>
        <p:txBody>
          <a:bodyPr vert="horz" lIns="109737" tIns="54869" rIns="109737" bIns="5486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063396"/>
            <a:ext cx="10396883" cy="3311189"/>
          </a:xfrm>
          <a:prstGeom prst="rect">
            <a:avLst/>
          </a:prstGeom>
        </p:spPr>
        <p:txBody>
          <a:bodyPr vert="horz" lIns="109737" tIns="54869" rIns="109737" bIns="54869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109737" tIns="54869" rIns="109737" bIns="54869" rtlCol="0" anchor="ctr"/>
          <a:lstStyle>
            <a:lvl1pPr algn="r">
              <a:defRPr sz="3166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48BC2F1-FE5B-4849-B63A-F72A47BE7E1A}" type="datetime1">
              <a:rPr lang="en-US" smtClean="0"/>
              <a:pPr/>
              <a:t>6/17/26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2" y="5757334"/>
            <a:ext cx="5499719" cy="498470"/>
          </a:xfrm>
          <a:prstGeom prst="rect">
            <a:avLst/>
          </a:prstGeom>
        </p:spPr>
        <p:txBody>
          <a:bodyPr vert="horz" lIns="109737" tIns="54869" rIns="109737" bIns="54869" rtlCol="0" anchor="ctr"/>
          <a:lstStyle>
            <a:lvl1pPr algn="l">
              <a:defRPr sz="3166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109737" tIns="54869" rIns="109737" bIns="54869" rtlCol="0" anchor="ctr"/>
          <a:lstStyle>
            <a:lvl1pPr algn="ctr">
              <a:defRPr sz="3166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66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lvl1pPr algn="l" defTabSz="914330" rtl="0" eaLnBrk="1" latinLnBrk="0" hangingPunct="1">
        <a:lnSpc>
          <a:spcPct val="90000"/>
        </a:lnSpc>
        <a:spcBef>
          <a:spcPct val="0"/>
        </a:spcBef>
        <a:buNone/>
        <a:defRPr sz="5416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583" indent="-228583" algn="l" defTabSz="91433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48" indent="-228583" algn="l" defTabSz="91433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3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12" indent="-228583" algn="l" defTabSz="91433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583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077" indent="-228583" algn="l" defTabSz="91433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16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242" indent="-228583" algn="l" defTabSz="91433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16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407" indent="-228583" algn="l" defTabSz="91433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16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572" indent="-228583" algn="l" defTabSz="91433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16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737" indent="-228583" algn="l" defTabSz="91433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16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902" indent="-228583" algn="l" defTabSz="91433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16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0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9" algn="l" defTabSz="914330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/Users/Cally%20Beaton/Dropbox/Comedy/Hannay%20Layton/Clips/Clip%231Slide%2023'I%20Want%20My%20Mtv'.mp4" TargetMode="Externa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073">
            <a:extLst>
              <a:ext uri="{FF2B5EF4-FFF2-40B4-BE49-F238E27FC236}">
                <a16:creationId xmlns:a16="http://schemas.microsoft.com/office/drawing/2014/main" id="{4ED97C70-FD3B-4E86-B097-9CE15521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076" name="Freeform 11">
            <a:extLst>
              <a:ext uri="{FF2B5EF4-FFF2-40B4-BE49-F238E27FC236}">
                <a16:creationId xmlns:a16="http://schemas.microsoft.com/office/drawing/2014/main" id="{01C1ABBF-1FEC-4A49-A551-F27CD44B5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78" name="Freeform 13">
            <a:extLst>
              <a:ext uri="{FF2B5EF4-FFF2-40B4-BE49-F238E27FC236}">
                <a16:creationId xmlns:a16="http://schemas.microsoft.com/office/drawing/2014/main" id="{1CA91522-208A-4484-BA4E-719881FA2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0" name="Freeform 25">
            <a:extLst>
              <a:ext uri="{FF2B5EF4-FFF2-40B4-BE49-F238E27FC236}">
                <a16:creationId xmlns:a16="http://schemas.microsoft.com/office/drawing/2014/main" id="{2E6EF473-1243-402E-9B74-D2E9354B2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82" name="Freeform 14">
            <a:extLst>
              <a:ext uri="{FF2B5EF4-FFF2-40B4-BE49-F238E27FC236}">
                <a16:creationId xmlns:a16="http://schemas.microsoft.com/office/drawing/2014/main" id="{D9A018C6-6DFA-4D3D-9FE6-3FA39DED7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084" name="5-Point Star 24">
            <a:extLst>
              <a:ext uri="{FF2B5EF4-FFF2-40B4-BE49-F238E27FC236}">
                <a16:creationId xmlns:a16="http://schemas.microsoft.com/office/drawing/2014/main" id="{BF298784-0DFC-4546-A452-BC3FC830D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086" name="Rectangle 2085">
            <a:extLst>
              <a:ext uri="{FF2B5EF4-FFF2-40B4-BE49-F238E27FC236}">
                <a16:creationId xmlns:a16="http://schemas.microsoft.com/office/drawing/2014/main" id="{6F776733-A05B-4A45-903C-A77D9DEB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houlder length portrait of Cally, smiling in a yellow top with black trim">
            <a:extLst>
              <a:ext uri="{FF2B5EF4-FFF2-40B4-BE49-F238E27FC236}">
                <a16:creationId xmlns:a16="http://schemas.microsoft.com/office/drawing/2014/main" id="{DE2077C6-698D-813F-F62F-1999F9298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F11E03-7629-111B-2710-716888A9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76" y="2378702"/>
            <a:ext cx="6888024" cy="1633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000" cap="none" dirty="0">
                <a:solidFill>
                  <a:schemeClr val="tx1"/>
                </a:solidFill>
                <a:ea typeface="ADLaM Display" panose="02010000000000000000" pitchFamily="2" charset="77"/>
                <a:cs typeface="ADLaM Display" panose="02010000000000000000" pitchFamily="2" charset="77"/>
              </a:rPr>
              <a:t>Cally Beaton</a:t>
            </a:r>
          </a:p>
        </p:txBody>
      </p:sp>
    </p:spTree>
    <p:extLst>
      <p:ext uri="{BB962C8B-B14F-4D97-AF65-F5344CB8AC3E}">
        <p14:creationId xmlns:p14="http://schemas.microsoft.com/office/powerpoint/2010/main" val="6462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7" descr="Image result for optical illusion pictures rabbit/du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847" y="0"/>
            <a:ext cx="137384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Image result for blue/gold d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8037" y="1"/>
            <a:ext cx="1353046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difficult convers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6895" y="0"/>
            <a:ext cx="12754804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4610" y="-1543313"/>
            <a:ext cx="16244336" cy="1082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Image result for collabora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50" b="4123"/>
          <a:stretch>
            <a:fillRect/>
          </a:stretch>
        </p:blipFill>
        <p:spPr bwMode="auto">
          <a:xfrm>
            <a:off x="-1294776" y="0"/>
            <a:ext cx="1435506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9595" y="-1"/>
            <a:ext cx="13487641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5298" name="Picture 2" descr="Everything Is Connected Neon-light Sign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9751" y="-4463716"/>
            <a:ext cx="12541751" cy="16707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7828" name="Picture 4" descr="two boy's walking on green grass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95" y="-1162050"/>
            <a:ext cx="12509595" cy="83439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6715" y="-1168157"/>
            <a:ext cx="12727089" cy="911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1314" name="Picture 2" descr="Socrates Quote: “The secret of change is to focus all of your energy, not  on figh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79095" y="-1123531"/>
            <a:ext cx="14189388" cy="7981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silhouette of person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6652" y="-11199876"/>
            <a:ext cx="14447520" cy="1805787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3"/>
          <a:stretch/>
        </p:blipFill>
        <p:spPr>
          <a:xfrm>
            <a:off x="7267026" y="653"/>
            <a:ext cx="4957918" cy="6872996"/>
          </a:xfrm>
          <a:prstGeom prst="rect">
            <a:avLst/>
          </a:prstGeom>
        </p:spPr>
      </p:pic>
      <p:sp>
        <p:nvSpPr>
          <p:cNvPr id="2" name="Shape 249"/>
          <p:cNvSpPr txBox="1"/>
          <p:nvPr/>
        </p:nvSpPr>
        <p:spPr>
          <a:xfrm>
            <a:off x="427738" y="361896"/>
            <a:ext cx="11355413" cy="6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72000" rIns="72000" bIns="720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GB" sz="4000" b="1" i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VR experience</a:t>
            </a:r>
            <a:endParaRPr sz="4000" b="1" i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6202"/>
            <a:ext cx="12550423" cy="836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nsanity: doing the same thing over and over again and expecting different results. - Unknown">
            <a:extLst>
              <a:ext uri="{FF2B5EF4-FFF2-40B4-BE49-F238E27FC236}">
                <a16:creationId xmlns:a16="http://schemas.microsoft.com/office/drawing/2014/main" id="{67C968D7-C6AF-7F9B-D893-4BBC3122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364" y="0"/>
            <a:ext cx="14876728" cy="781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Time for Change Sign With Led 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61875"/>
            <a:ext cx="12192000" cy="81198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lose Up of Le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2028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8" name="Picture 6" descr="Image result for 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8073" y="-4229100"/>
            <a:ext cx="17143554" cy="114300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0116" name="AutoShape 4" descr="Image result for WHITE"/>
          <p:cNvSpPr>
            <a:spLocks noChangeAspect="1" noChangeArrowheads="1"/>
          </p:cNvSpPr>
          <p:nvPr/>
        </p:nvSpPr>
        <p:spPr bwMode="auto">
          <a:xfrm>
            <a:off x="156076" y="-144463"/>
            <a:ext cx="304775" cy="304801"/>
          </a:xfrm>
          <a:prstGeom prst="rect">
            <a:avLst/>
          </a:prstGeom>
          <a:noFill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65"/>
            <a:endParaRPr lang="en-GB" sz="1833">
              <a:solidFill>
                <a:prstClr val="black"/>
              </a:solidFill>
              <a:latin typeface="Impact"/>
            </a:endParaRPr>
          </a:p>
        </p:txBody>
      </p:sp>
      <p:pic>
        <p:nvPicPr>
          <p:cNvPr id="18434" name="Picture 2" descr="woman sitting wearing roller skates and jacket while holding lollip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" y="-1846200"/>
            <a:ext cx="13517636" cy="202376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#1Slide 23'I Want My Mtv'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07067" y="-12700"/>
            <a:ext cx="9059333" cy="679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9698" name="Picture 2" descr="Assorted Guitar Amplifier L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27890"/>
            <a:ext cx="12192000" cy="74858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2770" name="Picture 2" descr="Netflix on an Im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15009"/>
            <a:ext cx="12323406" cy="82156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red and white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1626" y="-1623060"/>
            <a:ext cx="12806045" cy="9604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10930"/>
            <a:ext cx="12192000" cy="812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8370" name="Picture 2" descr="Crop little girl swinging on sw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28700" y="-1447800"/>
            <a:ext cx="13220700" cy="8813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7890" name="Picture 2" descr="man drawing on 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48990"/>
            <a:ext cx="12192000" cy="91554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80 Uncomfortable Quotes To Inspire Personal Grow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97458"/>
            <a:ext cx="12192000" cy="115651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0594" name="Picture 2" descr="Neon Sign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0522" y="-2607907"/>
            <a:ext cx="8951102" cy="11924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F82A1-64A2-2F28-2737-70CCBB6A4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58935"/>
            <a:ext cx="12192000" cy="812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AD46-90B1-5C6D-0771-93DC6C7B5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7D0D2-D3EC-FDDA-AE64-3F225CABF9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10231-EC02-BFB5-9578-AC6927C46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1257"/>
            <a:ext cx="12335069" cy="82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21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3"/>
          <a:stretch/>
        </p:blipFill>
        <p:spPr>
          <a:xfrm>
            <a:off x="7267026" y="653"/>
            <a:ext cx="4957918" cy="6872996"/>
          </a:xfrm>
          <a:prstGeom prst="rect">
            <a:avLst/>
          </a:prstGeom>
        </p:spPr>
      </p:pic>
      <p:sp>
        <p:nvSpPr>
          <p:cNvPr id="2" name="Shape 249"/>
          <p:cNvSpPr txBox="1"/>
          <p:nvPr/>
        </p:nvSpPr>
        <p:spPr>
          <a:xfrm>
            <a:off x="427738" y="361896"/>
            <a:ext cx="11355413" cy="6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72000" rIns="72000" bIns="720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GB" sz="4000" b="1" i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VR experience</a:t>
            </a:r>
            <a:endParaRPr sz="4000" b="1" i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Picture 2" descr="http://blogs-images.forbes.com/mikemyatt/files/2012/09/list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04" y="653"/>
            <a:ext cx="13697364" cy="687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463063"/>
      </p:ext>
    </p:extLst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son hand on grass 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85826" y="-6858000"/>
            <a:ext cx="14093825" cy="21140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mage result for GET ON WITH 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" y="-1292979"/>
            <a:ext cx="12190972" cy="91333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3819-C69B-3A2F-8D57-E2E4B654E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9CBFC-06A4-FA06-B8A2-7B79BE0C1E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Philip Glass Quote: “If you don't know what to do, there's actually a  chance of doing something new. As long as you know what you're doing, n...”">
            <a:extLst>
              <a:ext uri="{FF2B5EF4-FFF2-40B4-BE49-F238E27FC236}">
                <a16:creationId xmlns:a16="http://schemas.microsoft.com/office/drawing/2014/main" id="{732475AC-6F30-604A-1CA9-03324D82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323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JAPANESE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8800" dirty="0"/>
              <a:t>CRISIS/OPPORTUNITY</a:t>
            </a:r>
          </a:p>
        </p:txBody>
      </p:sp>
      <p:pic>
        <p:nvPicPr>
          <p:cNvPr id="4" name="Picture 2" descr="high-angle view of concrete building and stai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1276" y="-1138518"/>
            <a:ext cx="12553276" cy="837303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2717" y="0"/>
            <a:ext cx="12694203" cy="952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9C7389-1F68-4124-B1F5-3643293629AE}"/>
              </a:ext>
            </a:extLst>
          </p:cNvPr>
          <p:cNvSpPr txBox="1"/>
          <p:nvPr/>
        </p:nvSpPr>
        <p:spPr>
          <a:xfrm>
            <a:off x="1037138" y="1495636"/>
            <a:ext cx="1000930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The greatest danger for most of us is not that our aim is too high and we miss it, but that it is too low and we reach it.</a:t>
            </a:r>
          </a:p>
          <a:p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Michelangelo</a:t>
            </a:r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010401"/>
            <a:ext cx="12192000" cy="15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5410" name="Picture 2" descr="Perfect neon signage mounted on 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39261"/>
            <a:ext cx="12192000" cy="80954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928" y="653"/>
            <a:ext cx="4957500" cy="6872997"/>
          </a:xfrm>
          <a:prstGeom prst="rect">
            <a:avLst/>
          </a:prstGeom>
        </p:spPr>
      </p:pic>
      <p:sp>
        <p:nvSpPr>
          <p:cNvPr id="2" name="Shape 249"/>
          <p:cNvSpPr txBox="1"/>
          <p:nvPr/>
        </p:nvSpPr>
        <p:spPr>
          <a:xfrm>
            <a:off x="428217" y="361896"/>
            <a:ext cx="11354456" cy="69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988" tIns="71992" rIns="71992" bIns="71992" anchor="t" anchorCtr="0">
            <a:noAutofit/>
          </a:bodyPr>
          <a:lstStyle/>
          <a:p>
            <a:pPr defTabSz="457165">
              <a:lnSpc>
                <a:spcPct val="90000"/>
              </a:lnSpc>
            </a:pPr>
            <a:r>
              <a:rPr lang="en-GB" sz="3999" b="1" i="1" dirty="0">
                <a:solidFill>
                  <a:srgbClr val="C8C8C8"/>
                </a:solidFill>
                <a:latin typeface="Georgia"/>
                <a:ea typeface="Georgia"/>
                <a:cs typeface="Georgia"/>
                <a:sym typeface="Georgia"/>
              </a:rPr>
              <a:t>VR experience</a:t>
            </a:r>
            <a:endParaRPr sz="3999" b="1" i="1" dirty="0">
              <a:solidFill>
                <a:srgbClr val="C8C8C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204532" y="-68945"/>
            <a:ext cx="12460657" cy="701219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ltGray">
          <a:xfrm>
            <a:off x="282356" y="916872"/>
            <a:ext cx="11486879" cy="504056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65"/>
            <a:r>
              <a:rPr lang="en-GB" sz="5999" b="1" dirty="0">
                <a:solidFill>
                  <a:prstClr val="white"/>
                </a:solidFill>
                <a:latin typeface="Bradley Hand ITC" panose="03070402050302030203" pitchFamily="66" charset="0"/>
              </a:rPr>
              <a:t>Ever tried. Ever failed. No matter.</a:t>
            </a:r>
          </a:p>
          <a:p>
            <a:pPr algn="ctr" defTabSz="457165"/>
            <a:r>
              <a:rPr lang="en-GB" sz="5999" b="1" dirty="0">
                <a:solidFill>
                  <a:prstClr val="white"/>
                </a:solidFill>
                <a:latin typeface="Bradley Hand ITC" panose="03070402050302030203" pitchFamily="66" charset="0"/>
              </a:rPr>
              <a:t>Try again. Fail again. Fail better.</a:t>
            </a:r>
            <a:endParaRPr lang="en-US" sz="5999" b="1" dirty="0" err="1">
              <a:solidFill>
                <a:prstClr val="white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80392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311" y="-1291886"/>
            <a:ext cx="12223798" cy="814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Cally Beaton\Dropbox\Comedy\Photos\Apollo\XMAS - CBeaton 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68824"/>
            <a:ext cx="12640237" cy="8426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hite and black robot t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08449" y="-635000"/>
            <a:ext cx="13300449" cy="8871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3970" name="Picture 2" descr="Image result for i am 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6587" y="0"/>
            <a:ext cx="1442325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lly Beaton\Desktop\JakeyZookeeperDay#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1725" y="-919066"/>
            <a:ext cx="6788549" cy="8696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64287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9596" b="15115"/>
          <a:stretch>
            <a:fillRect/>
          </a:stretch>
        </p:blipFill>
        <p:spPr bwMode="auto">
          <a:xfrm>
            <a:off x="0" y="0"/>
            <a:ext cx="12403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odd one ou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" y="0"/>
            <a:ext cx="11694827" cy="577615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30" name="Picture 6" descr="Image result for bl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29968" y="-1"/>
            <a:ext cx="3387743" cy="6858001"/>
          </a:xfrm>
          <a:prstGeom prst="rect">
            <a:avLst/>
          </a:prstGeom>
          <a:noFill/>
        </p:spPr>
      </p:pic>
      <p:pic>
        <p:nvPicPr>
          <p:cNvPr id="1032" name="Picture 8" descr="Image result for bl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5594" y="-1"/>
            <a:ext cx="3505892" cy="6884415"/>
          </a:xfrm>
          <a:prstGeom prst="rect">
            <a:avLst/>
          </a:prstGeom>
          <a:noFill/>
        </p:spPr>
      </p:pic>
      <p:pic>
        <p:nvPicPr>
          <p:cNvPr id="1026" name="Picture 2" descr="Image result for odd one 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446" y="0"/>
            <a:ext cx="1047183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9938" name="Picture 2" descr="Eggs in Tray on White Surf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" y="-2278840"/>
            <a:ext cx="13696818" cy="91368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14" y="0"/>
            <a:ext cx="4957500" cy="687299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526452" y="-12442"/>
            <a:ext cx="13016889" cy="730259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6724" y="-1120140"/>
            <a:ext cx="13583469" cy="905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99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et Isn't Always Peace… | Success Strateg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6294" y="-563564"/>
            <a:ext cx="12708294" cy="12708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Angry woman yelling into loudspeaker on blu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41174"/>
            <a:ext cx="12448761" cy="829917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74A88896DE0348A183215639F1BE84" ma:contentTypeVersion="19" ma:contentTypeDescription="Create a new document." ma:contentTypeScope="" ma:versionID="9f44cbf076b7bd2a4aa5ee665a2f1c4a">
  <xsd:schema xmlns:xsd="http://www.w3.org/2001/XMLSchema" xmlns:xs="http://www.w3.org/2001/XMLSchema" xmlns:p="http://schemas.microsoft.com/office/2006/metadata/properties" xmlns:ns2="1f50e1dc-f777-4b8b-8b64-c6c2ff41a10e" xmlns:ns3="0019aef5-c9b0-45d4-b97b-2127d6f6d8dc" targetNamespace="http://schemas.microsoft.com/office/2006/metadata/properties" ma:root="true" ma:fieldsID="de684ba47aa812a2a8a109d93003f3ce" ns2:_="" ns3:_="">
    <xsd:import namespace="1f50e1dc-f777-4b8b-8b64-c6c2ff41a10e"/>
    <xsd:import namespace="0019aef5-c9b0-45d4-b97b-2127d6f6d8d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0e1dc-f777-4b8b-8b64-c6c2ff41a1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c492543-9675-421e-b274-b987c15941d9}" ma:internalName="TaxCatchAll" ma:showField="CatchAllData" ma:web="1f50e1dc-f777-4b8b-8b64-c6c2ff41a1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19aef5-c9b0-45d4-b97b-2127d6f6d8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5d2710-d95a-4b2b-b224-737ac8ebad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50e1dc-f777-4b8b-8b64-c6c2ff41a10e" xsi:nil="true"/>
    <lcf76f155ced4ddcb4097134ff3c332f xmlns="0019aef5-c9b0-45d4-b97b-2127d6f6d8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9A99378-66A6-4AAB-BC6A-75C0FD82EB2E}"/>
</file>

<file path=customXml/itemProps2.xml><?xml version="1.0" encoding="utf-8"?>
<ds:datastoreItem xmlns:ds="http://schemas.openxmlformats.org/officeDocument/2006/customXml" ds:itemID="{13E2F5E4-8A8D-4572-9274-24782233C9C4}"/>
</file>

<file path=customXml/itemProps3.xml><?xml version="1.0" encoding="utf-8"?>
<ds:datastoreItem xmlns:ds="http://schemas.openxmlformats.org/officeDocument/2006/customXml" ds:itemID="{D723294E-B47A-4112-8E5C-9A5FE9E7AD25}"/>
</file>

<file path=docProps/app.xml><?xml version="1.0" encoding="utf-8"?>
<Properties xmlns="http://schemas.openxmlformats.org/officeDocument/2006/extended-properties" xmlns:vt="http://schemas.openxmlformats.org/officeDocument/2006/docPropsVTypes">
  <TotalTime>15473</TotalTime>
  <Words>452</Words>
  <Application>Microsoft Macintosh PowerPoint</Application>
  <PresentationFormat>Widescreen</PresentationFormat>
  <Paragraphs>142</Paragraphs>
  <Slides>49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ADLaM Display</vt:lpstr>
      <vt:lpstr>Arial</vt:lpstr>
      <vt:lpstr>Bradley Hand ITC</vt:lpstr>
      <vt:lpstr>Calibri</vt:lpstr>
      <vt:lpstr>Georgia</vt:lpstr>
      <vt:lpstr>Impact</vt:lpstr>
      <vt:lpstr>Main Event</vt:lpstr>
      <vt:lpstr>Cally Beaton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JAPANESE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Easton, Tom</dc:creator>
  <cp:lastModifiedBy>Cally Beaton</cp:lastModifiedBy>
  <cp:revision>255</cp:revision>
  <dcterms:created xsi:type="dcterms:W3CDTF">2018-10-10T09:46:15Z</dcterms:created>
  <dcterms:modified xsi:type="dcterms:W3CDTF">2026-06-17T17:36:39Z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0x0101005774A88896DE0348A183215639F1BE84</vt:lpwstr>
  </property>
</Properties>
</file>