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5.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6.xml" ContentType="application/vnd.openxmlformats-officedocument.theme+xml"/>
  <Override PartName="/ppt/slideLayouts/slideLayout93.xml" ContentType="application/vnd.openxmlformats-officedocument.presentationml.slideLayout+xml"/>
  <Override PartName="/ppt/theme/theme7.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8.xml" ContentType="application/vnd.openxmlformats-officedocument.theme+xml"/>
  <Override PartName="/ppt/slideLayouts/slideLayout109.xml" ContentType="application/vnd.openxmlformats-officedocument.presentationml.slideLayout+xml"/>
  <Override PartName="/ppt/theme/theme9.xml" ContentType="application/vnd.openxmlformats-officedocument.theme+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0.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11.xml" ContentType="application/vnd.openxmlformats-officedocument.theme+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2.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3.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0" r:id="rId5"/>
    <p:sldMasterId id="2147483659" r:id="rId6"/>
    <p:sldMasterId id="2147483675" r:id="rId7"/>
    <p:sldMasterId id="2147483691" r:id="rId8"/>
    <p:sldMasterId id="2147483753" r:id="rId9"/>
    <p:sldMasterId id="2147483775" r:id="rId10"/>
    <p:sldMasterId id="2147483777" r:id="rId11"/>
    <p:sldMasterId id="2147483781" r:id="rId12"/>
    <p:sldMasterId id="2147483914" r:id="rId13"/>
    <p:sldMasterId id="2147483932" r:id="rId14"/>
    <p:sldMasterId id="2147484072" r:id="rId15"/>
    <p:sldMasterId id="2147484181" r:id="rId16"/>
    <p:sldMasterId id="2147484240" r:id="rId17"/>
  </p:sldMasterIdLst>
  <p:notesMasterIdLst>
    <p:notesMasterId r:id="rId74"/>
  </p:notesMasterIdLst>
  <p:sldIdLst>
    <p:sldId id="264" r:id="rId18"/>
    <p:sldId id="2147471602" r:id="rId19"/>
    <p:sldId id="256" r:id="rId20"/>
    <p:sldId id="332" r:id="rId21"/>
    <p:sldId id="333" r:id="rId22"/>
    <p:sldId id="334" r:id="rId23"/>
    <p:sldId id="337" r:id="rId24"/>
    <p:sldId id="338" r:id="rId25"/>
    <p:sldId id="297" r:id="rId26"/>
    <p:sldId id="272" r:id="rId27"/>
    <p:sldId id="262" r:id="rId28"/>
    <p:sldId id="496" r:id="rId29"/>
    <p:sldId id="292" r:id="rId30"/>
    <p:sldId id="1460" r:id="rId31"/>
    <p:sldId id="259" r:id="rId32"/>
    <p:sldId id="268" r:id="rId33"/>
    <p:sldId id="295" r:id="rId34"/>
    <p:sldId id="276" r:id="rId35"/>
    <p:sldId id="2147482927" r:id="rId36"/>
    <p:sldId id="2147483620" r:id="rId37"/>
    <p:sldId id="2147483285" r:id="rId38"/>
    <p:sldId id="2147480048" r:id="rId39"/>
    <p:sldId id="2147483647" r:id="rId40"/>
    <p:sldId id="260" r:id="rId41"/>
    <p:sldId id="2147480051" r:id="rId42"/>
    <p:sldId id="1532" r:id="rId43"/>
    <p:sldId id="2294" r:id="rId44"/>
    <p:sldId id="2295" r:id="rId45"/>
    <p:sldId id="2296" r:id="rId46"/>
    <p:sldId id="2147480056" r:id="rId47"/>
    <p:sldId id="2147480057" r:id="rId48"/>
    <p:sldId id="2147480058" r:id="rId49"/>
    <p:sldId id="2147480059" r:id="rId50"/>
    <p:sldId id="279" r:id="rId51"/>
    <p:sldId id="288" r:id="rId52"/>
    <p:sldId id="290" r:id="rId53"/>
    <p:sldId id="291" r:id="rId54"/>
    <p:sldId id="2147480064" r:id="rId55"/>
    <p:sldId id="324" r:id="rId56"/>
    <p:sldId id="2147482994" r:id="rId57"/>
    <p:sldId id="261" r:id="rId58"/>
    <p:sldId id="277" r:id="rId59"/>
    <p:sldId id="266" r:id="rId60"/>
    <p:sldId id="1653" r:id="rId61"/>
    <p:sldId id="270" r:id="rId62"/>
    <p:sldId id="258" r:id="rId63"/>
    <p:sldId id="2147483001" r:id="rId64"/>
    <p:sldId id="2147483646" r:id="rId65"/>
    <p:sldId id="2147479534" r:id="rId66"/>
    <p:sldId id="2147479535" r:id="rId67"/>
    <p:sldId id="3096" r:id="rId68"/>
    <p:sldId id="298" r:id="rId69"/>
    <p:sldId id="329" r:id="rId70"/>
    <p:sldId id="263" r:id="rId71"/>
    <p:sldId id="285" r:id="rId72"/>
    <p:sldId id="265" r:id="rId7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AECE316-8195-EA70-AF5F-F2D4D3DDAB5E}" name="Dave Hazlehurst" initials="DH" userId="S::dave@ph-creative.com::b4f2e2bb-3540-4899-a837-10d33fab3048" providerId="AD"/>
  <p188:author id="{4F12DA18-EA28-1381-2455-24CC9D838B96}" name="Dave Hazlehurst" initials="DH" userId="S::dave@agentic-people.com::178064e8-1a9f-4325-a344-7023eae9522e" providerId="AD"/>
  <p188:author id="{DE31B71E-58E4-0B8B-9316-5F8CF2E7091D}" name="John  McNally" initials="JM" userId="S::john@agentic-people.com::b33d8ce6-26e3-4293-ba1b-effbffcfe656" providerId="AD"/>
  <p188:author id="{D74E9635-FC9A-1F96-EDAA-0983CABA6883}" name="Natalie Hughes" initials="NH" userId="S::nat@agentic-people.com::7aeae997-1627-40fe-a1e7-437b485816f6"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304"/>
    <a:srgbClr val="4D4D4D"/>
    <a:srgbClr val="333333"/>
    <a:srgbClr val="000000"/>
    <a:srgbClr val="F4FF78"/>
    <a:srgbClr val="F2F2F2"/>
    <a:srgbClr val="E5E7E8"/>
    <a:srgbClr val="E5E5E5"/>
    <a:srgbClr val="FDFF7C"/>
    <a:srgbClr val="6363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11"/>
    <p:restoredTop sz="81477" autoAdjust="0"/>
  </p:normalViewPr>
  <p:slideViewPr>
    <p:cSldViewPr snapToGrid="0" snapToObjects="1">
      <p:cViewPr>
        <p:scale>
          <a:sx n="110" d="100"/>
          <a:sy n="110" d="100"/>
        </p:scale>
        <p:origin x="1644" y="246"/>
      </p:cViewPr>
      <p:guideLst/>
    </p:cSldViewPr>
  </p:slideViewPr>
  <p:notesTextViewPr>
    <p:cViewPr>
      <p:scale>
        <a:sx n="3" d="2"/>
        <a:sy n="3" d="2"/>
      </p:scale>
      <p:origin x="0" y="0"/>
    </p:cViewPr>
  </p:notesTextViewPr>
  <p:sorterViewPr>
    <p:cViewPr varScale="1">
      <p:scale>
        <a:sx n="1" d="1"/>
        <a:sy n="1" d="1"/>
      </p:scale>
      <p:origin x="0" y="0"/>
    </p:cViewPr>
  </p:sorterViewPr>
  <p:notesViewPr>
    <p:cSldViewPr snapToGrid="0" snapToObjects="1">
      <p:cViewPr varScale="1">
        <p:scale>
          <a:sx n="84" d="100"/>
          <a:sy n="84" d="100"/>
        </p:scale>
        <p:origin x="4362" y="9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9.xml"/><Relationship Id="rId21" Type="http://schemas.openxmlformats.org/officeDocument/2006/relationships/slide" Target="slides/slide4.xml"/><Relationship Id="rId42" Type="http://schemas.openxmlformats.org/officeDocument/2006/relationships/slide" Target="slides/slide25.xml"/><Relationship Id="rId47" Type="http://schemas.openxmlformats.org/officeDocument/2006/relationships/slide" Target="slides/slide30.xml"/><Relationship Id="rId63" Type="http://schemas.openxmlformats.org/officeDocument/2006/relationships/slide" Target="slides/slide46.xml"/><Relationship Id="rId68" Type="http://schemas.openxmlformats.org/officeDocument/2006/relationships/slide" Target="slides/slide5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66" Type="http://schemas.openxmlformats.org/officeDocument/2006/relationships/slide" Target="slides/slide49.xml"/><Relationship Id="rId74" Type="http://schemas.openxmlformats.org/officeDocument/2006/relationships/notesMaster" Target="notesMasters/notesMaster1.xml"/><Relationship Id="rId79" Type="http://schemas.microsoft.com/office/2018/10/relationships/authors" Target="authors.xml"/><Relationship Id="rId5" Type="http://schemas.openxmlformats.org/officeDocument/2006/relationships/slideMaster" Target="slideMasters/slideMaster2.xml"/><Relationship Id="rId61" Type="http://schemas.openxmlformats.org/officeDocument/2006/relationships/slide" Target="slides/slide44.xml"/><Relationship Id="rId19" Type="http://schemas.openxmlformats.org/officeDocument/2006/relationships/slide" Target="slides/slide2.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openxmlformats.org/officeDocument/2006/relationships/slide" Target="slides/slide47.xml"/><Relationship Id="rId69" Type="http://schemas.openxmlformats.org/officeDocument/2006/relationships/slide" Target="slides/slide52.xml"/><Relationship Id="rId77"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4.xml"/><Relationship Id="rId72" Type="http://schemas.openxmlformats.org/officeDocument/2006/relationships/slide" Target="slides/slide5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slide" Target="slides/slide42.xml"/><Relationship Id="rId67" Type="http://schemas.openxmlformats.org/officeDocument/2006/relationships/slide" Target="slides/slide50.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slide" Target="slides/slide45.xml"/><Relationship Id="rId70" Type="http://schemas.openxmlformats.org/officeDocument/2006/relationships/slide" Target="slides/slide53.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10" Type="http://schemas.openxmlformats.org/officeDocument/2006/relationships/slideMaster" Target="slideMasters/slideMaster7.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slide" Target="slides/slide43.xml"/><Relationship Id="rId65" Type="http://schemas.openxmlformats.org/officeDocument/2006/relationships/slide" Target="slides/slide48.xml"/><Relationship Id="rId73" Type="http://schemas.openxmlformats.org/officeDocument/2006/relationships/slide" Target="slides/slide56.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1.xml"/><Relationship Id="rId39" Type="http://schemas.openxmlformats.org/officeDocument/2006/relationships/slide" Target="slides/slide22.xml"/><Relationship Id="rId34" Type="http://schemas.openxmlformats.org/officeDocument/2006/relationships/slide" Target="slides/slide17.xml"/><Relationship Id="rId50" Type="http://schemas.openxmlformats.org/officeDocument/2006/relationships/slide" Target="slides/slide33.xml"/><Relationship Id="rId55" Type="http://schemas.openxmlformats.org/officeDocument/2006/relationships/slide" Target="slides/slide38.xml"/><Relationship Id="rId76"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54.xml"/><Relationship Id="rId2" Type="http://schemas.openxmlformats.org/officeDocument/2006/relationships/customXml" Target="../customXml/item2.xml"/><Relationship Id="rId29"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2119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ommunity.monzo.co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shorts/RdiZI_QiE-o"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www.youtube.com/shorts/CBMKmoke5zw"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Istanbul is obviously a special place for any Liverpool fan. The scene of that Champions League comeback. This will be my first talk since leaving Ph / HM, so it feels like a fitting place for a bit of a personal comeback too.</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We’re all surrounded by more. More content, more channels, more tools, more change.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But more doesn’t automatically create connection.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real opportunity is 'more' meaning. </a:t>
            </a:r>
          </a:p>
          <a:p>
            <a:r>
              <a:rPr lang="en-GB" sz="1200" b="0" i="0" kern="1200" dirty="0">
                <a:solidFill>
                  <a:schemeClr val="tx1"/>
                </a:solidFill>
                <a:effectLst/>
                <a:latin typeface="+mn-lt"/>
                <a:ea typeface="+mn-ea"/>
                <a:cs typeface="+mn-cs"/>
              </a:rPr>
              <a:t>What people feel. </a:t>
            </a:r>
          </a:p>
          <a:p>
            <a:r>
              <a:rPr lang="en-GB" sz="1200" b="0" i="0" kern="1200" dirty="0">
                <a:solidFill>
                  <a:schemeClr val="tx1"/>
                </a:solidFill>
                <a:effectLst/>
                <a:latin typeface="+mn-lt"/>
                <a:ea typeface="+mn-ea"/>
                <a:cs typeface="+mn-cs"/>
              </a:rPr>
              <a:t>What they believe. </a:t>
            </a:r>
          </a:p>
          <a:p>
            <a:r>
              <a:rPr lang="en-GB" sz="1200" b="0" i="0" kern="1200" dirty="0">
                <a:solidFill>
                  <a:schemeClr val="tx1"/>
                </a:solidFill>
                <a:effectLst/>
                <a:latin typeface="+mn-lt"/>
                <a:ea typeface="+mn-ea"/>
                <a:cs typeface="+mn-cs"/>
              </a:rPr>
              <a:t>What they remember.</a:t>
            </a:r>
          </a:p>
          <a:p>
            <a:r>
              <a:rPr lang="en-GB" sz="1200" b="0" i="0" kern="1200" dirty="0">
                <a:solidFill>
                  <a:schemeClr val="tx1"/>
                </a:solidFill>
                <a:effectLst/>
                <a:latin typeface="+mn-lt"/>
                <a:ea typeface="+mn-ea"/>
                <a:cs typeface="+mn-cs"/>
              </a:rPr>
              <a:t>What actually changes?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5D76C-9358-4763-8DB7-72C86813618E}" type="slidenum">
              <a:rPr kumimoji="0" lang="en-GB" sz="1200" b="0" i="0" u="none" strike="noStrike" kern="0" cap="none" spc="0" normalizeH="0" baseline="0" noProof="0" smtClean="0">
                <a:ln>
                  <a:noFill/>
                </a:ln>
                <a:solidFill>
                  <a:sysClr val="windowText" lastClr="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23576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Trusted by </a:t>
            </a:r>
            <a:r>
              <a:rPr lang="en-US" dirty="0" err="1">
                <a:highlight>
                  <a:srgbClr val="FFFF00"/>
                </a:highlight>
              </a:rPr>
              <a:t>organisations</a:t>
            </a:r>
            <a:r>
              <a:rPr lang="en-US" dirty="0">
                <a:highlight>
                  <a:srgbClr val="FFFF00"/>
                </a:highlight>
              </a:rPr>
              <a:t> navigating complex transformation.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Proven across sectors, scale and complexity. </a:t>
            </a:r>
          </a:p>
          <a:p>
            <a:endParaRPr lang="en-US" dirty="0"/>
          </a:p>
          <a:p>
            <a:r>
              <a:rPr lang="en-US" dirty="0"/>
              <a:t>We’ve delivered complex global EVP, Employee engagement </a:t>
            </a:r>
            <a:r>
              <a:rPr lang="en-US" dirty="0" err="1"/>
              <a:t>programmes</a:t>
            </a:r>
            <a:r>
              <a:rPr lang="en-US" dirty="0"/>
              <a:t> across industries</a:t>
            </a:r>
            <a:br>
              <a:rPr lang="en-US" dirty="0"/>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5D76C-9358-4763-8DB7-72C86813618E}" type="slidenum">
              <a:rPr kumimoji="0" lang="en-GB" sz="1200" b="0" i="0" u="none" strike="noStrike" kern="0" cap="none" spc="0" normalizeH="0" baseline="0" noProof="0" smtClean="0">
                <a:ln>
                  <a:noFill/>
                </a:ln>
                <a:solidFill>
                  <a:sysClr val="windowText" lastClr="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6901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20177-4781-596E-F571-D5700EBDFF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C9FAC-E107-1282-BF42-F9BC71EC39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0F345C-0A95-B480-2501-B4413959B9B9}"/>
              </a:ext>
            </a:extLst>
          </p:cNvPr>
          <p:cNvSpPr>
            <a:spLocks noGrp="1"/>
          </p:cNvSpPr>
          <p:nvPr>
            <p:ph type="body" idx="1"/>
          </p:nvPr>
        </p:nvSpPr>
        <p:spPr/>
        <p:txBody>
          <a:bodyPr/>
          <a:lstStyle/>
          <a:p>
            <a:r>
              <a:rPr lang="en-US" sz="1200" b="0" i="1" kern="1200">
                <a:solidFill>
                  <a:schemeClr val="tx1"/>
                </a:solidFill>
                <a:effectLst/>
                <a:latin typeface="+mn-lt"/>
                <a:ea typeface="+mn-ea"/>
                <a:cs typeface="+mn-cs"/>
              </a:rPr>
              <a:t>EVP research sitting in a folder. </a:t>
            </a:r>
          </a:p>
          <a:p>
            <a:r>
              <a:rPr lang="en-US" sz="1200" b="0" i="1" kern="1200">
                <a:solidFill>
                  <a:schemeClr val="tx1"/>
                </a:solidFill>
                <a:effectLst/>
                <a:latin typeface="+mn-lt"/>
                <a:ea typeface="+mn-ea"/>
                <a:cs typeface="+mn-cs"/>
              </a:rPr>
              <a:t>Exit interviews full of truth, buried in an HR system.</a:t>
            </a:r>
          </a:p>
          <a:p>
            <a:r>
              <a:rPr lang="en-US" sz="1200" b="0" i="1" kern="1200">
                <a:solidFill>
                  <a:schemeClr val="tx1"/>
                </a:solidFill>
                <a:effectLst/>
                <a:latin typeface="+mn-lt"/>
                <a:ea typeface="+mn-ea"/>
                <a:cs typeface="+mn-cs"/>
              </a:rPr>
              <a:t>In onboarding moments </a:t>
            </a:r>
          </a:p>
          <a:p>
            <a:r>
              <a:rPr lang="en-US" sz="1200" b="0" i="1" kern="1200">
                <a:solidFill>
                  <a:schemeClr val="tx1"/>
                </a:solidFill>
                <a:effectLst/>
                <a:latin typeface="+mn-lt"/>
                <a:ea typeface="+mn-ea"/>
                <a:cs typeface="+mn-cs"/>
              </a:rPr>
              <a:t>Employee stories used once for a campaign, then forgotten. </a:t>
            </a:r>
          </a:p>
          <a:p>
            <a:r>
              <a:rPr lang="en-US" sz="1200" b="0" i="1" kern="1200">
                <a:solidFill>
                  <a:schemeClr val="tx1"/>
                </a:solidFill>
                <a:effectLst/>
                <a:latin typeface="+mn-lt"/>
                <a:ea typeface="+mn-ea"/>
                <a:cs typeface="+mn-cs"/>
              </a:rPr>
              <a:t>Frontline stories that reveal culture faster than any survey</a:t>
            </a:r>
          </a:p>
          <a:p>
            <a:r>
              <a:rPr lang="en-US" sz="1200" b="0" i="1" kern="1200">
                <a:solidFill>
                  <a:schemeClr val="tx1"/>
                </a:solidFill>
                <a:effectLst/>
                <a:latin typeface="+mn-lt"/>
                <a:ea typeface="+mn-ea"/>
                <a:cs typeface="+mn-cs"/>
              </a:rPr>
              <a:t>Candidate questions </a:t>
            </a:r>
            <a:br>
              <a:rPr lang="en-US" sz="1200" b="0" i="0" kern="1200">
                <a:solidFill>
                  <a:schemeClr val="tx1"/>
                </a:solidFill>
                <a:effectLst/>
                <a:latin typeface="+mn-lt"/>
                <a:ea typeface="+mn-ea"/>
                <a:cs typeface="+mn-cs"/>
              </a:rPr>
            </a:br>
            <a:endParaRPr lang="en-US" sz="1200" b="0" i="0"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"I've seen </a:t>
            </a:r>
            <a:r>
              <a:rPr lang="en-US" sz="1200" b="0" i="1" kern="1200" err="1">
                <a:solidFill>
                  <a:schemeClr val="tx1"/>
                </a:solidFill>
                <a:effectLst/>
                <a:latin typeface="+mn-lt"/>
                <a:ea typeface="+mn-ea"/>
                <a:cs typeface="+mn-cs"/>
              </a:rPr>
              <a:t>organisations</a:t>
            </a:r>
            <a:r>
              <a:rPr lang="en-US" sz="1200" b="0" i="1" kern="1200">
                <a:solidFill>
                  <a:schemeClr val="tx1"/>
                </a:solidFill>
                <a:effectLst/>
                <a:latin typeface="+mn-lt"/>
                <a:ea typeface="+mn-ea"/>
                <a:cs typeface="+mn-cs"/>
              </a:rPr>
              <a:t> spend months uncovering deep human truth, then celebrate the launch with a poster in the lift. </a:t>
            </a:r>
          </a:p>
          <a:p>
            <a:endParaRPr lang="en-US" sz="1200" b="0" i="1"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Nothing wrong with posters. But if the insight only reaches the wall, it never reaches the work."</a:t>
            </a:r>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r>
              <a:rPr lang="en-US" sz="1200" b="1" i="0" kern="1200">
                <a:solidFill>
                  <a:schemeClr val="tx1"/>
                </a:solidFill>
                <a:effectLst/>
                <a:latin typeface="+mn-lt"/>
                <a:ea typeface="+mn-ea"/>
                <a:cs typeface="+mn-cs"/>
              </a:rPr>
              <a:t>"That's not an insight problem. That's a meaning problem.“</a:t>
            </a:r>
          </a:p>
          <a:p>
            <a:endParaRPr lang="en-GB"/>
          </a:p>
        </p:txBody>
      </p:sp>
      <p:sp>
        <p:nvSpPr>
          <p:cNvPr id="4" name="Slide Number Placeholder 3">
            <a:extLst>
              <a:ext uri="{FF2B5EF4-FFF2-40B4-BE49-F238E27FC236}">
                <a16:creationId xmlns:a16="http://schemas.microsoft.com/office/drawing/2014/main" id="{A245BF70-0BD6-DC1C-205C-2280DC8886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56665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94DC0-637A-F19F-EFF0-CE5ED2E68F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4380A-CE5B-60D7-008B-5C508008BA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BD8AF-FA91-4C75-39E7-924002FF4C6E}"/>
              </a:ext>
            </a:extLst>
          </p:cNvPr>
          <p:cNvSpPr>
            <a:spLocks noGrp="1"/>
          </p:cNvSpPr>
          <p:nvPr>
            <p:ph type="body" idx="1"/>
          </p:nvPr>
        </p:nvSpPr>
        <p:spPr/>
        <p:txBody>
          <a:bodyPr/>
          <a:lstStyle/>
          <a:p>
            <a:r>
              <a:rPr lang="en-US" sz="1200" b="0" i="1" kern="1200">
                <a:solidFill>
                  <a:schemeClr val="tx1"/>
                </a:solidFill>
                <a:effectLst/>
                <a:latin typeface="+mn-lt"/>
                <a:ea typeface="+mn-ea"/>
                <a:cs typeface="+mn-cs"/>
              </a:rPr>
              <a:t>EVP research sitting in a folder. </a:t>
            </a:r>
          </a:p>
          <a:p>
            <a:r>
              <a:rPr lang="en-US" sz="1200" b="0" i="1" kern="1200">
                <a:solidFill>
                  <a:schemeClr val="tx1"/>
                </a:solidFill>
                <a:effectLst/>
                <a:latin typeface="+mn-lt"/>
                <a:ea typeface="+mn-ea"/>
                <a:cs typeface="+mn-cs"/>
              </a:rPr>
              <a:t>Exit interviews full of truth, buried in an HR system.</a:t>
            </a:r>
          </a:p>
          <a:p>
            <a:r>
              <a:rPr lang="en-US" sz="1200" b="0" i="1" kern="1200">
                <a:solidFill>
                  <a:schemeClr val="tx1"/>
                </a:solidFill>
                <a:effectLst/>
                <a:latin typeface="+mn-lt"/>
                <a:ea typeface="+mn-ea"/>
                <a:cs typeface="+mn-cs"/>
              </a:rPr>
              <a:t>In onboarding moments </a:t>
            </a:r>
          </a:p>
          <a:p>
            <a:r>
              <a:rPr lang="en-US" sz="1200" b="0" i="1" kern="1200">
                <a:solidFill>
                  <a:schemeClr val="tx1"/>
                </a:solidFill>
                <a:effectLst/>
                <a:latin typeface="+mn-lt"/>
                <a:ea typeface="+mn-ea"/>
                <a:cs typeface="+mn-cs"/>
              </a:rPr>
              <a:t>Employee stories used once for a campaign, then forgotten. </a:t>
            </a:r>
          </a:p>
          <a:p>
            <a:r>
              <a:rPr lang="en-US" sz="1200" b="0" i="1" kern="1200">
                <a:solidFill>
                  <a:schemeClr val="tx1"/>
                </a:solidFill>
                <a:effectLst/>
                <a:latin typeface="+mn-lt"/>
                <a:ea typeface="+mn-ea"/>
                <a:cs typeface="+mn-cs"/>
              </a:rPr>
              <a:t>Frontline stories that reveal culture faster than any survey</a:t>
            </a:r>
          </a:p>
          <a:p>
            <a:r>
              <a:rPr lang="en-US" sz="1200" b="0" i="1" kern="1200">
                <a:solidFill>
                  <a:schemeClr val="tx1"/>
                </a:solidFill>
                <a:effectLst/>
                <a:latin typeface="+mn-lt"/>
                <a:ea typeface="+mn-ea"/>
                <a:cs typeface="+mn-cs"/>
              </a:rPr>
              <a:t>Candidate questions </a:t>
            </a:r>
            <a:br>
              <a:rPr lang="en-US" sz="1200" b="0" i="0" kern="1200">
                <a:solidFill>
                  <a:schemeClr val="tx1"/>
                </a:solidFill>
                <a:effectLst/>
                <a:latin typeface="+mn-lt"/>
                <a:ea typeface="+mn-ea"/>
                <a:cs typeface="+mn-cs"/>
              </a:rPr>
            </a:br>
            <a:endParaRPr lang="en-US" sz="1200" b="0" i="0"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"I've seen </a:t>
            </a:r>
            <a:r>
              <a:rPr lang="en-US" sz="1200" b="0" i="1" kern="1200" err="1">
                <a:solidFill>
                  <a:schemeClr val="tx1"/>
                </a:solidFill>
                <a:effectLst/>
                <a:latin typeface="+mn-lt"/>
                <a:ea typeface="+mn-ea"/>
                <a:cs typeface="+mn-cs"/>
              </a:rPr>
              <a:t>organisations</a:t>
            </a:r>
            <a:r>
              <a:rPr lang="en-US" sz="1200" b="0" i="1" kern="1200">
                <a:solidFill>
                  <a:schemeClr val="tx1"/>
                </a:solidFill>
                <a:effectLst/>
                <a:latin typeface="+mn-lt"/>
                <a:ea typeface="+mn-ea"/>
                <a:cs typeface="+mn-cs"/>
              </a:rPr>
              <a:t> spend months uncovering deep human truth, then celebrate the launch with a poster in the lift. </a:t>
            </a:r>
          </a:p>
          <a:p>
            <a:endParaRPr lang="en-US" sz="1200" b="0" i="1"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Nothing wrong with posters. But if the insight only reaches the wall, it never reaches the work."</a:t>
            </a:r>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r>
              <a:rPr lang="en-US" sz="1200" b="1" i="0" kern="1200">
                <a:solidFill>
                  <a:schemeClr val="tx1"/>
                </a:solidFill>
                <a:effectLst/>
                <a:latin typeface="+mn-lt"/>
                <a:ea typeface="+mn-ea"/>
                <a:cs typeface="+mn-cs"/>
              </a:rPr>
              <a:t>"That's not an insight problem. That's a meaning problem.“</a:t>
            </a:r>
          </a:p>
          <a:p>
            <a:br>
              <a:rPr lang="en-US"/>
            </a:br>
            <a:endParaRPr lang="en-US" sz="1200" b="0" i="0" kern="1200">
              <a:solidFill>
                <a:schemeClr val="tx1"/>
              </a:solidFill>
              <a:effectLst/>
              <a:latin typeface="+mn-lt"/>
              <a:ea typeface="+mn-ea"/>
              <a:cs typeface="+mn-cs"/>
            </a:endParaRPr>
          </a:p>
          <a:p>
            <a:br>
              <a:rPr lang="en-US"/>
            </a:br>
            <a:endParaRPr lang="en-US"/>
          </a:p>
          <a:p>
            <a:endParaRPr lang="en-GB"/>
          </a:p>
        </p:txBody>
      </p:sp>
      <p:sp>
        <p:nvSpPr>
          <p:cNvPr id="4" name="Slide Number Placeholder 3">
            <a:extLst>
              <a:ext uri="{FF2B5EF4-FFF2-40B4-BE49-F238E27FC236}">
                <a16:creationId xmlns:a16="http://schemas.microsoft.com/office/drawing/2014/main" id="{9917C063-3A43-7A52-CF98-71BB901803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6827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0AA80-DBFC-BF85-31ED-29830D3BE7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75A4D6-9166-27B2-D731-66E9A0AA66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C9541-6E9A-D395-0158-A7999EF32038}"/>
              </a:ext>
            </a:extLst>
          </p:cNvPr>
          <p:cNvSpPr>
            <a:spLocks noGrp="1"/>
          </p:cNvSpPr>
          <p:nvPr>
            <p:ph type="body" idx="1"/>
          </p:nvPr>
        </p:nvSpPr>
        <p:spPr/>
        <p:txBody>
          <a:bodyPr/>
          <a:lstStyle/>
          <a:p>
            <a:r>
              <a:rPr lang="en-US" sz="1200" b="0" i="1" kern="1200">
                <a:solidFill>
                  <a:schemeClr val="tx1"/>
                </a:solidFill>
                <a:effectLst/>
                <a:latin typeface="+mn-lt"/>
                <a:ea typeface="+mn-ea"/>
                <a:cs typeface="+mn-cs"/>
              </a:rPr>
              <a:t>EVP research sitting in a folder. </a:t>
            </a:r>
          </a:p>
          <a:p>
            <a:r>
              <a:rPr lang="en-US" sz="1200" b="0" i="1" kern="1200">
                <a:solidFill>
                  <a:schemeClr val="tx1"/>
                </a:solidFill>
                <a:effectLst/>
                <a:latin typeface="+mn-lt"/>
                <a:ea typeface="+mn-ea"/>
                <a:cs typeface="+mn-cs"/>
              </a:rPr>
              <a:t>Exit interviews full of truth, buried in an HR system.</a:t>
            </a:r>
          </a:p>
          <a:p>
            <a:r>
              <a:rPr lang="en-US" sz="1200" b="0" i="1" kern="1200">
                <a:solidFill>
                  <a:schemeClr val="tx1"/>
                </a:solidFill>
                <a:effectLst/>
                <a:latin typeface="+mn-lt"/>
                <a:ea typeface="+mn-ea"/>
                <a:cs typeface="+mn-cs"/>
              </a:rPr>
              <a:t>In onboarding moments </a:t>
            </a:r>
          </a:p>
          <a:p>
            <a:r>
              <a:rPr lang="en-US" sz="1200" b="0" i="1" kern="1200">
                <a:solidFill>
                  <a:schemeClr val="tx1"/>
                </a:solidFill>
                <a:effectLst/>
                <a:latin typeface="+mn-lt"/>
                <a:ea typeface="+mn-ea"/>
                <a:cs typeface="+mn-cs"/>
              </a:rPr>
              <a:t>Employee stories used once for a campaign, then forgotten. </a:t>
            </a:r>
          </a:p>
          <a:p>
            <a:r>
              <a:rPr lang="en-US" sz="1200" b="0" i="1" kern="1200">
                <a:solidFill>
                  <a:schemeClr val="tx1"/>
                </a:solidFill>
                <a:effectLst/>
                <a:latin typeface="+mn-lt"/>
                <a:ea typeface="+mn-ea"/>
                <a:cs typeface="+mn-cs"/>
              </a:rPr>
              <a:t>Frontline stories that reveal culture faster than any survey</a:t>
            </a:r>
          </a:p>
          <a:p>
            <a:r>
              <a:rPr lang="en-US" sz="1200" b="0" i="1" kern="1200">
                <a:solidFill>
                  <a:schemeClr val="tx1"/>
                </a:solidFill>
                <a:effectLst/>
                <a:latin typeface="+mn-lt"/>
                <a:ea typeface="+mn-ea"/>
                <a:cs typeface="+mn-cs"/>
              </a:rPr>
              <a:t>Candidate questions </a:t>
            </a:r>
            <a:br>
              <a:rPr lang="en-US" sz="1200" b="0" i="0" kern="1200">
                <a:solidFill>
                  <a:schemeClr val="tx1"/>
                </a:solidFill>
                <a:effectLst/>
                <a:latin typeface="+mn-lt"/>
                <a:ea typeface="+mn-ea"/>
                <a:cs typeface="+mn-cs"/>
              </a:rPr>
            </a:br>
            <a:endParaRPr lang="en-US" sz="1200" b="0" i="0"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"I've seen </a:t>
            </a:r>
            <a:r>
              <a:rPr lang="en-US" sz="1200" b="0" i="1" kern="1200" err="1">
                <a:solidFill>
                  <a:schemeClr val="tx1"/>
                </a:solidFill>
                <a:effectLst/>
                <a:latin typeface="+mn-lt"/>
                <a:ea typeface="+mn-ea"/>
                <a:cs typeface="+mn-cs"/>
              </a:rPr>
              <a:t>organisations</a:t>
            </a:r>
            <a:r>
              <a:rPr lang="en-US" sz="1200" b="0" i="1" kern="1200">
                <a:solidFill>
                  <a:schemeClr val="tx1"/>
                </a:solidFill>
                <a:effectLst/>
                <a:latin typeface="+mn-lt"/>
                <a:ea typeface="+mn-ea"/>
                <a:cs typeface="+mn-cs"/>
              </a:rPr>
              <a:t> spend months uncovering deep human truth, then celebrate the launch with a poster in the lift. </a:t>
            </a:r>
          </a:p>
          <a:p>
            <a:endParaRPr lang="en-US" sz="1200" b="0" i="1" kern="1200">
              <a:solidFill>
                <a:schemeClr val="tx1"/>
              </a:solidFill>
              <a:effectLst/>
              <a:latin typeface="+mn-lt"/>
              <a:ea typeface="+mn-ea"/>
              <a:cs typeface="+mn-cs"/>
            </a:endParaRPr>
          </a:p>
          <a:p>
            <a:r>
              <a:rPr lang="en-US" sz="1200" b="0" i="1" kern="1200">
                <a:solidFill>
                  <a:schemeClr val="tx1"/>
                </a:solidFill>
                <a:effectLst/>
                <a:latin typeface="+mn-lt"/>
                <a:ea typeface="+mn-ea"/>
                <a:cs typeface="+mn-cs"/>
              </a:rPr>
              <a:t>Nothing wrong with posters. But if the insight only reaches the wall, it never reaches the work."</a:t>
            </a:r>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r>
              <a:rPr lang="en-US" sz="1200" b="1" i="0" kern="1200">
                <a:solidFill>
                  <a:schemeClr val="tx1"/>
                </a:solidFill>
                <a:effectLst/>
                <a:latin typeface="+mn-lt"/>
                <a:ea typeface="+mn-ea"/>
                <a:cs typeface="+mn-cs"/>
              </a:rPr>
              <a:t>"That's not an insight problem. That's a meaning problem.“</a:t>
            </a:r>
          </a:p>
          <a:p>
            <a:endParaRPr lang="en-GB"/>
          </a:p>
        </p:txBody>
      </p:sp>
      <p:sp>
        <p:nvSpPr>
          <p:cNvPr id="4" name="Slide Number Placeholder 3">
            <a:extLst>
              <a:ext uri="{FF2B5EF4-FFF2-40B4-BE49-F238E27FC236}">
                <a16:creationId xmlns:a16="http://schemas.microsoft.com/office/drawing/2014/main" id="{3DCC08D5-7642-BA32-B795-400B35E3CD9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7764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E16A2-1C37-19D5-0D49-29A1370120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12397F-7F6F-847B-F434-85E20147A56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17046C9-A986-1A61-81E5-0E9850B2A09E}"/>
              </a:ext>
            </a:extLst>
          </p:cNvPr>
          <p:cNvSpPr>
            <a:spLocks noGrp="1"/>
          </p:cNvSpPr>
          <p:nvPr>
            <p:ph type="body" idx="1"/>
          </p:nvPr>
        </p:nvSpPr>
        <p:spPr/>
        <p:txBody>
          <a:bodyPr/>
          <a:lstStyle/>
          <a:p>
            <a:r>
              <a:rPr lang="en-GB" i="1" dirty="0"/>
              <a:t>"We were working with Siemens. Strong employer brand. Global organisation. </a:t>
            </a:r>
          </a:p>
          <a:p>
            <a:r>
              <a:rPr lang="en-GB" i="1" dirty="0"/>
              <a:t>The brief was straightforward  build TVPs to give the EVP traction with fourteen different talent audiences.</a:t>
            </a:r>
            <a:endParaRPr lang="en-GB" dirty="0"/>
          </a:p>
          <a:p>
            <a:r>
              <a:rPr lang="en-GB" i="1" dirty="0"/>
              <a:t>Before the research started, our read was consistent. Culture would be the least resonant aspect. That's where we expected the gap.</a:t>
            </a:r>
            <a:endParaRPr lang="en-GB" dirty="0"/>
          </a:p>
          <a:p>
            <a:r>
              <a:rPr lang="en-GB" i="1" dirty="0"/>
              <a:t>We were wrong.</a:t>
            </a:r>
            <a:endParaRPr lang="en-GB" dirty="0"/>
          </a:p>
          <a:p>
            <a:endParaRPr lang="en-US" dirty="0"/>
          </a:p>
          <a:p>
            <a:r>
              <a:rPr lang="en-GB" i="1" dirty="0"/>
              <a:t>Team spirit? Strong. Social responsibility? Solid.</a:t>
            </a:r>
            <a:endParaRPr lang="en-GB" dirty="0"/>
          </a:p>
          <a:p>
            <a:r>
              <a:rPr lang="en-GB" i="1" dirty="0"/>
              <a:t>But challenge and co-create? Weak almost everywhere.</a:t>
            </a:r>
            <a:endParaRPr lang="en-GB" dirty="0"/>
          </a:p>
          <a:p>
            <a:r>
              <a:rPr lang="en-GB" i="1" dirty="0"/>
              <a:t>The pillar we expected to be the strongest a technology company, transformation agenda, innovation culture - was one of the weakest signals across the board.</a:t>
            </a:r>
            <a:endParaRPr lang="en-GB" dirty="0"/>
          </a:p>
          <a:p>
            <a:r>
              <a:rPr lang="en-GB" i="1" dirty="0"/>
              <a:t>When the data came back, the tension was elsewhere. Challenge and innovation. That was where people felt the gap between what the organisation said and what they actually experienced.</a:t>
            </a:r>
            <a:endParaRPr lang="en-GB" dirty="0"/>
          </a:p>
          <a:p>
            <a:endParaRPr lang="en-GB" i="1" dirty="0"/>
          </a:p>
          <a:p>
            <a:r>
              <a:rPr lang="en-GB" i="1" dirty="0"/>
              <a:t>It changed everything. Not just the creative direction. The brief. The stakeholders. </a:t>
            </a:r>
          </a:p>
          <a:p>
            <a:r>
              <a:rPr lang="en-GB" i="1" dirty="0"/>
              <a:t>What started as employer brand pulled in organisation transformation, training and enablement, persona activation across the people network.</a:t>
            </a:r>
            <a:endParaRPr lang="en-GB" dirty="0"/>
          </a:p>
          <a:p>
            <a:r>
              <a:rPr lang="en-GB" i="1" dirty="0"/>
              <a:t>We had gone in looking for confirmation. The signal was somewhere we hadn't planned to look.</a:t>
            </a:r>
            <a:endParaRPr lang="en-GB" dirty="0"/>
          </a:p>
          <a:p>
            <a:endParaRPr lang="en-GB" i="1" dirty="0"/>
          </a:p>
          <a:p>
            <a:r>
              <a:rPr lang="en-GB" i="1" dirty="0"/>
              <a:t>This isn't a data set. It's a diagnostic. And there's a difference.</a:t>
            </a:r>
            <a:endParaRPr lang="en-GB" dirty="0"/>
          </a:p>
          <a:p>
            <a:r>
              <a:rPr lang="en-GB" i="1" dirty="0"/>
              <a:t>You can walk into a leadership meeting with this and say: here's where we invest, here's where we reset, here's where we stop pretending the message is working.</a:t>
            </a:r>
            <a:endParaRPr lang="en-GB" dirty="0"/>
          </a:p>
          <a:p>
            <a:r>
              <a:rPr lang="en-GB" i="1" dirty="0"/>
              <a:t>That's a very different conversation from our EVP awareness is down."</a:t>
            </a:r>
            <a:endParaRPr lang="en-GB" dirty="0"/>
          </a:p>
          <a:p>
            <a:endParaRPr lang="en-US" dirty="0"/>
          </a:p>
        </p:txBody>
      </p:sp>
      <p:sp>
        <p:nvSpPr>
          <p:cNvPr id="4" name="Slide Number Placeholder 3">
            <a:extLst>
              <a:ext uri="{FF2B5EF4-FFF2-40B4-BE49-F238E27FC236}">
                <a16:creationId xmlns:a16="http://schemas.microsoft.com/office/drawing/2014/main" id="{14680D04-A4A1-FF15-46E5-CA72F8208A52}"/>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59484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7907F-1782-5C03-48F5-E485821983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530203-231C-9465-E159-99252DD34D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91D223D-9605-BACE-856D-4D5B6F842BDA}"/>
              </a:ext>
            </a:extLst>
          </p:cNvPr>
          <p:cNvSpPr>
            <a:spLocks noGrp="1"/>
          </p:cNvSpPr>
          <p:nvPr>
            <p:ph type="body" idx="1"/>
          </p:nvPr>
        </p:nvSpPr>
        <p:spPr/>
        <p:txBody>
          <a:bodyPr/>
          <a:lstStyle/>
          <a:p>
            <a:r>
              <a:rPr lang="en-GB" i="1" dirty="0"/>
              <a:t>"And here's what the signal was really telling us.</a:t>
            </a:r>
            <a:endParaRPr lang="en-GB" dirty="0"/>
          </a:p>
          <a:p>
            <a:r>
              <a:rPr lang="en-GB" i="1" dirty="0"/>
              <a:t>Three things became clear.</a:t>
            </a:r>
            <a:endParaRPr lang="en-GB" dirty="0"/>
          </a:p>
          <a:p>
            <a:endParaRPr lang="en-GB" i="1" dirty="0"/>
          </a:p>
          <a:p>
            <a:r>
              <a:rPr lang="en-GB" i="1" dirty="0"/>
              <a:t>Belief is high. But the experience is uneven.</a:t>
            </a:r>
            <a:endParaRPr lang="en-GB" dirty="0"/>
          </a:p>
          <a:p>
            <a:r>
              <a:rPr lang="en-GB" i="1" dirty="0"/>
              <a:t>Internal fragmentation creates external complexity. You can't communicate your way out of that. The conditions have to change too.</a:t>
            </a:r>
            <a:endParaRPr lang="en-GB" dirty="0"/>
          </a:p>
          <a:p>
            <a:r>
              <a:rPr lang="en-GB" i="1" dirty="0"/>
              <a:t>Behaviour change has to come alongside comms. You can't brief an EVP into existence. It has to be felt.</a:t>
            </a:r>
            <a:endParaRPr lang="en-GB" dirty="0"/>
          </a:p>
          <a:p>
            <a:endParaRPr lang="en-GB" i="1" dirty="0"/>
          </a:p>
          <a:p>
            <a:r>
              <a:rPr lang="en-GB" i="1" dirty="0"/>
              <a:t>What started as an external talent attraction brief became something far more valuable.</a:t>
            </a:r>
          </a:p>
          <a:p>
            <a:r>
              <a:rPr lang="en-GB" i="1" dirty="0"/>
              <a:t>A signal that opened a door into the ONE Tech transformation. A conversation between OD, comms and leadership that hadn't happened before.</a:t>
            </a:r>
            <a:endParaRPr lang="en-GB" dirty="0"/>
          </a:p>
          <a:p>
            <a:r>
              <a:rPr lang="en-GB" i="1" dirty="0"/>
              <a:t>The work that came out of this wasn't in the original brief. We followed the signal. And that's where it took us.</a:t>
            </a:r>
            <a:endParaRPr lang="en-GB" dirty="0"/>
          </a:p>
          <a:p>
            <a:endParaRPr lang="en-GB" b="1" i="1" dirty="0"/>
          </a:p>
          <a:p>
            <a:r>
              <a:rPr lang="en-GB" b="1" i="1" dirty="0"/>
              <a:t>Because employer brand should be the function that hears what the business is becoming before the business has found the words for it.</a:t>
            </a:r>
            <a:endParaRPr lang="en-GB" b="1" dirty="0"/>
          </a:p>
          <a:p>
            <a:r>
              <a:rPr lang="en-GB" b="1" i="1" dirty="0"/>
              <a:t>The signal was already there. We just had to listen.</a:t>
            </a:r>
          </a:p>
          <a:p>
            <a:endParaRPr lang="en-GB" b="1" dirty="0"/>
          </a:p>
          <a:p>
            <a:r>
              <a:rPr lang="en-GB" i="1" dirty="0"/>
              <a:t>Because the fragmentation wasn't just in the data. It was in the organisation. And the through-line was missing.</a:t>
            </a:r>
            <a:endParaRPr lang="en-GB" dirty="0"/>
          </a:p>
          <a:p>
            <a:r>
              <a:rPr lang="en-GB" i="1" dirty="0"/>
              <a:t>That's the opportunity in front of every person in this room.</a:t>
            </a:r>
            <a:endParaRPr lang="en-GB" dirty="0"/>
          </a:p>
          <a:p>
            <a:r>
              <a:rPr lang="en-GB" i="1" dirty="0"/>
              <a:t>Not to do more. But to listen harder. Follow the signal. And be the function that connects what's already there."</a:t>
            </a:r>
            <a:endParaRPr lang="en-GB" dirty="0"/>
          </a:p>
          <a:p>
            <a:endParaRPr lang="en-GB" sz="1200" b="0" i="0" u="none" strike="noStrike"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5974309-F190-A5C4-7F8B-131233C852F4}"/>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1356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pPr lvl="0">
              <a:defRPr/>
            </a:pPr>
            <a:r>
              <a:rPr lang="en-US" sz="1200" dirty="0"/>
              <a:t>In networks we go to get, in communities we go to give… in society, communities build a sense of belonging, support, learning, idea sharing, knowledge and experiences… </a:t>
            </a:r>
          </a:p>
          <a:p>
            <a:pPr lvl="0">
              <a:defRPr/>
            </a:pPr>
            <a:endParaRPr lang="en-US" sz="1200" dirty="0"/>
          </a:p>
          <a:p>
            <a:pPr lvl="0">
              <a:defRPr/>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Brands need to create connections that bring people back… not a one way street…</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defRPr/>
            </a:pPr>
            <a:endParaRPr lang="en-US" sz="1200" dirty="0"/>
          </a:p>
          <a:p>
            <a:pPr lvl="0">
              <a:defRPr/>
            </a:pPr>
            <a:r>
              <a:rPr lang="en-US" sz="1200" b="1" dirty="0"/>
              <a:t>Certainly not a talent pool!, leave people in pools, they drown, and who really wants to go through a talent pipeline!</a:t>
            </a:r>
          </a:p>
          <a:p>
            <a:pPr lvl="0">
              <a:defRPr/>
            </a:pPr>
            <a:endParaRPr lang="en-US" sz="1200" b="1" dirty="0"/>
          </a:p>
          <a:p>
            <a:pPr lvl="0">
              <a:defRPr/>
            </a:pPr>
            <a:r>
              <a:rPr lang="en-GB" sz="1200" b="1" dirty="0"/>
              <a:t>Database, pipelines CRM, - all technical…</a:t>
            </a:r>
          </a:p>
          <a:p>
            <a:pPr lvl="0">
              <a:defRPr/>
            </a:pPr>
            <a:endParaRPr lang="en-GB" sz="1200" b="1" dirty="0"/>
          </a:p>
          <a:p>
            <a:pPr lvl="0">
              <a:defRPr/>
            </a:pPr>
            <a:r>
              <a:rPr lang="en-GB" sz="1200" b="1" dirty="0"/>
              <a:t>Community… keep it alive, add value and make friends before you need then</a:t>
            </a:r>
          </a:p>
          <a:p>
            <a:pPr lvl="0">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Be a business of value first success second.</a:t>
            </a:r>
          </a:p>
          <a:p>
            <a:r>
              <a:rPr lang="en-US" dirty="0"/>
              <a:t>How could you become famous for how you treat your community? </a:t>
            </a:r>
            <a:endParaRPr lang="en-GB" dirty="0"/>
          </a:p>
          <a:p>
            <a:endParaRPr lang="en-GB" dirty="0"/>
          </a:p>
        </p:txBody>
      </p:sp>
    </p:spTree>
    <p:extLst>
      <p:ext uri="{BB962C8B-B14F-4D97-AF65-F5344CB8AC3E}">
        <p14:creationId xmlns:p14="http://schemas.microsoft.com/office/powerpoint/2010/main" val="115683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DF274-087A-2420-0192-750B2742C1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4B5FF8-CF1F-518E-38C8-6881CB8847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63BCDB-945F-E0C0-163B-EE96CDAE6CEA}"/>
              </a:ext>
            </a:extLst>
          </p:cNvPr>
          <p:cNvSpPr>
            <a:spLocks noGrp="1"/>
          </p:cNvSpPr>
          <p:nvPr>
            <p:ph type="body" idx="1"/>
          </p:nvPr>
        </p:nvSpPr>
        <p:spPr/>
        <p:txBody>
          <a:bodyPr/>
          <a:lstStyle/>
          <a:p>
            <a:r>
              <a:rPr lang="en-GB" dirty="0"/>
              <a:t>We obsess over return on investment. But the smarter question is return on </a:t>
            </a:r>
            <a:r>
              <a:rPr lang="en-GB" i="1" dirty="0"/>
              <a:t>involvement.</a:t>
            </a:r>
            <a:r>
              <a:rPr lang="en-GB" dirty="0"/>
              <a:t> Every community you touch is an asset. Most businesses are leaving them dormant. </a:t>
            </a:r>
          </a:p>
          <a:p>
            <a:r>
              <a:rPr lang="en-GB" dirty="0"/>
              <a:t>Your candidates aren't just candidates. They're future clients, referrers, advocates, brand ambassadors. </a:t>
            </a:r>
          </a:p>
          <a:p>
            <a:r>
              <a:rPr lang="en-GB" dirty="0"/>
              <a:t>The silver medallist you rejected well today is the hiring manager calling you in two years. </a:t>
            </a:r>
          </a:p>
          <a:p>
            <a:r>
              <a:rPr lang="en-GB" dirty="0"/>
              <a:t>The firms winning right now aren't just filling jobs faster. They're staying connected longer. Between the transactions. In the moments that matter.</a:t>
            </a:r>
          </a:p>
        </p:txBody>
      </p:sp>
      <p:sp>
        <p:nvSpPr>
          <p:cNvPr id="4" name="Slide Number Placeholder 3">
            <a:extLst>
              <a:ext uri="{FF2B5EF4-FFF2-40B4-BE49-F238E27FC236}">
                <a16:creationId xmlns:a16="http://schemas.microsoft.com/office/drawing/2014/main" id="{3E92DDAE-68AA-11B8-E86F-5E84A0E71D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5721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F759C-E45F-961B-00D4-4011FE755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F88760-A604-764F-B0CF-9EA9BC053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46994B-F6DA-3683-46BE-F34EDAFF4F0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 at those four columns. Most agencies are active in one, maybe two. The strongest firms are building relationships across all four — before they need anything from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isn't a CRM conversation. It's a relationships conversation.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tools are just the enabler.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Return on involvement means asking: what are we giving to each of these communities, not just what are we taking?</a:t>
            </a:r>
            <a:endParaRPr lang="en-US" dirty="0"/>
          </a:p>
          <a:p>
            <a:endParaRPr lang="en-GB" i="1" dirty="0"/>
          </a:p>
          <a:p>
            <a:endParaRPr lang="en-GB" i="1" dirty="0"/>
          </a:p>
          <a:p>
            <a:r>
              <a:rPr lang="en-GB" i="1" dirty="0"/>
              <a:t>Famous for showing up before anyone asks.</a:t>
            </a:r>
            <a:endParaRPr lang="en-GB" dirty="0"/>
          </a:p>
          <a:p>
            <a:r>
              <a:rPr lang="en-GB" i="1" dirty="0"/>
              <a:t>Be known for what you give, not just what you place.</a:t>
            </a:r>
            <a:endParaRPr lang="en-GB" dirty="0"/>
          </a:p>
          <a:p>
            <a:endParaRPr lang="en-GB" i="1" dirty="0"/>
          </a:p>
          <a:p>
            <a:r>
              <a:rPr lang="en-GB" i="1" dirty="0"/>
              <a:t>Contacts to community</a:t>
            </a:r>
            <a:endParaRPr lang="en-GB" dirty="0"/>
          </a:p>
          <a:p>
            <a:r>
              <a:rPr lang="en-GB" i="1" dirty="0"/>
              <a:t>Database to belonging</a:t>
            </a:r>
            <a:endParaRPr lang="en-GB" dirty="0"/>
          </a:p>
          <a:p>
            <a:r>
              <a:rPr lang="en-GB" i="1" dirty="0"/>
              <a:t>Transactions to trust</a:t>
            </a:r>
            <a:endParaRPr lang="en-GB" dirty="0"/>
          </a:p>
          <a:p>
            <a:r>
              <a:rPr lang="en-GB" i="1" dirty="0"/>
              <a:t>Known to remembered</a:t>
            </a:r>
          </a:p>
          <a:p>
            <a:endParaRPr lang="en-GB" i="1" dirty="0"/>
          </a:p>
          <a:p>
            <a:r>
              <a:rPr lang="en-GB" dirty="0"/>
              <a:t>The best firms aren't the loudest. They're the most trusted.</a:t>
            </a:r>
          </a:p>
        </p:txBody>
      </p:sp>
      <p:sp>
        <p:nvSpPr>
          <p:cNvPr id="4" name="Slide Number Placeholder 3">
            <a:extLst>
              <a:ext uri="{FF2B5EF4-FFF2-40B4-BE49-F238E27FC236}">
                <a16:creationId xmlns:a16="http://schemas.microsoft.com/office/drawing/2014/main" id="{BD284F71-77F6-D955-7A55-976ADF326BB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5829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7275" y="533400"/>
            <a:ext cx="4733925" cy="2662238"/>
          </a:xfrm>
          <a:prstGeom prst="rect">
            <a:avLst/>
          </a:prstGeom>
        </p:spPr>
      </p:sp>
      <p:sp>
        <p:nvSpPr>
          <p:cNvPr id="3" name="Notes Placeholder 2"/>
          <p:cNvSpPr>
            <a:spLocks noGrp="1"/>
          </p:cNvSpPr>
          <p:nvPr>
            <p:ph type="body" idx="1"/>
          </p:nvPr>
        </p:nvSpPr>
        <p:spPr/>
        <p:txBody>
          <a:bodyPr/>
          <a:lstStyle/>
          <a:p>
            <a:r>
              <a:rPr lang="en-GB" dirty="0" err="1"/>
              <a:t>Monzo</a:t>
            </a:r>
            <a:r>
              <a:rPr lang="en-GB" baseline="0" dirty="0"/>
              <a:t> Community…</a:t>
            </a:r>
          </a:p>
          <a:p>
            <a:endParaRPr lang="en-GB" baseline="0" dirty="0"/>
          </a:p>
          <a:p>
            <a:pPr marL="171450" indent="-171450">
              <a:buFontTx/>
              <a:buChar char="-"/>
            </a:pPr>
            <a:r>
              <a:rPr lang="en-US" sz="1200" b="0" i="0" kern="1200" dirty="0">
                <a:solidFill>
                  <a:schemeClr val="tx1"/>
                </a:solidFill>
                <a:effectLst/>
                <a:latin typeface="+mn-lt"/>
                <a:ea typeface="+mn-ea"/>
                <a:cs typeface="+mn-cs"/>
              </a:rPr>
              <a:t>Community is at the heart… From </a:t>
            </a:r>
            <a:r>
              <a:rPr lang="en-US" sz="1200" b="1" i="0" u="none" strike="noStrike" kern="1200" dirty="0">
                <a:solidFill>
                  <a:schemeClr val="tx1"/>
                </a:solidFill>
                <a:effectLst/>
                <a:latin typeface="+mn-lt"/>
                <a:ea typeface="+mn-ea"/>
                <a:cs typeface="+mn-cs"/>
              </a:rPr>
              <a:t>changing their name</a:t>
            </a:r>
            <a:r>
              <a:rPr lang="en-US" sz="1200" b="0" i="0" kern="1200" dirty="0">
                <a:solidFill>
                  <a:schemeClr val="tx1"/>
                </a:solidFill>
                <a:effectLst/>
                <a:latin typeface="+mn-lt"/>
                <a:ea typeface="+mn-ea"/>
                <a:cs typeface="+mn-cs"/>
              </a:rPr>
              <a:t>, to tackling the problem of </a:t>
            </a:r>
            <a:r>
              <a:rPr lang="en-US" sz="1200" b="1" i="0" u="none" strike="noStrike" kern="1200" dirty="0">
                <a:solidFill>
                  <a:schemeClr val="tx1"/>
                </a:solidFill>
                <a:effectLst/>
                <a:latin typeface="+mn-lt"/>
                <a:ea typeface="+mn-ea"/>
                <a:cs typeface="+mn-cs"/>
              </a:rPr>
              <a:t>ATM fees abroad</a:t>
            </a:r>
            <a:r>
              <a:rPr lang="en-US" sz="1200" b="0" i="0" kern="1200" dirty="0">
                <a:solidFill>
                  <a:schemeClr val="tx1"/>
                </a:solidFill>
                <a:effectLst/>
                <a:latin typeface="+mn-lt"/>
                <a:ea typeface="+mn-ea"/>
                <a:cs typeface="+mn-cs"/>
              </a:rPr>
              <a:t>, their users have helped them make the decisions that got them to where there are today</a:t>
            </a:r>
          </a:p>
          <a:p>
            <a:pPr marL="171450" indent="-171450">
              <a:buFontTx/>
              <a:buChar char="-"/>
            </a:pPr>
            <a:r>
              <a:rPr lang="en-US" sz="1200" b="0" i="0" kern="1200" dirty="0">
                <a:solidFill>
                  <a:schemeClr val="tx1"/>
                </a:solidFill>
                <a:effectLst/>
                <a:latin typeface="+mn-lt"/>
                <a:ea typeface="+mn-ea"/>
                <a:cs typeface="+mn-cs"/>
              </a:rPr>
              <a:t>They</a:t>
            </a:r>
            <a:r>
              <a:rPr lang="en-US" sz="1200" b="0" i="0" kern="1200" baseline="0" dirty="0">
                <a:solidFill>
                  <a:schemeClr val="tx1"/>
                </a:solidFill>
                <a:effectLst/>
                <a:latin typeface="+mn-lt"/>
                <a:ea typeface="+mn-ea"/>
                <a:cs typeface="+mn-cs"/>
              </a:rPr>
              <a:t> have on and offline events</a:t>
            </a:r>
          </a:p>
          <a:p>
            <a:pPr marL="171450" indent="-171450">
              <a:buFontTx/>
              <a:buChar char="-"/>
            </a:pPr>
            <a:r>
              <a:rPr lang="en-US" sz="1200" b="0" i="0" kern="1200" baseline="0" dirty="0">
                <a:solidFill>
                  <a:schemeClr val="tx1"/>
                </a:solidFill>
                <a:effectLst/>
                <a:latin typeface="+mn-lt"/>
                <a:ea typeface="+mn-ea"/>
                <a:cs typeface="+mn-cs"/>
              </a:rPr>
              <a:t>#</a:t>
            </a:r>
            <a:r>
              <a:rPr lang="en-US" sz="1200" b="0" i="0" kern="1200" baseline="0" dirty="0" err="1">
                <a:solidFill>
                  <a:schemeClr val="tx1"/>
                </a:solidFill>
                <a:effectLst/>
                <a:latin typeface="+mn-lt"/>
                <a:ea typeface="+mn-ea"/>
                <a:cs typeface="+mn-cs"/>
              </a:rPr>
              <a:t>Monzostories</a:t>
            </a:r>
            <a:endParaRPr lang="en-US" sz="1200" b="0" i="0" kern="1200" baseline="0" dirty="0">
              <a:solidFill>
                <a:schemeClr val="tx1"/>
              </a:solidFill>
              <a:effectLst/>
              <a:latin typeface="+mn-lt"/>
              <a:ea typeface="+mn-ea"/>
              <a:cs typeface="+mn-cs"/>
            </a:endParaRPr>
          </a:p>
          <a:p>
            <a:pPr marL="0" indent="0">
              <a:buFontTx/>
              <a:buNone/>
            </a:pPr>
            <a:endParaRPr lang="en-US" sz="1200" b="0" i="0" kern="1200" dirty="0">
              <a:solidFill>
                <a:schemeClr val="tx1"/>
              </a:solidFill>
              <a:effectLst/>
              <a:latin typeface="+mn-lt"/>
              <a:ea typeface="+mn-ea"/>
              <a:cs typeface="+mn-cs"/>
            </a:endParaRPr>
          </a:p>
          <a:p>
            <a:pPr marL="171450" indent="-171450">
              <a:buFontTx/>
              <a:buChar char="-"/>
            </a:pPr>
            <a:r>
              <a:rPr lang="en-US" sz="1200" b="0" i="0" kern="1200" dirty="0">
                <a:solidFill>
                  <a:schemeClr val="tx1"/>
                </a:solidFill>
                <a:effectLst/>
                <a:latin typeface="+mn-lt"/>
                <a:ea typeface="+mn-ea"/>
                <a:cs typeface="+mn-cs"/>
              </a:rPr>
              <a:t>We’re especially grateful to all the members of our </a:t>
            </a:r>
            <a:r>
              <a:rPr lang="en-US" sz="1200" b="1" i="0" u="none" strike="noStrike" kern="1200" dirty="0">
                <a:solidFill>
                  <a:schemeClr val="tx1"/>
                </a:solidFill>
                <a:effectLst/>
                <a:latin typeface="+mn-lt"/>
                <a:ea typeface="+mn-ea"/>
                <a:cs typeface="+mn-cs"/>
                <a:hlinkClick r:id="rId3"/>
              </a:rPr>
              <a:t>community forum</a:t>
            </a:r>
            <a:r>
              <a:rPr lang="en-US" sz="1200" b="0" i="0" kern="1200" dirty="0">
                <a:solidFill>
                  <a:schemeClr val="tx1"/>
                </a:solidFill>
                <a:effectLst/>
                <a:latin typeface="+mn-lt"/>
                <a:ea typeface="+mn-ea"/>
                <a:cs typeface="+mn-cs"/>
              </a:rPr>
              <a:t>. It’s a really great place where </a:t>
            </a:r>
            <a:r>
              <a:rPr lang="en-US" sz="1200" b="0" i="0" kern="1200" dirty="0" err="1">
                <a:solidFill>
                  <a:schemeClr val="tx1"/>
                </a:solidFill>
                <a:effectLst/>
                <a:latin typeface="+mn-lt"/>
                <a:ea typeface="+mn-ea"/>
                <a:cs typeface="+mn-cs"/>
              </a:rPr>
              <a:t>Monzo</a:t>
            </a:r>
            <a:r>
              <a:rPr lang="en-US" sz="1200" b="0" i="0" kern="1200" dirty="0">
                <a:solidFill>
                  <a:schemeClr val="tx1"/>
                </a:solidFill>
                <a:effectLst/>
                <a:latin typeface="+mn-lt"/>
                <a:ea typeface="+mn-ea"/>
                <a:cs typeface="+mn-cs"/>
              </a:rPr>
              <a:t> users come together to share their ideas and feedback with us. </a:t>
            </a:r>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a:xfrm>
            <a:off x="5317963" y="6746118"/>
            <a:ext cx="4068339" cy="355124"/>
          </a:xfrm>
          <a:prstGeom prst="rect">
            <a:avLst/>
          </a:prstGeom>
        </p:spPr>
        <p:txBody>
          <a:bodyPr/>
          <a:lstStyle/>
          <a:p>
            <a:pPr marL="0" marR="0" lvl="0" indent="0" algn="l" defTabSz="913674" rtl="0" eaLnBrk="1" fontAlgn="auto" latinLnBrk="0" hangingPunct="0">
              <a:lnSpc>
                <a:spcPct val="100000"/>
              </a:lnSpc>
              <a:spcBef>
                <a:spcPts val="0"/>
              </a:spcBef>
              <a:spcAft>
                <a:spcPts val="0"/>
              </a:spcAft>
              <a:buClrTx/>
              <a:buSzTx/>
              <a:buFontTx/>
              <a:buNone/>
              <a:tabLst/>
              <a:defRPr/>
            </a:pPr>
            <a:fld id="{2230352C-3227-0545-8425-08D9F070232B}" type="slidenum">
              <a:rPr kumimoji="0" lang="en-US" sz="1900" b="0" i="0" u="none" strike="noStrike" kern="0" cap="none" spc="0" normalizeH="0" baseline="0" noProof="0" smtClean="0">
                <a:ln>
                  <a:noFill/>
                </a:ln>
                <a:solidFill>
                  <a:prstClr val="black"/>
                </a:solidFill>
                <a:effectLst/>
                <a:uLnTx/>
                <a:uFillTx/>
                <a:latin typeface="Calibri"/>
                <a:ea typeface="+mn-ea"/>
                <a:cs typeface="Helvetica"/>
                <a:sym typeface="Helvetica"/>
              </a:rPr>
              <a:pPr marL="0" marR="0" lvl="0" indent="0" algn="l" defTabSz="913674" rtl="0" eaLnBrk="1" fontAlgn="auto" latinLnBrk="0" hangingPunct="0">
                <a:lnSpc>
                  <a:spcPct val="100000"/>
                </a:lnSpc>
                <a:spcBef>
                  <a:spcPts val="0"/>
                </a:spcBef>
                <a:spcAft>
                  <a:spcPts val="0"/>
                </a:spcAft>
                <a:buClrTx/>
                <a:buSzTx/>
                <a:buFontTx/>
                <a:buNone/>
                <a:tabLst/>
                <a:defRPr/>
              </a:pPr>
              <a:t>14</a:t>
            </a:fld>
            <a:endParaRPr kumimoji="0" lang="en-US" sz="1900" b="0" i="0" u="none" strike="noStrike" kern="0" cap="none" spc="0" normalizeH="0" baseline="0" noProof="0">
              <a:ln>
                <a:noFill/>
              </a:ln>
              <a:solidFill>
                <a:prstClr val="black"/>
              </a:solidFill>
              <a:effectLst/>
              <a:uLnTx/>
              <a:uFillTx/>
              <a:latin typeface="Calibri"/>
              <a:ea typeface="+mn-ea"/>
              <a:cs typeface="Helvetica"/>
              <a:sym typeface="Helvetica"/>
            </a:endParaRPr>
          </a:p>
        </p:txBody>
      </p:sp>
    </p:spTree>
    <p:extLst>
      <p:ext uri="{BB962C8B-B14F-4D97-AF65-F5344CB8AC3E}">
        <p14:creationId xmlns:p14="http://schemas.microsoft.com/office/powerpoint/2010/main" val="4198987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pPr>
              <a:buNone/>
            </a:pPr>
            <a:r>
              <a:rPr lang="en-GB" sz="1200" b="1" dirty="0"/>
              <a:t>Brand Council — Making Friends Before We Need Them</a:t>
            </a:r>
          </a:p>
          <a:p>
            <a:pPr>
              <a:buNone/>
            </a:pPr>
            <a:endParaRPr lang="en-GB" sz="1200" b="1" dirty="0"/>
          </a:p>
          <a:p>
            <a:pPr>
              <a:buNone/>
            </a:pPr>
            <a:r>
              <a:rPr lang="en-GB" sz="1200" dirty="0"/>
              <a:t>"A database stores people. A community keeps them close."</a:t>
            </a:r>
            <a:endParaRPr lang="en-GB" sz="1200" b="1" dirty="0"/>
          </a:p>
          <a:p>
            <a:pPr>
              <a:buNone/>
            </a:pPr>
            <a:endParaRPr lang="en-GB" sz="1200" dirty="0"/>
          </a:p>
          <a:p>
            <a:pPr marL="285750" indent="-285750">
              <a:buFont typeface="Arial" panose="020B0604020202020204" pitchFamily="34" charset="0"/>
              <a:buChar char="•"/>
            </a:pPr>
            <a:r>
              <a:rPr lang="en-GB" sz="1200" dirty="0"/>
              <a:t>Real intelligence from CHROs, CPOs, TA and EB leaders</a:t>
            </a:r>
          </a:p>
          <a:p>
            <a:pPr marL="285750" indent="-285750">
              <a:buFont typeface="Arial" panose="020B0604020202020204" pitchFamily="34" charset="0"/>
              <a:buChar char="•"/>
            </a:pPr>
            <a:r>
              <a:rPr lang="en-GB" sz="1200" dirty="0"/>
              <a:t>A community we add value to first, before we ever ask for anything</a:t>
            </a:r>
          </a:p>
          <a:p>
            <a:pPr marL="285750" indent="-285750">
              <a:buFont typeface="Arial" panose="020B0604020202020204" pitchFamily="34" charset="0"/>
              <a:buChar char="•"/>
            </a:pPr>
            <a:r>
              <a:rPr lang="en-GB" sz="1200" dirty="0"/>
              <a:t>The signal behind our thinking, our content and our AI development</a:t>
            </a:r>
          </a:p>
          <a:p>
            <a:pPr marL="285750" indent="-285750">
              <a:buFont typeface="Arial" panose="020B0604020202020204" pitchFamily="34" charset="0"/>
              <a:buChar char="•"/>
            </a:pPr>
            <a:r>
              <a:rPr lang="en-GB" sz="1200" dirty="0"/>
              <a:t>Relationships built on generosity, not sales conversations</a:t>
            </a:r>
          </a:p>
          <a:p>
            <a:pPr marL="285750" indent="-285750">
              <a:buFont typeface="Arial" panose="020B0604020202020204" pitchFamily="34" charset="0"/>
              <a:buChar char="•"/>
            </a:pPr>
            <a:r>
              <a:rPr lang="en-GB" sz="1200" dirty="0"/>
              <a:t>Involved in shaping our brand, proposition and offer</a:t>
            </a:r>
          </a:p>
          <a:p>
            <a:pPr marL="285750" indent="-285750">
              <a:buFont typeface="Arial" panose="020B0604020202020204" pitchFamily="34" charset="0"/>
              <a:buChar char="•"/>
            </a:pPr>
            <a:r>
              <a:rPr lang="en-GB" sz="1200" dirty="0"/>
              <a:t>Our sense check. Our influencers</a:t>
            </a:r>
            <a:r>
              <a:rPr lang="en-GB" sz="1200" b="1" dirty="0"/>
              <a:t>. In rooms we'll never be in.</a:t>
            </a:r>
          </a:p>
          <a:p>
            <a:pPr marL="285750" indent="-285750">
              <a:buFont typeface="Arial" panose="020B0604020202020204" pitchFamily="34" charset="0"/>
              <a:buChar char="•"/>
            </a:pPr>
            <a:r>
              <a:rPr lang="en-GB" sz="1200" dirty="0"/>
              <a:t>Our own proof that community is a competitive advantage</a:t>
            </a:r>
            <a:endParaRPr lang="en-GB" dirty="0"/>
          </a:p>
        </p:txBody>
      </p:sp>
    </p:spTree>
    <p:extLst>
      <p:ext uri="{BB962C8B-B14F-4D97-AF65-F5344CB8AC3E}">
        <p14:creationId xmlns:p14="http://schemas.microsoft.com/office/powerpoint/2010/main" val="1721692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F6EB5-E6BD-5FA7-A1A3-6B08104A1C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39A7B8-5622-4295-BA0E-9E345A5DADE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ACD0080-5B1A-1C35-2DE2-299F0BBE9F32}"/>
              </a:ext>
            </a:extLst>
          </p:cNvPr>
          <p:cNvSpPr>
            <a:spLocks noGrp="1"/>
          </p:cNvSpPr>
          <p:nvPr>
            <p:ph type="body" idx="1"/>
          </p:nvPr>
        </p:nvSpPr>
        <p:spPr/>
        <p:txBody>
          <a:bodyPr/>
          <a:lstStyle/>
          <a:p>
            <a:r>
              <a:rPr lang="en-GB" dirty="0"/>
              <a:t>Be famous for how you show up before anyone needs anything.</a:t>
            </a:r>
          </a:p>
        </p:txBody>
      </p:sp>
      <p:sp>
        <p:nvSpPr>
          <p:cNvPr id="4" name="Slide Number Placeholder 3">
            <a:extLst>
              <a:ext uri="{FF2B5EF4-FFF2-40B4-BE49-F238E27FC236}">
                <a16:creationId xmlns:a16="http://schemas.microsoft.com/office/drawing/2014/main" id="{B52E4B93-EBA8-B355-934B-4DC2526F8C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5D76C-9358-4763-8DB7-72C86813618E}" type="slidenum">
              <a:rPr kumimoji="0" lang="en-GB" sz="1200" b="0" i="0" u="none" strike="noStrike" kern="0" cap="none" spc="0" normalizeH="0" baseline="0" noProof="0" smtClean="0">
                <a:ln>
                  <a:noFill/>
                </a:ln>
                <a:solidFill>
                  <a:sysClr val="windowText" lastClr="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386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0B4C0-89E4-1A97-4E5D-1EF1E04FBD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E19524-3DB4-08AB-A161-D603AFCDF4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8597A6-F12E-FF8B-2BF6-DCB015343AEC}"/>
              </a:ext>
            </a:extLst>
          </p:cNvPr>
          <p:cNvSpPr>
            <a:spLocks noGrp="1"/>
          </p:cNvSpPr>
          <p:nvPr>
            <p:ph type="body" idx="1"/>
          </p:nvPr>
        </p:nvSpPr>
        <p:spPr/>
        <p:txBody>
          <a:bodyPr/>
          <a:lstStyle/>
          <a:p>
            <a:r>
              <a:rPr lang="en-GB" i="1" dirty="0"/>
              <a:t>What could you become famous for?</a:t>
            </a:r>
            <a:r>
              <a:rPr lang="en-GB" dirty="0"/>
              <a:t> </a:t>
            </a:r>
          </a:p>
          <a:p>
            <a:r>
              <a:rPr lang="en-GB" i="1" dirty="0"/>
              <a:t>The moment they never forgot</a:t>
            </a:r>
            <a:r>
              <a:rPr lang="en-GB" dirty="0"/>
              <a:t> </a:t>
            </a:r>
            <a:r>
              <a:rPr lang="en-GB" i="1" dirty="0"/>
              <a:t>Famous for how you make people feel</a:t>
            </a:r>
            <a:r>
              <a:rPr lang="en-GB" dirty="0"/>
              <a:t> </a:t>
            </a:r>
          </a:p>
          <a:p>
            <a:r>
              <a:rPr lang="en-GB" i="1" dirty="0"/>
              <a:t>What do people say about you when you're not in the room?</a:t>
            </a:r>
            <a:r>
              <a:rPr lang="en-GB" dirty="0"/>
              <a:t> </a:t>
            </a:r>
          </a:p>
          <a:p>
            <a:r>
              <a:rPr lang="en-GB" i="1" dirty="0"/>
              <a:t>The moments that make you memorable</a:t>
            </a:r>
            <a:r>
              <a:rPr lang="en-GB" dirty="0"/>
              <a:t> </a:t>
            </a:r>
          </a:p>
          <a:p>
            <a:r>
              <a:rPr lang="en-GB" i="1" dirty="0"/>
              <a:t>From forgettable to famous</a:t>
            </a:r>
            <a:r>
              <a:rPr lang="en-GB" dirty="0"/>
              <a:t> </a:t>
            </a:r>
            <a:r>
              <a:rPr lang="en-GB" i="1" dirty="0"/>
              <a:t>Be famous for the small things</a:t>
            </a:r>
            <a:r>
              <a:rPr lang="en-GB" dirty="0"/>
              <a:t> </a:t>
            </a:r>
          </a:p>
          <a:p>
            <a:r>
              <a:rPr lang="en-GB" i="1" dirty="0"/>
              <a:t>The moments between the moments - that's where famous is made</a:t>
            </a:r>
            <a:endParaRPr lang="en-GB" dirty="0"/>
          </a:p>
        </p:txBody>
      </p:sp>
      <p:sp>
        <p:nvSpPr>
          <p:cNvPr id="4" name="Slide Number Placeholder 3">
            <a:extLst>
              <a:ext uri="{FF2B5EF4-FFF2-40B4-BE49-F238E27FC236}">
                <a16:creationId xmlns:a16="http://schemas.microsoft.com/office/drawing/2014/main" id="{E86B07D3-C43A-89BD-E46C-B5855D0578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65119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Tell story…</a:t>
            </a:r>
            <a:br>
              <a:rPr lang="en-US"/>
            </a:br>
            <a:endParaRPr lang="en-US"/>
          </a:p>
          <a:p>
            <a:r>
              <a:rPr lang="en-GB" sz="1200" kern="1200">
                <a:solidFill>
                  <a:schemeClr val="tx1"/>
                </a:solidFill>
                <a:effectLst/>
                <a:latin typeface="+mn-lt"/>
                <a:ea typeface="+mn-ea"/>
                <a:cs typeface="+mn-cs"/>
              </a:rPr>
              <a:t>'When I talk about moments between moments, let me explain what I mean.'</a:t>
            </a:r>
          </a:p>
          <a:p>
            <a:r>
              <a:rPr lang="en-GB" sz="1200" kern="1200">
                <a:solidFill>
                  <a:schemeClr val="tx1"/>
                </a:solidFill>
                <a:effectLst/>
                <a:latin typeface="+mn-lt"/>
                <a:ea typeface="+mn-ea"/>
                <a:cs typeface="+mn-cs"/>
              </a:rPr>
              <a:t>'Imagine we go shopping in New York. Big night out. We walk into this beautiful boutique. It's stunning. The light is incredible. The staff are warm. They offer you champagne. They find you dresses, shoes, the whole thing.'</a:t>
            </a:r>
          </a:p>
          <a:p>
            <a:r>
              <a:rPr lang="en-GB" sz="1200" kern="1200">
                <a:solidFill>
                  <a:schemeClr val="tx1"/>
                </a:solidFill>
                <a:effectLst/>
                <a:latin typeface="+mn-lt"/>
                <a:ea typeface="+mn-ea"/>
                <a:cs typeface="+mn-cs"/>
              </a:rPr>
              <a:t>'And you're thinking — this is amazing.'</a:t>
            </a:r>
          </a:p>
          <a:p>
            <a:r>
              <a:rPr lang="en-GB" sz="1200" kern="1200">
                <a:solidFill>
                  <a:schemeClr val="tx1"/>
                </a:solidFill>
                <a:effectLst/>
                <a:latin typeface="+mn-lt"/>
                <a:ea typeface="+mn-ea"/>
                <a:cs typeface="+mn-cs"/>
              </a:rPr>
              <a:t>'Then you go into the changing room.' 'And it's tiny. Grotty. The mirror is bad. The light is worse. Suddenly you can't see what the clothes actually look like. The experience breaks.’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'Now here's the thing. That boutique didn't have a lighting problem. It had a meaning problem. Because it promised you an amazing experience. And then the changing room made that promise feel like a lie.'</a:t>
            </a:r>
          </a:p>
          <a:p>
            <a:r>
              <a:rPr lang="en-GB" sz="1200" kern="1200">
                <a:solidFill>
                  <a:schemeClr val="tx1"/>
                </a:solidFill>
                <a:effectLst/>
                <a:latin typeface="+mn-lt"/>
                <a:ea typeface="+mn-ea"/>
                <a:cs typeface="+mn-cs"/>
              </a:rPr>
              <a:t>'So they fixed it. Made it beautiful. Made it thoughtful. Made the changing room match the promise.'</a:t>
            </a:r>
          </a:p>
          <a:p>
            <a:r>
              <a:rPr lang="en-GB" sz="1200" kern="1200">
                <a:solidFill>
                  <a:schemeClr val="tx1"/>
                </a:solidFill>
                <a:effectLst/>
                <a:latin typeface="+mn-lt"/>
                <a:ea typeface="+mn-ea"/>
                <a:cs typeface="+mn-cs"/>
              </a:rPr>
              <a:t>'And sales went up. Not because the changing room was prettier. But because the small moment carried the meaning of the big promise. The inside matched the outside.'</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BRIDGE TO EB  ONE LINE AT A TIME, SLOWLY</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'And that's exactly what's happening in employer brand.'</a:t>
            </a:r>
          </a:p>
          <a:p>
            <a:r>
              <a:rPr lang="en-GB" sz="1200" kern="1200">
                <a:solidFill>
                  <a:schemeClr val="tx1"/>
                </a:solidFill>
                <a:effectLst/>
                <a:latin typeface="+mn-lt"/>
                <a:ea typeface="+mn-ea"/>
                <a:cs typeface="+mn-cs"/>
              </a:rPr>
              <a:t>'We're brilliant at creating the beautiful boutique. The values. The EVP. The campaign. The careers site. The launch moment.'</a:t>
            </a:r>
          </a:p>
          <a:p>
            <a:r>
              <a:rPr lang="en-GB" sz="1200" kern="1200">
                <a:solidFill>
                  <a:schemeClr val="tx1"/>
                </a:solidFill>
                <a:effectLst/>
                <a:latin typeface="+mn-lt"/>
                <a:ea typeface="+mn-ea"/>
                <a:cs typeface="+mn-cs"/>
              </a:rPr>
              <a:t>'But we don't always design the changing rooms.’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first week. The manager conversation. The shift huddle. The candidate rejection. The moment someone decides whether to believe us or not.'</a:t>
            </a:r>
          </a:p>
          <a:p>
            <a:r>
              <a:rPr lang="en-GB" sz="1200" kern="1200">
                <a:solidFill>
                  <a:schemeClr val="tx1"/>
                </a:solidFill>
                <a:effectLst/>
                <a:latin typeface="+mn-lt"/>
                <a:ea typeface="+mn-ea"/>
                <a:cs typeface="+mn-cs"/>
              </a:rPr>
              <a:t>'That's where meaning lives. Not in the campaign. Not in the promise on the website. But in the moment where the promise either holds up — or it doesn't.’</a:t>
            </a:r>
          </a:p>
          <a:p>
            <a:endParaRPr lang="en-GB" sz="1200" b="1" i="1"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The small moment carries the meaning of the big promise.</a:t>
            </a:r>
            <a:endParaRPr lang="en-GB" sz="1200" kern="1200">
              <a:solidFill>
                <a:schemeClr val="tx1"/>
              </a:solidFill>
              <a:effectLst/>
              <a:latin typeface="+mn-lt"/>
              <a:ea typeface="+mn-ea"/>
              <a:cs typeface="+mn-cs"/>
            </a:endParaRPr>
          </a:p>
          <a:p>
            <a:endParaRPr lang="en-US"/>
          </a:p>
          <a:p>
            <a:endParaRPr lang="en-US"/>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D86920-DF00-7243-B1B1-5C4FFADB313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52129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61236-243D-5975-300C-4E1971746E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5D737-3D77-6F3F-D68C-495725FD18C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483EC13-FB6E-E8F0-A275-7E00F407D586}"/>
              </a:ext>
            </a:extLst>
          </p:cNvPr>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So this is how we map the talent journey and key touch points, to ensure your </a:t>
            </a:r>
            <a:r>
              <a:rPr lang="en-GB" sz="1200" b="1" i="0" u="none" strike="noStrike" kern="1200">
                <a:solidFill>
                  <a:schemeClr val="tx1"/>
                </a:solidFill>
                <a:effectLst/>
                <a:latin typeface="+mn-lt"/>
                <a:ea typeface="+mn-ea"/>
                <a:cs typeface="+mn-cs"/>
              </a:rPr>
              <a:t>employer brand isn’t a poster… it’s a signal system.</a:t>
            </a:r>
          </a:p>
          <a:p>
            <a:endParaRPr lang="en-GB" sz="1200" b="1"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On the left you’ve got the </a:t>
            </a:r>
            <a:r>
              <a:rPr lang="en-GB" sz="1200" b="0" i="1" u="none" strike="noStrike" kern="1200">
                <a:solidFill>
                  <a:schemeClr val="tx1"/>
                </a:solidFill>
                <a:effectLst/>
                <a:latin typeface="+mn-lt"/>
                <a:ea typeface="+mn-ea"/>
                <a:cs typeface="+mn-cs"/>
              </a:rPr>
              <a:t>EB Signals</a:t>
            </a:r>
            <a:r>
              <a:rPr lang="en-GB" sz="1200" b="0" i="0" u="none" strike="noStrike" kern="1200">
                <a:solidFill>
                  <a:schemeClr val="tx1"/>
                </a:solidFill>
                <a:effectLst/>
                <a:latin typeface="+mn-lt"/>
                <a:ea typeface="+mn-ea"/>
                <a:cs typeface="+mn-cs"/>
              </a:rPr>
              <a:t> -  </a:t>
            </a:r>
            <a:r>
              <a:rPr lang="en-GB" sz="1200" b="1" i="0" u="none" strike="noStrike" kern="1200">
                <a:solidFill>
                  <a:schemeClr val="tx1"/>
                </a:solidFill>
                <a:effectLst/>
                <a:latin typeface="+mn-lt"/>
                <a:ea typeface="+mn-ea"/>
                <a:cs typeface="+mn-cs"/>
              </a:rPr>
              <a:t>messaging, tagline, look and feel, and the way you create connected experiences.</a:t>
            </a:r>
            <a:r>
              <a:rPr lang="en-GB" sz="1200" b="0" i="0" u="none" strike="noStrike" kern="1200">
                <a:solidFill>
                  <a:schemeClr val="tx1"/>
                </a:solidFill>
                <a:effectLst/>
                <a:latin typeface="+mn-lt"/>
                <a:ea typeface="+mn-ea"/>
                <a:cs typeface="+mn-cs"/>
              </a:rPr>
              <a:t> That’s the ‘broadcast’. That’s what talent sees and feels.</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But the soundwave is the important bit - because in reality, that signal </a:t>
            </a:r>
            <a:r>
              <a:rPr lang="en-GB" sz="1200" b="1" i="0" u="none" strike="noStrike" kern="1200">
                <a:solidFill>
                  <a:schemeClr val="tx1"/>
                </a:solidFill>
                <a:effectLst/>
                <a:latin typeface="+mn-lt"/>
                <a:ea typeface="+mn-ea"/>
                <a:cs typeface="+mn-cs"/>
              </a:rPr>
              <a:t>gets distorted</a:t>
            </a:r>
            <a:r>
              <a:rPr lang="en-GB" sz="1200" b="0" i="0" u="none" strike="noStrike" kern="1200">
                <a:solidFill>
                  <a:schemeClr val="tx1"/>
                </a:solidFill>
                <a:effectLst/>
                <a:latin typeface="+mn-lt"/>
                <a:ea typeface="+mn-ea"/>
                <a:cs typeface="+mn-cs"/>
              </a:rPr>
              <a:t> as it travels through different moments, channels and regions. And when the category looks and sounds the same, the signal either </a:t>
            </a:r>
            <a:r>
              <a:rPr lang="en-GB" sz="1200" b="1" i="0" u="none" strike="noStrike" kern="1200">
                <a:solidFill>
                  <a:schemeClr val="tx1"/>
                </a:solidFill>
                <a:effectLst/>
                <a:latin typeface="+mn-lt"/>
                <a:ea typeface="+mn-ea"/>
                <a:cs typeface="+mn-cs"/>
              </a:rPr>
              <a:t>gets lost</a:t>
            </a:r>
            <a:r>
              <a:rPr lang="en-GB" sz="1200" b="0" i="0" u="none" strike="noStrike" kern="1200">
                <a:solidFill>
                  <a:schemeClr val="tx1"/>
                </a:solidFill>
                <a:effectLst/>
                <a:latin typeface="+mn-lt"/>
                <a:ea typeface="+mn-ea"/>
                <a:cs typeface="+mn-cs"/>
              </a:rPr>
              <a:t>… or it turns into </a:t>
            </a:r>
            <a:r>
              <a:rPr lang="en-GB" sz="1200" b="1" i="0" u="none" strike="noStrike" kern="1200">
                <a:solidFill>
                  <a:schemeClr val="tx1"/>
                </a:solidFill>
                <a:effectLst/>
                <a:latin typeface="+mn-lt"/>
                <a:ea typeface="+mn-ea"/>
                <a:cs typeface="+mn-cs"/>
              </a:rPr>
              <a:t>noise</a:t>
            </a:r>
            <a:r>
              <a:rPr lang="en-GB" sz="1200" b="0" i="0" u="none" strike="noStrike" kern="1200">
                <a:solidFill>
                  <a:schemeClr val="tx1"/>
                </a:solidFill>
                <a:effectLst/>
                <a:latin typeface="+mn-lt"/>
                <a:ea typeface="+mn-ea"/>
                <a:cs typeface="+mn-cs"/>
              </a:rPr>
              <a:t>.</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So what we’re doing with GXO is designing a signal that stays </a:t>
            </a:r>
            <a:r>
              <a:rPr lang="en-GB" sz="1200" b="1" i="0" u="none" strike="noStrike" kern="1200">
                <a:solidFill>
                  <a:schemeClr val="tx1"/>
                </a:solidFill>
                <a:effectLst/>
                <a:latin typeface="+mn-lt"/>
                <a:ea typeface="+mn-ea"/>
                <a:cs typeface="+mn-cs"/>
              </a:rPr>
              <a:t>clear and consistent but</a:t>
            </a:r>
            <a:r>
              <a:rPr lang="en-GB" sz="1200" b="0" i="0" u="none" strike="noStrike" kern="1200">
                <a:solidFill>
                  <a:schemeClr val="tx1"/>
                </a:solidFill>
                <a:effectLst/>
                <a:latin typeface="+mn-lt"/>
                <a:ea typeface="+mn-ea"/>
                <a:cs typeface="+mn-cs"/>
              </a:rPr>
              <a:t> also </a:t>
            </a:r>
            <a:r>
              <a:rPr lang="en-GB" sz="1200" b="1" i="0" u="none" strike="noStrike" kern="1200">
                <a:solidFill>
                  <a:schemeClr val="tx1"/>
                </a:solidFill>
                <a:effectLst/>
                <a:latin typeface="+mn-lt"/>
                <a:ea typeface="+mn-ea"/>
                <a:cs typeface="+mn-cs"/>
              </a:rPr>
              <a:t>flexes</a:t>
            </a:r>
            <a:r>
              <a:rPr lang="en-GB" sz="1200" b="0" i="0" u="none" strike="noStrike" kern="1200">
                <a:solidFill>
                  <a:schemeClr val="tx1"/>
                </a:solidFill>
                <a:effectLst/>
                <a:latin typeface="+mn-lt"/>
                <a:ea typeface="+mn-ea"/>
                <a:cs typeface="+mn-cs"/>
              </a:rPr>
              <a:t> through the full journey -  from first touch, to day one, along the employee experience and alumni.</a:t>
            </a:r>
          </a:p>
          <a:p>
            <a:endParaRPr lang="en-US"/>
          </a:p>
        </p:txBody>
      </p:sp>
      <p:sp>
        <p:nvSpPr>
          <p:cNvPr id="4" name="Slide Number Placeholder 3">
            <a:extLst>
              <a:ext uri="{FF2B5EF4-FFF2-40B4-BE49-F238E27FC236}">
                <a16:creationId xmlns:a16="http://schemas.microsoft.com/office/drawing/2014/main" id="{DA95C37D-AF13-76E7-7DFA-DD633F918C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5D76C-9358-4763-8DB7-72C86813618E}" type="slidenum">
              <a:rPr kumimoji="0" lang="en-GB" sz="1200" b="0" i="0" u="none" strike="noStrike" kern="0" cap="none" spc="0" normalizeH="0" baseline="0" noProof="0" smtClean="0">
                <a:ln>
                  <a:noFill/>
                </a:ln>
                <a:solidFill>
                  <a:sysClr val="windowText" lastClr="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49620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"We could have written a campaign. We didn't."</a:t>
            </a:r>
            <a:endParaRPr lang="en-GB" dirty="0"/>
          </a:p>
          <a:p>
            <a:r>
              <a:rPr lang="en-GB" i="1" dirty="0"/>
              <a:t>"We went inside first."</a:t>
            </a:r>
            <a:endParaRPr lang="en-GB" dirty="0"/>
          </a:p>
          <a:p>
            <a:r>
              <a:rPr lang="en-GB" b="1" dirty="0"/>
              <a:t>THE SIGNAL</a:t>
            </a:r>
            <a:endParaRPr lang="en-GB" dirty="0"/>
          </a:p>
          <a:p>
            <a:r>
              <a:rPr lang="en-GB" i="1" dirty="0"/>
              <a:t>"We didn't write that line. We found it."</a:t>
            </a:r>
            <a:endParaRPr lang="en-GB" dirty="0"/>
          </a:p>
          <a:p>
            <a:r>
              <a:rPr lang="en-GB" i="1" dirty="0"/>
              <a:t>"That's not a line from a brief. That's a line from a life."</a:t>
            </a:r>
            <a:endParaRPr lang="en-GB" dirty="0"/>
          </a:p>
          <a:p>
            <a:r>
              <a:rPr lang="en-GB" i="1" dirty="0"/>
              <a:t>"Proud to be a hacker on the right side of the law.“</a:t>
            </a:r>
            <a:br>
              <a:rPr lang="en-GB" i="1" dirty="0"/>
            </a:br>
            <a:r>
              <a:rPr lang="en-GB" i="1" dirty="0"/>
              <a:t>“we protect everything….:</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48804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184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a:solidFill>
                  <a:srgbClr val="000000"/>
                </a:solidFill>
                <a:effectLst/>
                <a:latin typeface="Calibri" panose="020F0502020204030204" pitchFamily="34" charset="0"/>
              </a:rPr>
              <a:t>Return on Involvement</a:t>
            </a:r>
          </a:p>
          <a:p>
            <a:endParaRPr lang="en-GB"/>
          </a:p>
          <a:p>
            <a:r>
              <a:rPr lang="en-GB"/>
              <a:t>BT and other stakeholders..</a:t>
            </a:r>
          </a:p>
          <a:p>
            <a:endParaRPr lang="en-GB"/>
          </a:p>
          <a:p>
            <a:r>
              <a:rPr lang="en-GB"/>
              <a:t>Wider stakeholders…. Think about the internal communities you have within you organisation that add value and power to your employer brand and comms efforts…</a:t>
            </a:r>
          </a:p>
          <a:p>
            <a:endParaRPr lang="en-GB"/>
          </a:p>
          <a:p>
            <a:r>
              <a:rPr lang="en-GB"/>
              <a:t>Opportunities is hidden in plain sight…</a:t>
            </a:r>
          </a:p>
          <a:p>
            <a:endParaRPr lang="en-GB"/>
          </a:p>
          <a:p>
            <a:r>
              <a:rPr lang="en-GB"/>
              <a:t>You employer brand can become a compass,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710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Insight led</a:t>
            </a:r>
          </a:p>
          <a:p>
            <a:r>
              <a:rPr lang="en-GB"/>
              <a:t>Unbranded campaign into a tech community</a:t>
            </a:r>
          </a:p>
          <a:p>
            <a:r>
              <a:rPr lang="en-GB"/>
              <a:t>Create surprise, </a:t>
            </a:r>
            <a:r>
              <a:rPr lang="en-GB" err="1"/>
              <a:t>intriuge</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48714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Digital escape room, </a:t>
            </a:r>
          </a:p>
          <a:p>
            <a:endParaRPr lang="en-GB"/>
          </a:p>
          <a:p>
            <a:r>
              <a:rPr lang="en-GB"/>
              <a:t>Experience</a:t>
            </a:r>
          </a:p>
          <a:p>
            <a:endParaRPr lang="en-GB"/>
          </a:p>
          <a:p>
            <a:r>
              <a:rPr lang="en-GB"/>
              <a:t>Tapping into the cyber mindsets</a:t>
            </a:r>
          </a:p>
          <a:p>
            <a:endParaRPr lang="en-GB"/>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00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1" i="0">
                <a:solidFill>
                  <a:srgbClr val="A6A6A6"/>
                </a:solidFill>
                <a:effectLst/>
                <a:latin typeface="Calibri" panose="020F0502020204030204" pitchFamily="34" charset="0"/>
              </a:rPr>
              <a:t>Bigness of small.</a:t>
            </a:r>
            <a:r>
              <a:rPr lang="en-GB" sz="1800" b="0" i="0">
                <a:solidFill>
                  <a:srgbClr val="A6A6A6"/>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endParaRPr lang="en-GB" sz="1800" b="0" i="0">
              <a:solidFill>
                <a:srgbClr val="A6A6A6"/>
              </a:solidFill>
              <a:effectLst/>
              <a:latin typeface="Calibri" panose="020F0502020204030204" pitchFamily="34" charset="0"/>
            </a:endParaRPr>
          </a:p>
          <a:p>
            <a:pPr algn="l" rtl="0" fontAlgn="base"/>
            <a:r>
              <a:rPr lang="en-GB" sz="1800" b="0" i="0">
                <a:solidFill>
                  <a:srgbClr val="A6A6A6"/>
                </a:solidFill>
                <a:effectLst/>
                <a:latin typeface="Calibri" panose="020F0502020204030204" pitchFamily="34" charset="0"/>
              </a:rPr>
              <a:t>What are the small things that will have the biggest impact? </a:t>
            </a:r>
            <a:endParaRPr lang="en-GB" b="0" i="0">
              <a:solidFill>
                <a:srgbClr val="000000"/>
              </a:solidFill>
              <a:effectLst/>
              <a:latin typeface="Segoe UI" panose="020B0502040204020203" pitchFamily="34" charset="0"/>
            </a:endParaRPr>
          </a:p>
          <a:p>
            <a:pPr algn="l" rtl="0" fontAlgn="base"/>
            <a:r>
              <a:rPr lang="en-GB" sz="1800" b="0" i="0">
                <a:solidFill>
                  <a:srgbClr val="A6A6A6"/>
                </a:solidFill>
                <a:effectLst/>
                <a:latin typeface="Calibri" panose="020F0502020204030204" pitchFamily="34" charset="0"/>
              </a:rPr>
              <a:t>On boarding the family, not just the employee </a:t>
            </a:r>
            <a:endParaRPr lang="en-GB" b="0" i="0">
              <a:solidFill>
                <a:srgbClr val="000000"/>
              </a:solidFill>
              <a:effectLst/>
              <a:latin typeface="Segoe UI" panose="020B0502040204020203" pitchFamily="34" charset="0"/>
            </a:endParaRPr>
          </a:p>
          <a:p>
            <a:pPr algn="l" rtl="0" fontAlgn="base"/>
            <a:r>
              <a:rPr lang="en-GB" sz="1800" b="0" i="0">
                <a:solidFill>
                  <a:srgbClr val="A6A6A6"/>
                </a:solidFill>
                <a:effectLst/>
                <a:latin typeface="Calibri" panose="020F0502020204030204" pitchFamily="34" charset="0"/>
              </a:rPr>
              <a:t>Enhance reputations and experience not just employee but their family and friends… generate reputations through word of mouth and create ambassadors.(Say this for BT onboarding example) </a:t>
            </a:r>
            <a:endParaRPr lang="en-GB" b="0" i="0">
              <a:solidFill>
                <a:srgbClr val="000000"/>
              </a:solidFill>
              <a:effectLst/>
              <a:latin typeface="Segoe UI" panose="020B0502040204020203" pitchFamily="34" charset="0"/>
            </a:endParaRPr>
          </a:p>
          <a:p>
            <a:pPr algn="l" rtl="0" fontAlgn="base"/>
            <a:r>
              <a:rPr lang="en-GB" sz="1800" b="0" i="0">
                <a:solidFill>
                  <a:srgbClr val="000000"/>
                </a:solidFill>
                <a:effectLst/>
                <a:latin typeface="Times New Roman" panose="02020603050405020304" pitchFamily="18" charset="0"/>
              </a:rPr>
              <a:t>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2052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endParaRPr lang="en-GB" sz="1800" b="1" i="0">
              <a:solidFill>
                <a:srgbClr val="A6A6A6"/>
              </a:solidFill>
              <a:effectLst/>
              <a:latin typeface="Calibri" panose="020F0502020204030204" pitchFamily="34" charset="0"/>
            </a:endParaRPr>
          </a:p>
          <a:p>
            <a:pPr algn="l" rtl="0" fontAlgn="base"/>
            <a:r>
              <a:rPr lang="en-GB" sz="1800" b="1" i="0">
                <a:solidFill>
                  <a:srgbClr val="A6A6A6"/>
                </a:solidFill>
                <a:effectLst/>
                <a:latin typeface="Calibri" panose="020F0502020204030204" pitchFamily="34" charset="0"/>
              </a:rPr>
              <a:t>Bigness of small.</a:t>
            </a:r>
            <a:r>
              <a:rPr lang="en-GB" sz="1800" b="0" i="0">
                <a:solidFill>
                  <a:srgbClr val="A6A6A6"/>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endParaRPr lang="en-GB" sz="1800" b="0" i="0">
              <a:solidFill>
                <a:srgbClr val="A6A6A6"/>
              </a:solidFill>
              <a:effectLst/>
              <a:latin typeface="Calibri" panose="020F0502020204030204" pitchFamily="34" charset="0"/>
            </a:endParaRPr>
          </a:p>
          <a:p>
            <a:pPr algn="l" rtl="0" fontAlgn="base"/>
            <a:endParaRPr lang="en-GB" sz="1800" b="0" i="0">
              <a:solidFill>
                <a:srgbClr val="A6A6A6"/>
              </a:solidFill>
              <a:effectLst/>
              <a:latin typeface="Calibri" panose="020F0502020204030204" pitchFamily="34" charset="0"/>
            </a:endParaRPr>
          </a:p>
          <a:p>
            <a:pPr algn="l" rtl="0" fontAlgn="base"/>
            <a:r>
              <a:rPr lang="en-GB" sz="1800" b="0" i="0">
                <a:solidFill>
                  <a:srgbClr val="A6A6A6"/>
                </a:solidFill>
                <a:effectLst/>
                <a:latin typeface="Calibri" panose="020F0502020204030204" pitchFamily="34" charset="0"/>
              </a:rPr>
              <a:t>What are the small things that will have the biggest impact? </a:t>
            </a:r>
            <a:endParaRPr lang="en-GB" b="0" i="0">
              <a:solidFill>
                <a:srgbClr val="000000"/>
              </a:solidFill>
              <a:effectLst/>
              <a:latin typeface="Segoe UI" panose="020B0502040204020203" pitchFamily="34" charset="0"/>
            </a:endParaRPr>
          </a:p>
          <a:p>
            <a:pPr algn="l" rtl="0" fontAlgn="base"/>
            <a:r>
              <a:rPr lang="en-GB" sz="1800" b="0" i="0">
                <a:solidFill>
                  <a:srgbClr val="A6A6A6"/>
                </a:solidFill>
                <a:effectLst/>
                <a:latin typeface="Calibri" panose="020F0502020204030204" pitchFamily="34" charset="0"/>
              </a:rPr>
              <a:t>On boarding the family, not just the employee </a:t>
            </a:r>
            <a:endParaRPr lang="en-GB" b="0" i="0">
              <a:solidFill>
                <a:srgbClr val="000000"/>
              </a:solidFill>
              <a:effectLst/>
              <a:latin typeface="Segoe UI" panose="020B0502040204020203" pitchFamily="34" charset="0"/>
            </a:endParaRPr>
          </a:p>
          <a:p>
            <a:pPr algn="l" rtl="0" fontAlgn="base"/>
            <a:r>
              <a:rPr lang="en-GB" sz="1800" b="0" i="0">
                <a:solidFill>
                  <a:srgbClr val="A6A6A6"/>
                </a:solidFill>
                <a:effectLst/>
                <a:latin typeface="Calibri" panose="020F0502020204030204" pitchFamily="34" charset="0"/>
              </a:rPr>
              <a:t>Enhance reputations and experience not just employee but their family and friends… generate reputations through word of mouth and create ambassadors.(Say this for BT onboarding example) </a:t>
            </a:r>
          </a:p>
          <a:p>
            <a:pPr algn="l" rtl="0" fontAlgn="base"/>
            <a:endParaRPr lang="en-GB" sz="1800" b="0" i="0">
              <a:solidFill>
                <a:srgbClr val="A6A6A6"/>
              </a:solidFill>
              <a:effectLst/>
              <a:latin typeface="Calibri" panose="020F0502020204030204" pitchFamily="34" charset="0"/>
            </a:endParaRPr>
          </a:p>
          <a:p>
            <a:pPr algn="l" rtl="0" fontAlgn="base"/>
            <a:r>
              <a:rPr lang="en-GB" sz="1800" b="0" i="0">
                <a:solidFill>
                  <a:srgbClr val="A6A6A6"/>
                </a:solidFill>
                <a:effectLst/>
                <a:latin typeface="Calibri" panose="020F0502020204030204" pitchFamily="34" charset="0"/>
              </a:rPr>
              <a:t>Ambassadors, amplify into talents own micro-communities</a:t>
            </a:r>
          </a:p>
          <a:p>
            <a:pPr algn="l" rtl="0" fontAlgn="base"/>
            <a:endParaRPr lang="en-GB" sz="1800" b="0" i="0">
              <a:solidFill>
                <a:srgbClr val="A6A6A6"/>
              </a:solidFill>
              <a:effectLst/>
              <a:latin typeface="Calibri" panose="020F0502020204030204" pitchFamily="34" charset="0"/>
            </a:endParaRPr>
          </a:p>
          <a:p>
            <a:pPr algn="l" rtl="0" fontAlgn="base"/>
            <a:endParaRPr lang="en-GB" b="0" i="0">
              <a:solidFill>
                <a:srgbClr val="000000"/>
              </a:solidFill>
              <a:effectLst/>
              <a:latin typeface="Segoe UI" panose="020B0502040204020203" pitchFamily="34" charset="0"/>
            </a:endParaRPr>
          </a:p>
          <a:p>
            <a:pPr algn="l" rtl="0" fontAlgn="base"/>
            <a:r>
              <a:rPr lang="en-GB" sz="1800" b="0" i="0">
                <a:solidFill>
                  <a:srgbClr val="000000"/>
                </a:solidFill>
                <a:effectLst/>
                <a:latin typeface="Times New Roman" panose="02020603050405020304" pitchFamily="18" charset="0"/>
              </a:rPr>
              <a:t> </a:t>
            </a:r>
            <a:endParaRPr lang="en-GB" b="0" i="0">
              <a:solidFill>
                <a:srgbClr val="000000"/>
              </a:solidFill>
              <a:effectLst/>
              <a:latin typeface="Segoe UI" panose="020B0502040204020203"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7BA4D7-9400-489E-8149-8A0A49B721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91800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Emplyee</a:t>
            </a:r>
            <a:r>
              <a:rPr lang="en-GB"/>
              <a:t> generated content</a:t>
            </a:r>
          </a:p>
          <a:p>
            <a:endParaRPr lang="en-GB"/>
          </a:p>
          <a:p>
            <a:r>
              <a:rPr lang="en-GB"/>
              <a:t>Change internal mindsets and perceptions</a:t>
            </a:r>
          </a:p>
          <a:p>
            <a:endParaRPr lang="en-GB"/>
          </a:p>
          <a:p>
            <a:r>
              <a:rPr lang="en-GB"/>
              <a:t>Story-do content </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2253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675663-F2A8-8649-B79C-F5829C2646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53356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675663-F2A8-8649-B79C-F5829C2646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39324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"And here's another signal we found in the research.</a:t>
            </a:r>
            <a:endParaRPr lang="en-GB" dirty="0"/>
          </a:p>
          <a:p>
            <a:r>
              <a:rPr lang="en-GB" i="1" dirty="0"/>
              <a:t>57% of cyber security professionals never started out in cyber.</a:t>
            </a:r>
            <a:endParaRPr lang="en-GB" dirty="0"/>
          </a:p>
          <a:p>
            <a:r>
              <a:rPr lang="en-GB" i="1" dirty="0"/>
              <a:t>They came from other fields.</a:t>
            </a:r>
          </a:p>
          <a:p>
            <a:r>
              <a:rPr lang="en-GB" i="1" dirty="0"/>
              <a:t>From curiosity.</a:t>
            </a:r>
            <a:endParaRPr lang="en-GB" dirty="0"/>
          </a:p>
          <a:p>
            <a:r>
              <a:rPr lang="en-GB" i="1" dirty="0"/>
              <a:t>So we asked a simple question.</a:t>
            </a:r>
            <a:endParaRPr lang="en-GB" dirty="0"/>
          </a:p>
          <a:p>
            <a:r>
              <a:rPr lang="en-GB" i="1" dirty="0"/>
              <a:t>Why are we only looking outside?</a:t>
            </a:r>
            <a:endParaRPr lang="en-GB" dirty="0"/>
          </a:p>
          <a:p>
            <a:r>
              <a:rPr lang="en-GB" i="1" dirty="0"/>
              <a:t>What if the talent we needed was already inside BT?</a:t>
            </a:r>
            <a:endParaRPr lang="en-GB" dirty="0"/>
          </a:p>
          <a:p>
            <a:r>
              <a:rPr lang="en-GB" i="1" dirty="0"/>
              <a:t>We followed the signal.</a:t>
            </a:r>
            <a:endParaRPr lang="en-GB" dirty="0"/>
          </a:p>
          <a:p>
            <a:r>
              <a:rPr lang="en-GB" i="1" dirty="0"/>
              <a:t>And it led us straight to L&amp;D.</a:t>
            </a:r>
            <a:endParaRPr lang="en-GB" dirty="0"/>
          </a:p>
          <a:p>
            <a:r>
              <a:rPr lang="en-GB" i="1" dirty="0"/>
              <a:t>Not just a campaign to attract cyber talent.</a:t>
            </a:r>
            <a:endParaRPr lang="en-GB" dirty="0"/>
          </a:p>
          <a:p>
            <a:r>
              <a:rPr lang="en-GB" i="1" dirty="0"/>
              <a:t>A reskilling programme to grow it from within.</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37D573-FC53-4231-9D4B-84B602F741E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416576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"And when it launched — leadership didn't wait to be asked.</a:t>
            </a:r>
            <a:endParaRPr lang="en-GB" dirty="0"/>
          </a:p>
          <a:p>
            <a:r>
              <a:rPr lang="en-GB" i="1" dirty="0"/>
              <a:t>They took to social media. Unprompted. Proudly.</a:t>
            </a:r>
            <a:endParaRPr lang="en-GB" dirty="0"/>
          </a:p>
          <a:p>
            <a:r>
              <a:rPr lang="en-GB" i="1" dirty="0"/>
              <a:t>Not because they were briefed to.</a:t>
            </a:r>
            <a:endParaRPr lang="en-GB" dirty="0"/>
          </a:p>
          <a:p>
            <a:r>
              <a:rPr lang="en-GB" i="1" dirty="0"/>
              <a:t>Because they believed it.</a:t>
            </a:r>
            <a:br>
              <a:rPr lang="en-GB" i="1" dirty="0"/>
            </a:br>
            <a:br>
              <a:rPr lang="en-GB" i="1" dirty="0"/>
            </a:br>
            <a:r>
              <a:rPr lang="en-GB" i="1" dirty="0"/>
              <a:t>Real </a:t>
            </a:r>
            <a:r>
              <a:rPr lang="en-GB" i="1" dirty="0" err="1"/>
              <a:t>bradn</a:t>
            </a:r>
            <a:r>
              <a:rPr lang="en-GB" i="1" dirty="0"/>
              <a:t> love starting within…</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459342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Alex Ball. Four and a half years working in BT's call centres. </a:t>
            </a:r>
          </a:p>
          <a:p>
            <a:r>
              <a:rPr lang="en-GB" i="1" dirty="0"/>
              <a:t>Dropped out of college. </a:t>
            </a:r>
          </a:p>
          <a:p>
            <a:r>
              <a:rPr lang="en-GB" i="1" dirty="0"/>
              <a:t>Life took a different direction. Two kids. A partner. Making it work.</a:t>
            </a:r>
            <a:endParaRPr lang="en-GB" dirty="0"/>
          </a:p>
          <a:p>
            <a:r>
              <a:rPr lang="en-GB" i="1" dirty="0"/>
              <a:t>He joined the reskilling programme.</a:t>
            </a:r>
            <a:endParaRPr lang="en-GB" dirty="0"/>
          </a:p>
          <a:p>
            <a:r>
              <a:rPr lang="en-GB" i="1" dirty="0"/>
              <a:t>And now he's about to begin a career in cyber security. </a:t>
            </a:r>
          </a:p>
          <a:p>
            <a:r>
              <a:rPr lang="en-GB" i="1" dirty="0"/>
              <a:t>Something he's truly passionate about. At the same company. With the same people.</a:t>
            </a:r>
            <a:br>
              <a:rPr lang="en-GB" i="1" dirty="0"/>
            </a:br>
            <a:r>
              <a:rPr lang="en-GB" i="1" dirty="0"/>
              <a:t>That's what happens when you follow the signal inside your own business.</a:t>
            </a:r>
            <a:endParaRPr lang="en-GB" dirty="0"/>
          </a:p>
          <a:p>
            <a:endParaRPr lang="en-GB" b="1" i="1" dirty="0"/>
          </a:p>
          <a:p>
            <a:r>
              <a:rPr lang="en-GB" b="1" i="1" dirty="0"/>
              <a:t>That's what meaningful more looks like.</a:t>
            </a:r>
            <a:endParaRPr lang="en-GB" b="1" dirty="0"/>
          </a:p>
          <a:p>
            <a:r>
              <a:rPr lang="en-GB" b="1" i="1" dirty="0"/>
              <a:t>Signal becoming story. Inside out."</a:t>
            </a:r>
            <a:endParaRPr lang="en-GB" b="1" dirty="0"/>
          </a:p>
          <a:p>
            <a:endParaRPr lang="en-GB" i="1" dirty="0"/>
          </a:p>
          <a:p>
            <a:endParaRPr lang="en-GB" i="1"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459278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And then there's Gemma.</a:t>
            </a:r>
          </a:p>
          <a:p>
            <a:r>
              <a:rPr lang="en-GB" i="0" dirty="0"/>
              <a:t>26 years at BT. Customer-facing roles. Never imagined working in cyber security.</a:t>
            </a:r>
          </a:p>
          <a:p>
            <a:r>
              <a:rPr lang="en-GB" i="0" dirty="0"/>
              <a:t>She was 50.</a:t>
            </a:r>
          </a:p>
          <a:p>
            <a:r>
              <a:rPr lang="en-GB" i="0" dirty="0"/>
              <a:t>She applied. Got chosen. 17 weeks of intense training.</a:t>
            </a:r>
          </a:p>
          <a:p>
            <a:r>
              <a:rPr lang="en-GB" i="0" dirty="0"/>
              <a:t>Now she's a security transformation analyst.</a:t>
            </a:r>
          </a:p>
          <a:p>
            <a:r>
              <a:rPr lang="en-GB" i="0" dirty="0"/>
              <a:t>And her story ended up in the national press.</a:t>
            </a:r>
          </a:p>
          <a:p>
            <a:r>
              <a:rPr lang="en-GB" i="0" dirty="0"/>
              <a:t>Not because BT placed it there.</a:t>
            </a:r>
          </a:p>
          <a:p>
            <a:r>
              <a:rPr lang="en-GB" i="0" dirty="0"/>
              <a:t>Because it was too good not to share.</a:t>
            </a:r>
          </a:p>
          <a:p>
            <a:r>
              <a:rPr lang="en-GB" i="0" dirty="0"/>
              <a:t>That's not a campaign.</a:t>
            </a:r>
          </a:p>
          <a:p>
            <a:r>
              <a:rPr lang="en-GB" i="0" dirty="0"/>
              <a:t>That's a story that sells itself.</a:t>
            </a:r>
          </a:p>
          <a:p>
            <a:r>
              <a:rPr lang="en-GB" i="0" dirty="0"/>
              <a:t>Because it's true.</a:t>
            </a:r>
          </a:p>
          <a:p>
            <a:r>
              <a:rPr lang="en-GB" i="0" dirty="0"/>
              <a:t>Signal becoming story. Inside out.</a:t>
            </a:r>
          </a:p>
          <a:p>
            <a:r>
              <a:rPr lang="en-GB" i="0" dirty="0"/>
              <a:t>That's meaningful more."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75057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Started with a signal.</a:t>
            </a:r>
            <a:endParaRPr lang="en-GB" dirty="0"/>
          </a:p>
          <a:p>
            <a:r>
              <a:rPr lang="en-GB" i="1" dirty="0"/>
              <a:t>Became a story.</a:t>
            </a:r>
            <a:endParaRPr lang="en-GB" dirty="0"/>
          </a:p>
          <a:p>
            <a:r>
              <a:rPr lang="en-GB" i="1" dirty="0"/>
              <a:t>Changed lives.</a:t>
            </a:r>
            <a:endParaRPr lang="en-GB" dirty="0"/>
          </a:p>
          <a:p>
            <a:r>
              <a:rPr lang="en-GB" i="1" dirty="0"/>
              <a:t>Signal becoming story.</a:t>
            </a:r>
            <a:endParaRPr lang="en-GB" dirty="0"/>
          </a:p>
          <a:p>
            <a:r>
              <a:rPr lang="en-GB" i="1" dirty="0"/>
              <a:t>Inside out.</a:t>
            </a:r>
            <a:endParaRPr lang="en-GB" dirty="0"/>
          </a:p>
          <a:p>
            <a:r>
              <a:rPr lang="en-GB" i="1" dirty="0"/>
              <a:t>That's meaningful more."</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675663-F2A8-8649-B79C-F5829C2646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19925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046BC-251F-0B6D-1866-D9A9EEFEE3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A2120B-F66A-8EE4-5896-E82E9B0F39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A8FD09-3A3E-C5A6-E6FB-4148FE518835}"/>
              </a:ext>
            </a:extLst>
          </p:cNvPr>
          <p:cNvSpPr>
            <a:spLocks noGrp="1"/>
          </p:cNvSpPr>
          <p:nvPr>
            <p:ph type="body" idx="1"/>
          </p:nvPr>
        </p:nvSpPr>
        <p:spPr/>
        <p:txBody>
          <a:bodyPr/>
          <a:lstStyle/>
          <a:p>
            <a:r>
              <a:rPr lang="en-GB" i="1" dirty="0"/>
              <a:t>What could you become famous for?</a:t>
            </a:r>
            <a:r>
              <a:rPr lang="en-GB" dirty="0"/>
              <a:t> </a:t>
            </a:r>
          </a:p>
          <a:p>
            <a:r>
              <a:rPr lang="en-GB" i="1" dirty="0"/>
              <a:t>The moment they never forgot</a:t>
            </a:r>
            <a:r>
              <a:rPr lang="en-GB" dirty="0"/>
              <a:t> </a:t>
            </a:r>
            <a:r>
              <a:rPr lang="en-GB" i="1" dirty="0"/>
              <a:t>Famous for how you make people feel</a:t>
            </a:r>
            <a:r>
              <a:rPr lang="en-GB" dirty="0"/>
              <a:t> </a:t>
            </a:r>
          </a:p>
          <a:p>
            <a:r>
              <a:rPr lang="en-GB" i="1" dirty="0"/>
              <a:t>What do people say about you when you're not in the room?</a:t>
            </a:r>
            <a:r>
              <a:rPr lang="en-GB" dirty="0"/>
              <a:t> </a:t>
            </a:r>
          </a:p>
          <a:p>
            <a:r>
              <a:rPr lang="en-GB" i="1" dirty="0"/>
              <a:t>The moments that make you memorable</a:t>
            </a:r>
            <a:r>
              <a:rPr lang="en-GB" dirty="0"/>
              <a:t> </a:t>
            </a:r>
          </a:p>
          <a:p>
            <a:r>
              <a:rPr lang="en-GB" i="1" dirty="0"/>
              <a:t>From forgettable to famous</a:t>
            </a:r>
            <a:r>
              <a:rPr lang="en-GB" dirty="0"/>
              <a:t> </a:t>
            </a:r>
            <a:r>
              <a:rPr lang="en-GB" i="1" dirty="0"/>
              <a:t>Be famous for the small things</a:t>
            </a:r>
            <a:r>
              <a:rPr lang="en-GB" dirty="0"/>
              <a:t> </a:t>
            </a:r>
          </a:p>
          <a:p>
            <a:r>
              <a:rPr lang="en-GB" i="1" dirty="0"/>
              <a:t>The moments between the moments - that's where famous is made</a:t>
            </a:r>
            <a:endParaRPr lang="en-GB" dirty="0"/>
          </a:p>
        </p:txBody>
      </p:sp>
      <p:sp>
        <p:nvSpPr>
          <p:cNvPr id="4" name="Slide Number Placeholder 3">
            <a:extLst>
              <a:ext uri="{FF2B5EF4-FFF2-40B4-BE49-F238E27FC236}">
                <a16:creationId xmlns:a16="http://schemas.microsoft.com/office/drawing/2014/main" id="{20A77E58-CAEF-8A67-517F-6D884DCD71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961404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CHEWY and the passing of your dog..</a:t>
            </a:r>
          </a:p>
          <a:p>
            <a:r>
              <a:rPr lang="en-US" dirty="0">
                <a:hlinkClick r:id="rId3"/>
              </a:rPr>
              <a:t>https://www.youtube.com/shorts/RdiZI_QiE-o</a:t>
            </a:r>
            <a:br>
              <a:rPr lang="en-US" dirty="0"/>
            </a:br>
            <a:br>
              <a:rPr lang="en-US" dirty="0"/>
            </a:br>
            <a:r>
              <a:rPr lang="en-US" dirty="0">
                <a:hlinkClick r:id="rId4"/>
              </a:rPr>
              <a:t>https://www.youtube.com/shorts/CBMKmoke5zw</a:t>
            </a:r>
            <a:endParaRPr lang="en-US" dirty="0"/>
          </a:p>
          <a:p>
            <a:endParaRPr lang="en-US" b="1" dirty="0"/>
          </a:p>
          <a:p>
            <a:r>
              <a:rPr lang="en-US" b="1" dirty="0"/>
              <a:t>Maybe use this image of the dog – Daisy:</a:t>
            </a:r>
          </a:p>
          <a:p>
            <a:br>
              <a:rPr lang="en-US" b="1" dirty="0"/>
            </a:br>
            <a:r>
              <a:rPr lang="en-US" b="1" dirty="0"/>
              <a:t>https://www.reddit.com/r/dogpictures/comments/1gheyg1/chewy_sent_us_flowers_for_our_dog_that_recently/#lightbox</a:t>
            </a:r>
          </a:p>
          <a:p>
            <a:endParaRPr lang="en-US" dirty="0"/>
          </a:p>
          <a:p>
            <a:r>
              <a:rPr lang="en-US" dirty="0"/>
              <a:t>Different types of moments</a:t>
            </a:r>
          </a:p>
          <a:p>
            <a:endParaRPr lang="en-US" dirty="0"/>
          </a:p>
          <a:p>
            <a:r>
              <a:rPr lang="en-US" dirty="0"/>
              <a:t>Repeatable moment with high impact…</a:t>
            </a:r>
          </a:p>
          <a:p>
            <a:endParaRPr lang="en-US" dirty="0"/>
          </a:p>
          <a:p>
            <a:r>
              <a:rPr lang="en-US" dirty="0"/>
              <a:t>Bigness of small.</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D86920-DF00-7243-B1B1-5C4FFADB313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31474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A5102-0C15-E0B3-2839-8E2D0991B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5A9FE7-E363-FA03-3897-2E1858FE1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A2C422-ABE2-614C-F4BB-B2C5BA5B35CB}"/>
              </a:ext>
            </a:extLst>
          </p:cNvPr>
          <p:cNvSpPr>
            <a:spLocks noGrp="1"/>
          </p:cNvSpPr>
          <p:nvPr>
            <p:ph type="body" idx="1"/>
          </p:nvPr>
        </p:nvSpPr>
        <p:spPr/>
        <p:txBody>
          <a:bodyPr/>
          <a:lstStyle/>
          <a:p>
            <a:r>
              <a:rPr lang="en-GB" sz="1200" kern="1200">
                <a:solidFill>
                  <a:schemeClr val="tx1"/>
                </a:solidFill>
                <a:effectLst/>
                <a:latin typeface="+mn-lt"/>
                <a:ea typeface="+mn-ea"/>
                <a:cs typeface="+mn-cs"/>
              </a:rPr>
              <a:t>“Conferences are brilliant at giving us more.</a:t>
            </a:r>
          </a:p>
          <a:p>
            <a:r>
              <a:rPr lang="en-GB" sz="1200" kern="1200">
                <a:solidFill>
                  <a:schemeClr val="tx1"/>
                </a:solidFill>
                <a:effectLst/>
                <a:latin typeface="+mn-lt"/>
                <a:ea typeface="+mn-ea"/>
                <a:cs typeface="+mn-cs"/>
              </a:rPr>
              <a:t>More ideas. More frameworks. More inspiration. More best practice.</a:t>
            </a:r>
          </a:p>
          <a:p>
            <a:r>
              <a:rPr lang="en-GB" sz="1200" kern="1200">
                <a:solidFill>
                  <a:schemeClr val="tx1"/>
                </a:solidFill>
                <a:effectLst/>
                <a:latin typeface="+mn-lt"/>
                <a:ea typeface="+mn-ea"/>
                <a:cs typeface="+mn-cs"/>
              </a:rPr>
              <a:t>And genuinely, that’s valuable.</a:t>
            </a:r>
          </a:p>
          <a:p>
            <a:r>
              <a:rPr lang="en-GB" sz="1200" kern="1200">
                <a:solidFill>
                  <a:schemeClr val="tx1"/>
                </a:solidFill>
                <a:effectLst/>
                <a:latin typeface="+mn-lt"/>
                <a:ea typeface="+mn-ea"/>
                <a:cs typeface="+mn-cs"/>
              </a:rPr>
              <a:t>But the real test …It’s what still matters on Monday morning.</a:t>
            </a:r>
          </a:p>
          <a:p>
            <a:r>
              <a:rPr lang="en-GB" sz="1200" kern="1200">
                <a:solidFill>
                  <a:schemeClr val="tx1"/>
                </a:solidFill>
                <a:effectLst/>
                <a:latin typeface="+mn-lt"/>
                <a:ea typeface="+mn-ea"/>
                <a:cs typeface="+mn-cs"/>
              </a:rPr>
              <a:t>Because Monday morning is where the real world kicks back in.</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And that’s usually when more wins.</a:t>
            </a:r>
          </a:p>
          <a:p>
            <a:r>
              <a:rPr lang="en-GB" sz="1200" kern="1200">
                <a:solidFill>
                  <a:schemeClr val="tx1"/>
                </a:solidFill>
                <a:effectLst/>
                <a:latin typeface="+mn-lt"/>
                <a:ea typeface="+mn-ea"/>
                <a:cs typeface="+mn-cs"/>
              </a:rPr>
              <a:t>Not because more is better.</a:t>
            </a:r>
          </a:p>
          <a:p>
            <a:r>
              <a:rPr lang="en-GB" sz="1200" kern="1200">
                <a:solidFill>
                  <a:schemeClr val="tx1"/>
                </a:solidFill>
                <a:effectLst/>
                <a:latin typeface="+mn-lt"/>
                <a:ea typeface="+mn-ea"/>
                <a:cs typeface="+mn-cs"/>
              </a:rPr>
              <a:t>But because more is easier.</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So today, I want to talk about a different kind of more.</a:t>
            </a:r>
          </a:p>
          <a:p>
            <a:r>
              <a:rPr lang="en-GB" sz="1200" kern="1200">
                <a:solidFill>
                  <a:schemeClr val="tx1"/>
                </a:solidFill>
                <a:effectLst/>
                <a:latin typeface="+mn-lt"/>
                <a:ea typeface="+mn-ea"/>
                <a:cs typeface="+mn-cs"/>
              </a:rPr>
              <a:t>Not more noise.</a:t>
            </a:r>
          </a:p>
          <a:p>
            <a:r>
              <a:rPr lang="en-GB" sz="1200" kern="1200">
                <a:solidFill>
                  <a:schemeClr val="tx1"/>
                </a:solidFill>
                <a:effectLst/>
                <a:latin typeface="+mn-lt"/>
                <a:ea typeface="+mn-ea"/>
                <a:cs typeface="+mn-cs"/>
              </a:rPr>
              <a:t>More meaning.</a:t>
            </a:r>
          </a:p>
          <a:p>
            <a:r>
              <a:rPr lang="en-GB" sz="1200" kern="1200">
                <a:solidFill>
                  <a:schemeClr val="tx1"/>
                </a:solidFill>
                <a:effectLst/>
                <a:latin typeface="+mn-lt"/>
                <a:ea typeface="+mn-ea"/>
                <a:cs typeface="+mn-cs"/>
              </a:rPr>
              <a:t>Because more is easy.</a:t>
            </a:r>
          </a:p>
          <a:p>
            <a:r>
              <a:rPr lang="en-GB" sz="1200" kern="1200">
                <a:solidFill>
                  <a:schemeClr val="tx1"/>
                </a:solidFill>
                <a:effectLst/>
                <a:latin typeface="+mn-lt"/>
                <a:ea typeface="+mn-ea"/>
                <a:cs typeface="+mn-cs"/>
              </a:rPr>
              <a:t>Meaningful more is hard.”</a:t>
            </a:r>
          </a:p>
          <a:p>
            <a:endParaRPr lang="en-US"/>
          </a:p>
        </p:txBody>
      </p:sp>
      <p:sp>
        <p:nvSpPr>
          <p:cNvPr id="4" name="Slide Number Placeholder 3">
            <a:extLst>
              <a:ext uri="{FF2B5EF4-FFF2-40B4-BE49-F238E27FC236}">
                <a16:creationId xmlns:a16="http://schemas.microsoft.com/office/drawing/2014/main" id="{BC6D4B6C-F1A1-A2E2-129F-78F0B47B81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5176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We even created a Merlin-branded Twister game for onboarding.</a:t>
            </a:r>
          </a:p>
          <a:p>
            <a:r>
              <a:rPr lang="en-GB" i="0" dirty="0"/>
              <a:t>Because we weren't just onboarding employees.</a:t>
            </a:r>
          </a:p>
          <a:p>
            <a:r>
              <a:rPr lang="en-GB" i="0" dirty="0"/>
              <a:t>We were onboarding their families.</a:t>
            </a:r>
          </a:p>
          <a:p>
            <a:r>
              <a:rPr lang="en-GB" i="0" dirty="0"/>
              <a:t>Values that go home. </a:t>
            </a:r>
          </a:p>
          <a:p>
            <a:r>
              <a:rPr lang="en-GB" i="0" dirty="0"/>
              <a:t>That's meaningful more."</a:t>
            </a:r>
          </a:p>
          <a:p>
            <a:endParaRPr lang="en-US" dirty="0"/>
          </a:p>
        </p:txBody>
      </p:sp>
      <p:sp>
        <p:nvSpPr>
          <p:cNvPr id="4" name="Slide Number Placeholder 3"/>
          <p:cNvSpPr>
            <a:spLocks noGrp="1"/>
          </p:cNvSpPr>
          <p:nvPr>
            <p:ph type="sldNum" sz="quarter" idx="5"/>
          </p:nvPr>
        </p:nvSpPr>
        <p:spPr/>
        <p:txBody>
          <a:bodyPr/>
          <a:lstStyle/>
          <a:p>
            <a:pPr marL="0" marR="0" lvl="0" indent="0" algn="r" defTabSz="1828709" rtl="0" eaLnBrk="1" fontAlgn="auto" latinLnBrk="0" hangingPunct="1">
              <a:lnSpc>
                <a:spcPct val="100000"/>
              </a:lnSpc>
              <a:spcBef>
                <a:spcPts val="0"/>
              </a:spcBef>
              <a:spcAft>
                <a:spcPts val="0"/>
              </a:spcAft>
              <a:buClrTx/>
              <a:buSzTx/>
              <a:buFontTx/>
              <a:buNone/>
              <a:tabLst/>
              <a:defRPr/>
            </a:pPr>
            <a:fld id="{C20EBC97-4510-4FC7-879B-00678516F9B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1828709"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584661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C82F1-0F51-A4EE-8491-A545CFDC12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ADA05D-859C-97A9-4A7B-360AC408AB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F70C0-4D71-0898-74C0-7F899FA1CD56}"/>
              </a:ext>
            </a:extLst>
          </p:cNvPr>
          <p:cNvSpPr>
            <a:spLocks noGrp="1"/>
          </p:cNvSpPr>
          <p:nvPr>
            <p:ph type="body" idx="1"/>
          </p:nvPr>
        </p:nvSpPr>
        <p:spPr/>
        <p:txBody>
          <a:bodyPr/>
          <a:lstStyle/>
          <a:p>
            <a:r>
              <a:rPr lang="en-GB" i="1"/>
              <a:t>"But before any of that could land, we needed the leaders to believe it first.</a:t>
            </a:r>
            <a:endParaRPr lang="en-GB"/>
          </a:p>
          <a:p>
            <a:r>
              <a:rPr lang="en-GB" i="1"/>
              <a:t>So we brought 337 leaders together. </a:t>
            </a:r>
          </a:p>
          <a:p>
            <a:r>
              <a:rPr lang="en-GB" i="1"/>
              <a:t>And we didn't just talk at them. </a:t>
            </a:r>
          </a:p>
          <a:p>
            <a:r>
              <a:rPr lang="en-GB" i="1"/>
              <a:t>We created an experience they would never forget.</a:t>
            </a:r>
          </a:p>
          <a:p>
            <a:r>
              <a:rPr lang="en-GB" i="1"/>
              <a:t>Yes it was a moment in time, </a:t>
            </a:r>
          </a:p>
          <a:p>
            <a:r>
              <a:rPr lang="en-GB" i="1"/>
              <a:t>But we wanted to create a moment with meaning</a:t>
            </a:r>
            <a:endParaRPr lang="en-GB"/>
          </a:p>
          <a:p>
            <a:endParaRPr lang="en-GB"/>
          </a:p>
        </p:txBody>
      </p:sp>
      <p:sp>
        <p:nvSpPr>
          <p:cNvPr id="4" name="Slide Number Placeholder 3">
            <a:extLst>
              <a:ext uri="{FF2B5EF4-FFF2-40B4-BE49-F238E27FC236}">
                <a16:creationId xmlns:a16="http://schemas.microsoft.com/office/drawing/2014/main" id="{724AA087-925F-DEBB-4363-143204B779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989306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"Before the leadership event, we asked everyone for their shoe size.</a:t>
            </a:r>
          </a:p>
          <a:p>
            <a:r>
              <a:rPr lang="en-GB" i="0" dirty="0"/>
              <a:t>We said it was for some branded socks.</a:t>
            </a:r>
          </a:p>
          <a:p>
            <a:r>
              <a:rPr lang="en-GB" i="0" dirty="0"/>
              <a:t>It wasn't</a:t>
            </a:r>
            <a:r>
              <a:rPr lang="en-GB" i="1" dirty="0"/>
              <a:t>.</a:t>
            </a:r>
            <a:endParaRPr lang="en-GB" dirty="0"/>
          </a:p>
        </p:txBody>
      </p:sp>
      <p:sp>
        <p:nvSpPr>
          <p:cNvPr id="4" name="Slide Number Placeholder 3"/>
          <p:cNvSpPr>
            <a:spLocks noGrp="1"/>
          </p:cNvSpPr>
          <p:nvPr>
            <p:ph type="sldNum" sz="quarter" idx="5"/>
          </p:nvPr>
        </p:nvSpPr>
        <p:spPr/>
        <p:txBody>
          <a:bodyPr/>
          <a:lstStyle/>
          <a:p>
            <a:pPr marL="0" marR="0" lvl="0" indent="0" algn="r" defTabSz="1828709" rtl="0" eaLnBrk="1" fontAlgn="auto" latinLnBrk="0" hangingPunct="1">
              <a:lnSpc>
                <a:spcPct val="100000"/>
              </a:lnSpc>
              <a:spcBef>
                <a:spcPts val="0"/>
              </a:spcBef>
              <a:spcAft>
                <a:spcPts val="0"/>
              </a:spcAft>
              <a:buClrTx/>
              <a:buSzTx/>
              <a:buFontTx/>
              <a:buNone/>
              <a:tabLst/>
              <a:defRPr/>
            </a:pPr>
            <a:fld id="{C20EBC97-4510-4FC7-879B-00678516F9B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1828709"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505054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When they got back to their rooms that evening, waiting for them was a pair of Nike IDs. </a:t>
            </a:r>
          </a:p>
          <a:p>
            <a:r>
              <a:rPr lang="en-GB" i="1" dirty="0"/>
              <a:t>Personalised. Custom colours. Built around the values.</a:t>
            </a:r>
            <a:endParaRPr lang="en-GB" dirty="0"/>
          </a:p>
          <a:p>
            <a:endParaRPr lang="en-GB" i="1" dirty="0"/>
          </a:p>
          <a:p>
            <a:r>
              <a:rPr lang="en-GB" i="1" dirty="0"/>
              <a:t>And the next morning - 337 Merlin leaders walked through the airport in matching custom Nikes.</a:t>
            </a:r>
            <a:endParaRPr lang="en-GB" dirty="0"/>
          </a:p>
          <a:p>
            <a:r>
              <a:rPr lang="en-GB" i="1" dirty="0"/>
              <a:t>No briefing needed. No reminder email. No cascade deck.</a:t>
            </a:r>
            <a:endParaRPr lang="en-GB" dirty="0"/>
          </a:p>
          <a:p>
            <a:endParaRPr lang="en-GB" i="1" dirty="0"/>
          </a:p>
          <a:p>
            <a:r>
              <a:rPr lang="en-GB" i="1" dirty="0"/>
              <a:t>Just 337 people literally walking in their values.</a:t>
            </a:r>
            <a:endParaRPr lang="en-GB" dirty="0"/>
          </a:p>
        </p:txBody>
      </p:sp>
      <p:sp>
        <p:nvSpPr>
          <p:cNvPr id="4" name="Slide Number Placeholder 3"/>
          <p:cNvSpPr>
            <a:spLocks noGrp="1"/>
          </p:cNvSpPr>
          <p:nvPr>
            <p:ph type="sldNum" sz="quarter" idx="5"/>
          </p:nvPr>
        </p:nvSpPr>
        <p:spPr/>
        <p:txBody>
          <a:bodyPr/>
          <a:lstStyle/>
          <a:p>
            <a:pPr marL="0" marR="0" lvl="0" indent="0" algn="r" defTabSz="1828709" rtl="0" eaLnBrk="1" fontAlgn="auto" latinLnBrk="0" hangingPunct="1">
              <a:lnSpc>
                <a:spcPct val="100000"/>
              </a:lnSpc>
              <a:spcBef>
                <a:spcPts val="0"/>
              </a:spcBef>
              <a:spcAft>
                <a:spcPts val="0"/>
              </a:spcAft>
              <a:buClrTx/>
              <a:buSzTx/>
              <a:buFontTx/>
              <a:buNone/>
              <a:tabLst/>
              <a:defRPr/>
            </a:pPr>
            <a:fld id="{C20EBC97-4510-4FC7-879B-00678516F9B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1828709"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336388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Wall of gratitude – Intuitive Surgical</a:t>
            </a:r>
          </a:p>
          <a:p>
            <a:r>
              <a:rPr lang="en-US" dirty="0"/>
              <a:t>Wanted away to bring alive their employer brand pillar (alive) – through their EX </a:t>
            </a:r>
          </a:p>
          <a:p>
            <a:r>
              <a:rPr lang="en-US" dirty="0"/>
              <a:t>We wanted to create moments of magic, with the element of Suprise , and the gift of gratitude</a:t>
            </a:r>
          </a:p>
          <a:p>
            <a:r>
              <a:rPr lang="en-US" dirty="0"/>
              <a:t>Encourage peer to peer recognition, - but create moments of magic</a:t>
            </a:r>
          </a:p>
          <a:p>
            <a:r>
              <a:rPr lang="en-US" dirty="0"/>
              <a:t>You can nominate people who display their mindsets, </a:t>
            </a:r>
            <a:r>
              <a:rPr lang="en-US" dirty="0" err="1"/>
              <a:t>behaviours</a:t>
            </a:r>
            <a:r>
              <a:rPr lang="en-US" dirty="0"/>
              <a:t>, </a:t>
            </a:r>
            <a:r>
              <a:rPr lang="en-US" dirty="0" err="1"/>
              <a:t>supprts</a:t>
            </a:r>
            <a:r>
              <a:rPr lang="en-US" dirty="0"/>
              <a:t>, and encourages you rewards them..</a:t>
            </a:r>
          </a:p>
          <a:p>
            <a:r>
              <a:rPr lang="en-US" dirty="0"/>
              <a:t>BUT creates magic moments, displaying gratitude, on digital displays, people inbox, desk tops</a:t>
            </a:r>
          </a:p>
          <a:p>
            <a:r>
              <a:rPr lang="en-US" dirty="0"/>
              <a:t>We have them projected </a:t>
            </a:r>
            <a:r>
              <a:rPr lang="en-US" dirty="0" err="1"/>
              <a:t>ont</a:t>
            </a:r>
            <a:r>
              <a:rPr lang="en-US" dirty="0"/>
              <a:t> the office walls… people see them as they walk around their offices and factories</a:t>
            </a:r>
          </a:p>
          <a:p>
            <a:r>
              <a:rPr lang="en-US" dirty="0"/>
              <a:t>And we are developing a ‘digital wall of gratitude)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CD028C-D283-2345-B19C-1466D1EE42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49003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9979E-9C32-E1CE-32F5-D23BC492D0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83323F-58B4-3542-C867-E7BCBC56BDB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996DC9-1171-D5BA-87D5-C81623955170}"/>
              </a:ext>
            </a:extLst>
          </p:cNvPr>
          <p:cNvSpPr>
            <a:spLocks noGrp="1"/>
          </p:cNvSpPr>
          <p:nvPr>
            <p:ph type="body" idx="1"/>
          </p:nvPr>
        </p:nvSpPr>
        <p:spPr/>
        <p:txBody>
          <a:bodyPr/>
          <a:lstStyle/>
          <a:p>
            <a:r>
              <a:rPr lang="en-GB" sz="1200" b="1" dirty="0"/>
              <a:t>Candidate Journey - prompt questions</a:t>
            </a:r>
            <a:endParaRPr lang="en-GB" sz="1200" dirty="0"/>
          </a:p>
          <a:p>
            <a:pPr marL="171450" indent="-171450">
              <a:buFont typeface="Arial" panose="020B0604020202020204" pitchFamily="34" charset="0"/>
              <a:buChar char="•"/>
            </a:pPr>
            <a:r>
              <a:rPr lang="en-GB" sz="1200" dirty="0"/>
              <a:t>What happens in the silence between application and response?</a:t>
            </a:r>
          </a:p>
          <a:p>
            <a:pPr marL="171450" indent="-171450">
              <a:buFont typeface="Arial" panose="020B0604020202020204" pitchFamily="34" charset="0"/>
              <a:buChar char="•"/>
            </a:pPr>
            <a:r>
              <a:rPr lang="en-GB" sz="1200" dirty="0"/>
              <a:t>How does a rejection feel — and what could it become?</a:t>
            </a:r>
          </a:p>
          <a:p>
            <a:pPr marL="171450" indent="-171450">
              <a:buFont typeface="Arial" panose="020B0604020202020204" pitchFamily="34" charset="0"/>
              <a:buChar char="•"/>
            </a:pPr>
            <a:r>
              <a:rPr lang="en-GB" sz="1200" dirty="0"/>
              <a:t>What does the first conversation with your agency actually feel like?</a:t>
            </a:r>
          </a:p>
          <a:p>
            <a:pPr marL="171450" indent="-171450">
              <a:buFont typeface="Arial" panose="020B0604020202020204" pitchFamily="34" charset="0"/>
              <a:buChar char="•"/>
            </a:pPr>
            <a:r>
              <a:rPr lang="en-GB" sz="1200" dirty="0"/>
              <a:t>When did a candidate last say </a:t>
            </a:r>
            <a:r>
              <a:rPr lang="en-GB" sz="1200" i="1" dirty="0"/>
              <a:t>that was different?</a:t>
            </a:r>
            <a:endParaRPr lang="en-GB" sz="1200" dirty="0"/>
          </a:p>
          <a:p>
            <a:pPr marL="171450" indent="-171450">
              <a:buFont typeface="Arial" panose="020B0604020202020204" pitchFamily="34" charset="0"/>
              <a:buChar char="•"/>
            </a:pPr>
            <a:r>
              <a:rPr lang="en-GB" sz="1200" dirty="0"/>
              <a:t>What do silver medallists hear from you after they don't get the job?</a:t>
            </a:r>
          </a:p>
          <a:p>
            <a:pPr marL="171450" indent="-171450">
              <a:buFont typeface="Arial" panose="020B0604020202020204" pitchFamily="34" charset="0"/>
              <a:buChar char="•"/>
            </a:pPr>
            <a:r>
              <a:rPr lang="en-GB" sz="1200" dirty="0"/>
              <a:t>What's the moment a candidate decides to recommend you to a friend?</a:t>
            </a:r>
          </a:p>
          <a:p>
            <a:pPr>
              <a:buNone/>
            </a:pPr>
            <a:endParaRPr lang="en-GB" sz="1200" dirty="0"/>
          </a:p>
          <a:p>
            <a:r>
              <a:rPr lang="en-GB" sz="1200" b="1" dirty="0"/>
              <a:t>Client Journey - prompt questions</a:t>
            </a:r>
            <a:endParaRPr lang="en-GB" sz="1200" dirty="0"/>
          </a:p>
          <a:p>
            <a:pPr marL="171450" indent="-171450">
              <a:buFont typeface="Arial" panose="020B0604020202020204" pitchFamily="34" charset="0"/>
              <a:buChar char="•"/>
            </a:pPr>
            <a:r>
              <a:rPr lang="en-GB" sz="1200" dirty="0"/>
              <a:t>What happens between the brief and the first CV?</a:t>
            </a:r>
          </a:p>
          <a:p>
            <a:pPr marL="171450" indent="-171450">
              <a:buFont typeface="Arial" panose="020B0604020202020204" pitchFamily="34" charset="0"/>
              <a:buChar char="•"/>
            </a:pPr>
            <a:r>
              <a:rPr lang="en-GB" sz="1200" dirty="0"/>
              <a:t>How do you show up when you haven't got news?</a:t>
            </a:r>
          </a:p>
          <a:p>
            <a:pPr marL="171450" indent="-171450">
              <a:buFont typeface="Arial" panose="020B0604020202020204" pitchFamily="34" charset="0"/>
              <a:buChar char="•"/>
            </a:pPr>
            <a:r>
              <a:rPr lang="en-GB" sz="1200" dirty="0"/>
              <a:t>What does onboarding a new client actually feel like from their side?</a:t>
            </a:r>
          </a:p>
          <a:p>
            <a:pPr marL="171450" indent="-171450">
              <a:buFont typeface="Arial" panose="020B0604020202020204" pitchFamily="34" charset="0"/>
              <a:buChar char="•"/>
            </a:pPr>
            <a:r>
              <a:rPr lang="en-GB" sz="1200" dirty="0"/>
              <a:t>When did a client last feel genuinely surprised by you - in a good way?</a:t>
            </a:r>
          </a:p>
          <a:p>
            <a:pPr marL="171450" indent="-171450">
              <a:buFont typeface="Arial" panose="020B0604020202020204" pitchFamily="34" charset="0"/>
              <a:buChar char="•"/>
            </a:pPr>
            <a:r>
              <a:rPr lang="en-GB" sz="1200" dirty="0"/>
              <a:t>What's the moment a client decides to call you first next time?</a:t>
            </a:r>
          </a:p>
          <a:p>
            <a:pPr marL="171450" indent="-171450">
              <a:buFont typeface="Arial" panose="020B0604020202020204" pitchFamily="34" charset="0"/>
              <a:buChar char="•"/>
            </a:pPr>
            <a:r>
              <a:rPr lang="en-GB" sz="1200" dirty="0"/>
              <a:t>What would make a client talk about you in a meeting you're not in?</a:t>
            </a:r>
          </a:p>
          <a:p>
            <a:endParaRPr lang="en-US" dirty="0"/>
          </a:p>
          <a:p>
            <a:endParaRPr lang="en-GB" dirty="0"/>
          </a:p>
        </p:txBody>
      </p:sp>
      <p:sp>
        <p:nvSpPr>
          <p:cNvPr id="4" name="Slide Number Placeholder 3">
            <a:extLst>
              <a:ext uri="{FF2B5EF4-FFF2-40B4-BE49-F238E27FC236}">
                <a16:creationId xmlns:a16="http://schemas.microsoft.com/office/drawing/2014/main" id="{98780ACE-CDB0-7906-A667-1BC52FAF5A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5D76C-9358-4763-8DB7-72C86813618E}" type="slidenum">
              <a:rPr kumimoji="0" lang="en-GB" sz="1200" b="0" i="0" u="none" strike="noStrike" kern="0" cap="none" spc="0" normalizeH="0" baseline="0" noProof="0" smtClean="0">
                <a:ln>
                  <a:noFill/>
                </a:ln>
                <a:solidFill>
                  <a:sysClr val="windowText" lastClr="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84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BDD58-A0F0-6AA3-0EA1-3325E02B89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732B7-3AF3-5DA5-1443-40A069F8CD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E0761D-ED42-C1C3-9AB5-8F78B7EF8AF1}"/>
              </a:ext>
            </a:extLst>
          </p:cNvPr>
          <p:cNvSpPr>
            <a:spLocks noGrp="1"/>
          </p:cNvSpPr>
          <p:nvPr>
            <p:ph type="body" idx="1"/>
          </p:nvPr>
        </p:nvSpPr>
        <p:spPr/>
        <p:txBody>
          <a:bodyPr/>
          <a:lstStyle/>
          <a:p>
            <a:r>
              <a:rPr lang="en-GB" b="1" dirty="0"/>
              <a:t>The famous for question to close the table discussion</a:t>
            </a:r>
            <a:endParaRPr lang="en-GB" dirty="0"/>
          </a:p>
          <a:p>
            <a:r>
              <a:rPr lang="en-GB" i="1" dirty="0"/>
              <a:t>"Based on what you've just mapped - what's the one moment you could own and become famous for?"</a:t>
            </a:r>
            <a:endParaRPr lang="en-GB" dirty="0"/>
          </a:p>
          <a:p>
            <a:r>
              <a:rPr lang="en-GB" dirty="0"/>
              <a:t>One answer per table. That's what they share back to the room.</a:t>
            </a:r>
          </a:p>
        </p:txBody>
      </p:sp>
      <p:sp>
        <p:nvSpPr>
          <p:cNvPr id="4" name="Slide Number Placeholder 3">
            <a:extLst>
              <a:ext uri="{FF2B5EF4-FFF2-40B4-BE49-F238E27FC236}">
                <a16:creationId xmlns:a16="http://schemas.microsoft.com/office/drawing/2014/main" id="{9B36114D-14BA-E732-EC13-E1163238AE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74886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18850-2D19-AF53-AF5E-A311BD0AD9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4C9332-3059-3984-B10B-76BC7AB69E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70792A-5190-382C-FB06-12D12041F4FC}"/>
              </a:ext>
            </a:extLst>
          </p:cNvPr>
          <p:cNvSpPr>
            <a:spLocks noGrp="1"/>
          </p:cNvSpPr>
          <p:nvPr>
            <p:ph type="body" idx="1"/>
          </p:nvPr>
        </p:nvSpPr>
        <p:spPr/>
        <p:txBody>
          <a:bodyPr/>
          <a:lstStyle/>
          <a:p>
            <a:r>
              <a:rPr lang="en-GB" b="1" dirty="0"/>
              <a:t>The famous for question to close the table discussion</a:t>
            </a:r>
            <a:endParaRPr lang="en-GB" dirty="0"/>
          </a:p>
          <a:p>
            <a:r>
              <a:rPr lang="en-GB" i="1" dirty="0"/>
              <a:t>"Based on what you've just mapped - what's the one moment you could own and become famous for?"</a:t>
            </a:r>
            <a:endParaRPr lang="en-GB" dirty="0"/>
          </a:p>
          <a:p>
            <a:r>
              <a:rPr lang="en-GB" dirty="0"/>
              <a:t>One answer per table. That's what they share back to the room.</a:t>
            </a:r>
            <a:br>
              <a:rPr lang="en-GB" dirty="0"/>
            </a:br>
            <a:br>
              <a:rPr lang="en-GB" dirty="0"/>
            </a:br>
            <a:r>
              <a:rPr lang="en-GB" i="1" dirty="0"/>
              <a:t>Candidates to community</a:t>
            </a:r>
            <a:endParaRPr lang="en-GB" dirty="0"/>
          </a:p>
          <a:p>
            <a:r>
              <a:rPr lang="en-GB" i="1" dirty="0"/>
              <a:t>Clients to advocates</a:t>
            </a:r>
            <a:endParaRPr lang="en-GB" dirty="0"/>
          </a:p>
          <a:p>
            <a:r>
              <a:rPr lang="en-GB" i="1" dirty="0"/>
              <a:t>Placed to remembered</a:t>
            </a:r>
            <a:endParaRPr lang="en-GB" dirty="0"/>
          </a:p>
          <a:p>
            <a:endParaRPr lang="en-GB" dirty="0"/>
          </a:p>
        </p:txBody>
      </p:sp>
      <p:sp>
        <p:nvSpPr>
          <p:cNvPr id="4" name="Slide Number Placeholder 3">
            <a:extLst>
              <a:ext uri="{FF2B5EF4-FFF2-40B4-BE49-F238E27FC236}">
                <a16:creationId xmlns:a16="http://schemas.microsoft.com/office/drawing/2014/main" id="{4E6AE661-A865-4966-8EB4-F6A014C8C4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27662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6D3E6-A398-0F4D-190F-35399C44C8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CAADA0-87FE-80C4-B6EB-5C647EF30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1441CE-395A-3690-4B6A-E26A4D39562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world doesn't need more employer brand content.</a:t>
            </a:r>
          </a:p>
          <a:p>
            <a:r>
              <a:rPr lang="en-GB" sz="1200" kern="1200" dirty="0">
                <a:solidFill>
                  <a:schemeClr val="tx1"/>
                </a:solidFill>
                <a:effectLst/>
                <a:latin typeface="+mn-lt"/>
                <a:ea typeface="+mn-ea"/>
                <a:cs typeface="+mn-cs"/>
              </a:rPr>
              <a:t>The world needs employer brand that matters more.</a:t>
            </a:r>
          </a:p>
          <a:p>
            <a:r>
              <a:rPr lang="en-GB" sz="1200" kern="1200" dirty="0">
                <a:solidFill>
                  <a:schemeClr val="tx1"/>
                </a:solidFill>
                <a:effectLst/>
                <a:latin typeface="+mn-lt"/>
                <a:ea typeface="+mn-ea"/>
                <a:cs typeface="+mn-cs"/>
              </a:rPr>
              <a:t>We need to make it </a:t>
            </a:r>
            <a:r>
              <a:rPr lang="en-GB" sz="1200" b="1" kern="1200" dirty="0">
                <a:solidFill>
                  <a:schemeClr val="tx1"/>
                </a:solidFill>
                <a:effectLst/>
                <a:latin typeface="+mn-lt"/>
                <a:ea typeface="+mn-ea"/>
                <a:cs typeface="+mn-cs"/>
              </a:rPr>
              <a:t>mean something</a:t>
            </a:r>
          </a:p>
          <a:p>
            <a:r>
              <a:rPr lang="en-GB" sz="1200" kern="1200" dirty="0">
                <a:solidFill>
                  <a:schemeClr val="tx1"/>
                </a:solidFill>
                <a:effectLst/>
                <a:latin typeface="+mn-lt"/>
                <a:ea typeface="+mn-ea"/>
                <a:cs typeface="+mn-cs"/>
              </a:rPr>
              <a:t>That people feel. Believe. </a:t>
            </a:r>
          </a:p>
          <a:p>
            <a:r>
              <a:rPr lang="en-GB" sz="1200" kern="1200" dirty="0">
                <a:solidFill>
                  <a:schemeClr val="tx1"/>
                </a:solidFill>
                <a:effectLst/>
                <a:latin typeface="+mn-lt"/>
                <a:ea typeface="+mn-ea"/>
                <a:cs typeface="+mn-cs"/>
              </a:rPr>
              <a:t>That's meaningful more.</a:t>
            </a:r>
          </a:p>
          <a:p>
            <a:r>
              <a:rPr lang="en-US" sz="1200" b="0" i="0" kern="1200" dirty="0">
                <a:solidFill>
                  <a:schemeClr val="tx1"/>
                </a:solidFill>
                <a:effectLst/>
                <a:latin typeface="+mn-lt"/>
                <a:ea typeface="+mn-ea"/>
                <a:cs typeface="+mn-cs"/>
              </a:rPr>
              <a:t>Don’t do more</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Make more matter.</a:t>
            </a:r>
          </a:p>
        </p:txBody>
      </p:sp>
      <p:sp>
        <p:nvSpPr>
          <p:cNvPr id="4" name="Slide Number Placeholder 3">
            <a:extLst>
              <a:ext uri="{FF2B5EF4-FFF2-40B4-BE49-F238E27FC236}">
                <a16:creationId xmlns:a16="http://schemas.microsoft.com/office/drawing/2014/main" id="{FFEB8AA7-1C51-298E-1A33-7C5439EB11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082249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CE522-EAF7-E9F4-F245-C2A2436A91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C4594D-71A9-D7C5-C2D4-2452A4D82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557FFD-CD0F-205F-B603-A57A0243FDB4}"/>
              </a:ext>
            </a:extLst>
          </p:cNvPr>
          <p:cNvSpPr>
            <a:spLocks noGrp="1"/>
          </p:cNvSpPr>
          <p:nvPr>
            <p:ph type="body" idx="1"/>
          </p:nvPr>
        </p:nvSpPr>
        <p:spPr/>
        <p:txBody>
          <a:bodyPr/>
          <a:lstStyle/>
          <a:p>
            <a:r>
              <a:rPr lang="en-GB" i="1" dirty="0"/>
              <a:t>Famous for showing up before anyone asks.</a:t>
            </a:r>
            <a:endParaRPr lang="en-GB" dirty="0"/>
          </a:p>
          <a:p>
            <a:r>
              <a:rPr lang="en-GB" i="1" dirty="0"/>
              <a:t>Be known for what you give, not just what you place.</a:t>
            </a:r>
            <a:endParaRPr lang="en-GB" dirty="0"/>
          </a:p>
          <a:p>
            <a:endParaRPr lang="en-GB" i="1" dirty="0"/>
          </a:p>
          <a:p>
            <a:r>
              <a:rPr lang="en-GB" i="1" dirty="0"/>
              <a:t>Contacts to community</a:t>
            </a:r>
            <a:endParaRPr lang="en-GB" dirty="0"/>
          </a:p>
          <a:p>
            <a:r>
              <a:rPr lang="en-GB" i="1" dirty="0"/>
              <a:t>Database to belonging</a:t>
            </a:r>
            <a:endParaRPr lang="en-GB" dirty="0"/>
          </a:p>
          <a:p>
            <a:r>
              <a:rPr lang="en-GB" i="1" dirty="0"/>
              <a:t>Transactions to trust</a:t>
            </a:r>
            <a:endParaRPr lang="en-GB" dirty="0"/>
          </a:p>
          <a:p>
            <a:r>
              <a:rPr lang="en-GB" i="1" dirty="0"/>
              <a:t>Known to remembered</a:t>
            </a:r>
          </a:p>
          <a:p>
            <a:endParaRPr lang="en-GB" i="1" dirty="0"/>
          </a:p>
          <a:p>
            <a:r>
              <a:rPr lang="en-GB" dirty="0"/>
              <a:t>The best firms aren't the loudest. They're the most trusted.</a:t>
            </a:r>
          </a:p>
        </p:txBody>
      </p:sp>
      <p:sp>
        <p:nvSpPr>
          <p:cNvPr id="4" name="Slide Number Placeholder 3">
            <a:extLst>
              <a:ext uri="{FF2B5EF4-FFF2-40B4-BE49-F238E27FC236}">
                <a16:creationId xmlns:a16="http://schemas.microsoft.com/office/drawing/2014/main" id="{DF433966-9CB9-E4A0-D8DA-5F001162F4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CC48-DF2D-4E15-B594-F27DF9A6209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93849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Master" Target="../slideMasters/slideMaster6.xml"/><Relationship Id="rId4" Type="http://schemas.openxmlformats.org/officeDocument/2006/relationships/image" Target="../media/image14.pn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6.png"/><Relationship Id="rId1" Type="http://schemas.openxmlformats.org/officeDocument/2006/relationships/slideMaster" Target="../slideMasters/slideMaster6.xml"/><Relationship Id="rId4" Type="http://schemas.openxmlformats.org/officeDocument/2006/relationships/image" Target="../media/image17.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Master" Target="../slideMasters/slideMaster6.xml"/><Relationship Id="rId4" Type="http://schemas.openxmlformats.org/officeDocument/2006/relationships/image" Target="../media/image11.png"/></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emf"/><Relationship Id="rId1" Type="http://schemas.openxmlformats.org/officeDocument/2006/relationships/slideMaster" Target="../slideMasters/slideMaster6.xml"/><Relationship Id="rId4" Type="http://schemas.openxmlformats.org/officeDocument/2006/relationships/image" Target="../media/image20.emf"/></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Master" Target="../slideMasters/slideMaster6.xml"/><Relationship Id="rId4" Type="http://schemas.openxmlformats.org/officeDocument/2006/relationships/image" Target="../media/image14.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jpe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jpe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jpeg"/><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jpeg"/><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jpeg"/><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33.jpeg"/><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jpeg"/><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6.jpeg"/><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7.jpeg"/><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8.jpeg"/><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jpeg"/><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3.png"/><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jpeg"/><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jpeg"/><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jpeg"/><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jpeg"/><Relationship Id="rId1" Type="http://schemas.openxmlformats.org/officeDocument/2006/relationships/slideMaster" Target="../slideMasters/slideMaster11.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jpeg"/><Relationship Id="rId1" Type="http://schemas.openxmlformats.org/officeDocument/2006/relationships/slideMaster" Target="../slideMasters/slideMaster11.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33.jpeg"/><Relationship Id="rId1" Type="http://schemas.openxmlformats.org/officeDocument/2006/relationships/slideMaster" Target="../slideMasters/slideMaster11.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jpeg"/><Relationship Id="rId1" Type="http://schemas.openxmlformats.org/officeDocument/2006/relationships/slideMaster" Target="../slideMasters/slideMaster11.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6.jpeg"/><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7.jpeg"/><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8.jpeg"/><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jpeg"/><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3.jpeg"/><Relationship Id="rId1" Type="http://schemas.openxmlformats.org/officeDocument/2006/relationships/slideMaster" Target="../slideMasters/slideMaster12.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25.jpeg"/><Relationship Id="rId1" Type="http://schemas.openxmlformats.org/officeDocument/2006/relationships/slideMaster" Target="../slideMasters/slideMaster12.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27.jpeg"/><Relationship Id="rId1" Type="http://schemas.openxmlformats.org/officeDocument/2006/relationships/slideMaster" Target="../slideMasters/slideMaster12.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9.jpeg"/><Relationship Id="rId1" Type="http://schemas.openxmlformats.org/officeDocument/2006/relationships/slideMaster" Target="../slideMasters/slideMaster12.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31.jpeg"/><Relationship Id="rId1" Type="http://schemas.openxmlformats.org/officeDocument/2006/relationships/slideMaster" Target="../slideMasters/slideMaster12.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36.jpeg"/><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3.emf"/><Relationship Id="rId1" Type="http://schemas.openxmlformats.org/officeDocument/2006/relationships/slideMaster" Target="../slideMasters/slideMaster13.xml"/><Relationship Id="rId4" Type="http://schemas.openxmlformats.org/officeDocument/2006/relationships/image" Target="../media/image56.png"/></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57.jpeg"/><Relationship Id="rId1" Type="http://schemas.openxmlformats.org/officeDocument/2006/relationships/slideMaster" Target="../slideMasters/slideMaster13.xml"/><Relationship Id="rId4" Type="http://schemas.openxmlformats.org/officeDocument/2006/relationships/image" Target="../media/image56.png"/></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8.jpeg"/><Relationship Id="rId1" Type="http://schemas.openxmlformats.org/officeDocument/2006/relationships/slideMaster" Target="../slideMasters/slideMaster13.xml"/><Relationship Id="rId4" Type="http://schemas.openxmlformats.org/officeDocument/2006/relationships/image" Target="../media/image53.emf"/></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9.jpeg"/><Relationship Id="rId1" Type="http://schemas.openxmlformats.org/officeDocument/2006/relationships/slideMaster" Target="../slideMasters/slideMaster13.xml"/><Relationship Id="rId4" Type="http://schemas.openxmlformats.org/officeDocument/2006/relationships/image" Target="../media/image53.emf"/></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60.jpeg"/><Relationship Id="rId1" Type="http://schemas.openxmlformats.org/officeDocument/2006/relationships/slideMaster" Target="../slideMasters/slideMaster13.xml"/><Relationship Id="rId4" Type="http://schemas.openxmlformats.org/officeDocument/2006/relationships/image" Target="../media/image53.emf"/></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53.emf"/><Relationship Id="rId1" Type="http://schemas.openxmlformats.org/officeDocument/2006/relationships/slideMaster" Target="../slideMasters/slideMaster13.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9.png"/><Relationship Id="rId1" Type="http://schemas.openxmlformats.org/officeDocument/2006/relationships/slideMaster" Target="../slideMasters/slideMaster13.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61.png"/><Relationship Id="rId1" Type="http://schemas.openxmlformats.org/officeDocument/2006/relationships/slideMaster" Target="../slideMasters/slideMaster13.xml"/><Relationship Id="rId4" Type="http://schemas.openxmlformats.org/officeDocument/2006/relationships/image" Target="../media/image62.png"/></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3.emf"/><Relationship Id="rId1" Type="http://schemas.openxmlformats.org/officeDocument/2006/relationships/slideMaster" Target="../slideMasters/slideMaster13.xml"/><Relationship Id="rId4" Type="http://schemas.openxmlformats.org/officeDocument/2006/relationships/image" Target="../media/image62.png"/></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6530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9144000"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sz="819"/>
          </a:p>
        </p:txBody>
      </p:sp>
      <p:sp>
        <p:nvSpPr>
          <p:cNvPr id="17" name="bg object 17"/>
          <p:cNvSpPr/>
          <p:nvPr/>
        </p:nvSpPr>
        <p:spPr>
          <a:xfrm>
            <a:off x="171450" y="171439"/>
            <a:ext cx="8801172" cy="4800407"/>
          </a:xfrm>
          <a:custGeom>
            <a:avLst/>
            <a:gdLst/>
            <a:ahLst/>
            <a:cxnLst/>
            <a:rect l="l" t="t" r="r" b="b"/>
            <a:pathLst>
              <a:path w="19350355" h="10554970">
                <a:moveTo>
                  <a:pt x="19350196" y="0"/>
                </a:moveTo>
                <a:lnTo>
                  <a:pt x="0" y="0"/>
                </a:lnTo>
                <a:lnTo>
                  <a:pt x="0" y="10554652"/>
                </a:lnTo>
                <a:lnTo>
                  <a:pt x="19350196" y="10554652"/>
                </a:lnTo>
                <a:lnTo>
                  <a:pt x="19350196" y="0"/>
                </a:lnTo>
                <a:close/>
              </a:path>
            </a:pathLst>
          </a:custGeom>
          <a:solidFill>
            <a:srgbClr val="F4FF78"/>
          </a:solidFill>
        </p:spPr>
        <p:txBody>
          <a:bodyPr wrap="square" lIns="0" tIns="0" rIns="0" bIns="0" rtlCol="0"/>
          <a:lstStyle/>
          <a:p>
            <a:endParaRPr sz="819"/>
          </a:p>
        </p:txBody>
      </p:sp>
      <p:sp>
        <p:nvSpPr>
          <p:cNvPr id="2" name="Holder 2"/>
          <p:cNvSpPr>
            <a:spLocks noGrp="1"/>
          </p:cNvSpPr>
          <p:nvPr>
            <p:ph type="title"/>
          </p:nvPr>
        </p:nvSpPr>
        <p:spPr/>
        <p:txBody>
          <a:bodyPr lIns="0" tIns="0" rIns="0" bIns="0"/>
          <a:lstStyle>
            <a:lvl1pPr>
              <a:defRPr sz="4457" b="0" i="0">
                <a:solidFill>
                  <a:schemeClr val="tx1"/>
                </a:solidFill>
                <a:latin typeface="Babe Sans"/>
                <a:cs typeface="Babe San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extLst>
      <p:ext uri="{BB962C8B-B14F-4D97-AF65-F5344CB8AC3E}">
        <p14:creationId xmlns:p14="http://schemas.microsoft.com/office/powerpoint/2010/main" val="1215782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22823" y="-92834"/>
            <a:ext cx="6676476" cy="685893"/>
          </a:xfrm>
          <a:prstGeom prst="rect">
            <a:avLst/>
          </a:prstGeom>
        </p:spPr>
        <p:txBody>
          <a:bodyPr wrap="square" lIns="0" tIns="0" rIns="0" bIns="0">
            <a:spAutoFit/>
          </a:bodyPr>
          <a:lstStyle>
            <a:lvl1pPr>
              <a:defRPr sz="4457" b="0" i="0">
                <a:solidFill>
                  <a:schemeClr val="tx1"/>
                </a:solidFill>
                <a:latin typeface="Babe Sans"/>
                <a:cs typeface="Babe Sans"/>
              </a:defRPr>
            </a:lvl1pPr>
          </a:lstStyle>
          <a:p>
            <a:endParaRPr/>
          </a:p>
        </p:txBody>
      </p:sp>
      <p:sp>
        <p:nvSpPr>
          <p:cNvPr id="3" name="Holder 3"/>
          <p:cNvSpPr>
            <a:spLocks noGrp="1"/>
          </p:cNvSpPr>
          <p:nvPr>
            <p:ph type="subTitle" idx="4"/>
          </p:nvPr>
        </p:nvSpPr>
        <p:spPr>
          <a:xfrm>
            <a:off x="1371600" y="2880361"/>
            <a:ext cx="6400800" cy="492491"/>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08036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89866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22823" y="-92834"/>
            <a:ext cx="6676476" cy="685893"/>
          </a:xfrm>
          <a:prstGeom prst="rect">
            <a:avLst/>
          </a:prstGeom>
        </p:spPr>
        <p:txBody>
          <a:bodyPr wrap="square" lIns="0" tIns="0" rIns="0" bIns="0">
            <a:spAutoFit/>
          </a:bodyPr>
          <a:lstStyle>
            <a:lvl1pPr>
              <a:defRPr sz="4457" b="0" i="0">
                <a:solidFill>
                  <a:schemeClr val="tx1"/>
                </a:solidFill>
                <a:latin typeface="Babe Sans"/>
                <a:cs typeface="Babe Sans"/>
              </a:defRPr>
            </a:lvl1pPr>
          </a:lstStyle>
          <a:p>
            <a:endParaRPr/>
          </a:p>
        </p:txBody>
      </p:sp>
      <p:sp>
        <p:nvSpPr>
          <p:cNvPr id="3" name="Holder 3"/>
          <p:cNvSpPr>
            <a:spLocks noGrp="1"/>
          </p:cNvSpPr>
          <p:nvPr>
            <p:ph type="subTitle" idx="4"/>
          </p:nvPr>
        </p:nvSpPr>
        <p:spPr>
          <a:xfrm>
            <a:off x="1371600" y="2880361"/>
            <a:ext cx="6400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52101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839408" y="33742"/>
            <a:ext cx="3465187" cy="685893"/>
          </a:xfrm>
        </p:spPr>
        <p:txBody>
          <a:bodyPr lIns="0" tIns="0" rIns="0" bIns="0"/>
          <a:lstStyle>
            <a:lvl1pPr>
              <a:defRPr sz="4457" b="0" i="0">
                <a:solidFill>
                  <a:schemeClr val="tx1"/>
                </a:solidFill>
                <a:latin typeface="Babe Sans"/>
                <a:cs typeface="Babe Sans"/>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94609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2839408" y="33742"/>
            <a:ext cx="3465187" cy="685893"/>
          </a:xfrm>
        </p:spPr>
        <p:txBody>
          <a:bodyPr lIns="0" tIns="0" rIns="0" bIns="0"/>
          <a:lstStyle>
            <a:lvl1pPr>
              <a:defRPr sz="4457" b="0" i="0">
                <a:solidFill>
                  <a:schemeClr val="tx1"/>
                </a:solidFill>
                <a:latin typeface="Babe Sans"/>
                <a:cs typeface="Babe Sans"/>
              </a:defRPr>
            </a:lvl1pPr>
          </a:lstStyle>
          <a:p>
            <a:endParaRPr/>
          </a:p>
        </p:txBody>
      </p:sp>
      <p:sp>
        <p:nvSpPr>
          <p:cNvPr id="3" name="Holder 3"/>
          <p:cNvSpPr>
            <a:spLocks noGrp="1"/>
          </p:cNvSpPr>
          <p:nvPr>
            <p:ph sz="half" idx="2"/>
          </p:nvPr>
        </p:nvSpPr>
        <p:spPr>
          <a:xfrm>
            <a:off x="457200" y="1183006"/>
            <a:ext cx="397764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183006"/>
            <a:ext cx="397764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24108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9144000"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sz="819"/>
          </a:p>
        </p:txBody>
      </p:sp>
      <p:sp>
        <p:nvSpPr>
          <p:cNvPr id="17" name="bg object 17"/>
          <p:cNvSpPr/>
          <p:nvPr/>
        </p:nvSpPr>
        <p:spPr>
          <a:xfrm>
            <a:off x="171450" y="171439"/>
            <a:ext cx="8801172" cy="4800407"/>
          </a:xfrm>
          <a:custGeom>
            <a:avLst/>
            <a:gdLst/>
            <a:ahLst/>
            <a:cxnLst/>
            <a:rect l="l" t="t" r="r" b="b"/>
            <a:pathLst>
              <a:path w="19350355" h="10554970">
                <a:moveTo>
                  <a:pt x="19350196" y="0"/>
                </a:moveTo>
                <a:lnTo>
                  <a:pt x="0" y="0"/>
                </a:lnTo>
                <a:lnTo>
                  <a:pt x="0" y="10554652"/>
                </a:lnTo>
                <a:lnTo>
                  <a:pt x="19350196" y="10554652"/>
                </a:lnTo>
                <a:lnTo>
                  <a:pt x="19350196" y="0"/>
                </a:lnTo>
                <a:close/>
              </a:path>
            </a:pathLst>
          </a:custGeom>
          <a:solidFill>
            <a:srgbClr val="F4FF78"/>
          </a:solidFill>
        </p:spPr>
        <p:txBody>
          <a:bodyPr wrap="square" lIns="0" tIns="0" rIns="0" bIns="0" rtlCol="0"/>
          <a:lstStyle/>
          <a:p>
            <a:endParaRPr sz="819"/>
          </a:p>
        </p:txBody>
      </p:sp>
      <p:sp>
        <p:nvSpPr>
          <p:cNvPr id="2" name="Holder 2"/>
          <p:cNvSpPr>
            <a:spLocks noGrp="1"/>
          </p:cNvSpPr>
          <p:nvPr>
            <p:ph type="title"/>
          </p:nvPr>
        </p:nvSpPr>
        <p:spPr>
          <a:xfrm>
            <a:off x="2839408" y="33742"/>
            <a:ext cx="3465187" cy="685893"/>
          </a:xfrm>
        </p:spPr>
        <p:txBody>
          <a:bodyPr lIns="0" tIns="0" rIns="0" bIns="0"/>
          <a:lstStyle>
            <a:lvl1pPr>
              <a:defRPr sz="4457" b="0" i="0">
                <a:solidFill>
                  <a:schemeClr val="tx1"/>
                </a:solidFill>
                <a:latin typeface="Babe Sans"/>
                <a:cs typeface="Babe San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12902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9144000"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4FF78"/>
          </a:solidFill>
        </p:spPr>
        <p:txBody>
          <a:bodyPr wrap="square" lIns="0" tIns="0" rIns="0" bIns="0" rtlCol="0"/>
          <a:lstStyle/>
          <a:p>
            <a:endParaRPr sz="819"/>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70169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8782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22824" y="-92835"/>
            <a:ext cx="6676476" cy="685910"/>
          </a:xfrm>
          <a:prstGeom prst="rect">
            <a:avLst/>
          </a:prstGeom>
        </p:spPr>
        <p:txBody>
          <a:bodyPr wrap="square" lIns="0" tIns="0" rIns="0" bIns="0">
            <a:spAutoFit/>
          </a:bodyPr>
          <a:lstStyle>
            <a:lvl1pPr>
              <a:defRPr sz="4457" b="0" i="0">
                <a:solidFill>
                  <a:schemeClr val="tx1"/>
                </a:solidFill>
                <a:latin typeface="Babe Sans"/>
                <a:cs typeface="Babe Sans"/>
              </a:defRPr>
            </a:lvl1pPr>
          </a:lstStyle>
          <a:p>
            <a:endParaRPr/>
          </a:p>
        </p:txBody>
      </p:sp>
      <p:sp>
        <p:nvSpPr>
          <p:cNvPr id="3" name="Holder 3"/>
          <p:cNvSpPr>
            <a:spLocks noGrp="1"/>
          </p:cNvSpPr>
          <p:nvPr>
            <p:ph type="subTitle" idx="4"/>
          </p:nvPr>
        </p:nvSpPr>
        <p:spPr>
          <a:xfrm>
            <a:off x="1371600" y="2880361"/>
            <a:ext cx="6400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12743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DD66A-C398-4DA5-0711-4C90B298E9A8}"/>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6138618-9245-D8D9-C347-12810EE86393}"/>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935A17-F386-C050-0BFF-4D3F5DDE97BB}"/>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766FD1F2-D4D1-F899-490F-0C187E25B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0D62D-0E00-1D38-B6E1-C54B2B2CAC87}"/>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4045408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413B-42F8-62EE-AA77-BC8195F8D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0A8CD5-B684-8420-316D-BE4F323683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9B330-38EF-6169-7E89-0F299514727A}"/>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956B1D45-99FA-64A4-2D14-90C4645B0E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D8CB17-101F-2217-4A39-A8B3E632F6A1}"/>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4016010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53397-A947-D044-A830-6F2159A46273}"/>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8547AA-5409-0BC2-653E-664A70510FA3}"/>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437375-9CCE-98DD-CA5D-C7D9EAA4E27E}"/>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8258E429-352C-6B83-4318-4B911A0CE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1328E-CFCC-2554-D902-44D9710F1633}"/>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970428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1C7B0-3CE4-B1B9-4B7B-ABB76D721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20DADB-B7AE-3F01-14D0-5DFCBCDC6D04}"/>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421CDF-52D3-0C8B-4424-8BB9B3EADA4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1AC9F8-6C97-DA94-F025-B17EA4A746E2}"/>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6" name="Footer Placeholder 5">
            <a:extLst>
              <a:ext uri="{FF2B5EF4-FFF2-40B4-BE49-F238E27FC236}">
                <a16:creationId xmlns:a16="http://schemas.microsoft.com/office/drawing/2014/main" id="{7F3ADF74-2277-4E99-2FC2-4B64DBBE2C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C90953-1D69-2A65-0BEB-595D899EE302}"/>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1446404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D11A-F978-3B61-EA0C-5BC13F2C60DF}"/>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0BF8DF-2E7F-7A93-CAF0-7541F7AB0CEC}"/>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D45CC05-0376-A36C-6CC1-EA0457CB052E}"/>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A78D60-1641-CC20-817A-C03B43EF42A5}"/>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9C42CAD-8BCB-0D49-8110-6046018B480E}"/>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FAB8A3-BD1A-CC1F-346F-2EB482ED2824}"/>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8" name="Footer Placeholder 7">
            <a:extLst>
              <a:ext uri="{FF2B5EF4-FFF2-40B4-BE49-F238E27FC236}">
                <a16:creationId xmlns:a16="http://schemas.microsoft.com/office/drawing/2014/main" id="{FF2A1903-6C28-678C-B9E4-55D19B4A3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F70807-F98F-4652-395B-4F9167C60734}"/>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29386263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14EBB-6791-BC1B-E63D-3867835900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793571-C470-1CA4-CA21-5E607D590C7A}"/>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4" name="Footer Placeholder 3">
            <a:extLst>
              <a:ext uri="{FF2B5EF4-FFF2-40B4-BE49-F238E27FC236}">
                <a16:creationId xmlns:a16="http://schemas.microsoft.com/office/drawing/2014/main" id="{095DE3E6-01BF-5C6A-4B82-D079736ECC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DFCCBA-B571-B34D-CA2D-805AB55A925D}"/>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31738021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EA9CAF-9B12-77BF-5E78-AFB939C01EA0}"/>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3" name="Footer Placeholder 2">
            <a:extLst>
              <a:ext uri="{FF2B5EF4-FFF2-40B4-BE49-F238E27FC236}">
                <a16:creationId xmlns:a16="http://schemas.microsoft.com/office/drawing/2014/main" id="{ED6AE2F6-D9CC-3A0A-2C5A-5FAC1B6DCD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88F1BF-B5E2-A319-8EBD-E15B8415FE1C}"/>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10745860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D6D6E-EAA8-8093-01B6-9B202254CC8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5AFA8-6E05-68C0-06F0-6AACB027EBF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00AEB0-93F9-764C-D72E-752B88F6B7FE}"/>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DCBCE17-CF5B-A182-5F20-AFE21D4D9A70}"/>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6" name="Footer Placeholder 5">
            <a:extLst>
              <a:ext uri="{FF2B5EF4-FFF2-40B4-BE49-F238E27FC236}">
                <a16:creationId xmlns:a16="http://schemas.microsoft.com/office/drawing/2014/main" id="{0569D09E-6F46-E010-B77F-6B27F5D858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BA83E-0EF3-9B12-365E-21C6ECF583A8}"/>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29262763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C00EB-CB51-F03A-2E05-39CFFAB0D4A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4FBEB0-02B7-5170-2EE8-7EB39DBB53BC}"/>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AA5B165-09C5-9847-5DC3-A4A72CDE0BD3}"/>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EC83548-FCE6-0AF8-AC05-15FA91C01626}"/>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6" name="Footer Placeholder 5">
            <a:extLst>
              <a:ext uri="{FF2B5EF4-FFF2-40B4-BE49-F238E27FC236}">
                <a16:creationId xmlns:a16="http://schemas.microsoft.com/office/drawing/2014/main" id="{6F8F81CA-A720-DA9D-821B-83727D916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E5BBC-840D-CE3E-65BE-02B37B9C678A}"/>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1226493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E2DA-047E-002F-5896-0F06BE671C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0E0C1C-756C-4629-D47B-29F88544A3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5D09D1-5107-9775-3684-2BE296C768FE}"/>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A637B7E3-DD87-C905-D061-DD1F2FF1E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C22A1-94FC-06DE-19C0-C19B88FE86F3}"/>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9697301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B2D5C1-824C-7D60-4D08-34F87B9F3981}"/>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C89DE8-B33D-6A7D-468B-7C5CF4CA0A80}"/>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702ED-F868-0ED1-BEFC-81AF05DA1D31}"/>
              </a:ext>
            </a:extLst>
          </p:cNvPr>
          <p:cNvSpPr>
            <a:spLocks noGrp="1"/>
          </p:cNvSpPr>
          <p:nvPr>
            <p:ph type="dt" sz="half" idx="10"/>
          </p:nvPr>
        </p:nvSpPr>
        <p:spPr/>
        <p:txBody>
          <a:body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8524D887-35C2-556A-4DFE-7FECB604B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157245-48FE-2A82-161D-81EEDE1C4044}"/>
              </a:ext>
            </a:extLst>
          </p:cNvPr>
          <p:cNvSpPr>
            <a:spLocks noGrp="1"/>
          </p:cNvSpPr>
          <p:nvPr>
            <p:ph type="sldNum" sz="quarter" idx="12"/>
          </p:nvPr>
        </p:nvSpPr>
        <p:spPr/>
        <p:txBody>
          <a:bodyPr/>
          <a:lstStyle/>
          <a:p>
            <a:fld id="{E0592845-9EB7-4113-A299-1692E0FE2BC8}" type="slidenum">
              <a:rPr lang="en-GB" smtClean="0"/>
              <a:t>‹#›</a:t>
            </a:fld>
            <a:endParaRPr lang="en-GB"/>
          </a:p>
        </p:txBody>
      </p:sp>
    </p:spTree>
    <p:extLst>
      <p:ext uri="{BB962C8B-B14F-4D97-AF65-F5344CB8AC3E}">
        <p14:creationId xmlns:p14="http://schemas.microsoft.com/office/powerpoint/2010/main" val="6140715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Blank colour">
    <p:bg>
      <p:bgPr>
        <a:solidFill>
          <a:srgbClr val="F9EEE2"/>
        </a:solidFill>
        <a:effectLst/>
      </p:bgPr>
    </p:bg>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3383273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3"/>
            <a:ext cx="6858000" cy="17907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2701530"/>
            <a:ext cx="6858000" cy="1241821"/>
          </a:xfrm>
        </p:spPr>
        <p:txBody>
          <a:bodyPr/>
          <a:lstStyle>
            <a:lvl1pPr marL="0" indent="0" algn="ctr">
              <a:buNone/>
              <a:defRPr sz="1800"/>
            </a:lvl1pPr>
            <a:lvl2pPr marL="342859" indent="0" algn="ctr">
              <a:buNone/>
              <a:defRPr sz="1500"/>
            </a:lvl2pPr>
            <a:lvl3pPr marL="685717" indent="0" algn="ctr">
              <a:buNone/>
              <a:defRPr sz="1350"/>
            </a:lvl3pPr>
            <a:lvl4pPr marL="1028576" indent="0" algn="ctr">
              <a:buNone/>
              <a:defRPr sz="1200"/>
            </a:lvl4pPr>
            <a:lvl5pPr marL="1371434" indent="0" algn="ctr">
              <a:buNone/>
              <a:defRPr sz="1200"/>
            </a:lvl5pPr>
            <a:lvl6pPr marL="1714292" indent="0" algn="ctr">
              <a:buNone/>
              <a:defRPr sz="1200"/>
            </a:lvl6pPr>
            <a:lvl7pPr marL="2057150" indent="0" algn="ctr">
              <a:buNone/>
              <a:defRPr sz="1200"/>
            </a:lvl7pPr>
            <a:lvl8pPr marL="2400009" indent="0" algn="ctr">
              <a:buNone/>
              <a:defRPr sz="1200"/>
            </a:lvl8pPr>
            <a:lvl9pPr marL="2742868"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21104021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7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3"/>
            <a:ext cx="6858000" cy="17907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2701530"/>
            <a:ext cx="6858000" cy="1241821"/>
          </a:xfrm>
        </p:spPr>
        <p:txBody>
          <a:bodyPr/>
          <a:lstStyle>
            <a:lvl1pPr marL="0" indent="0" algn="ctr">
              <a:buNone/>
              <a:defRPr sz="1800"/>
            </a:lvl1pPr>
            <a:lvl2pPr marL="342859" indent="0" algn="ctr">
              <a:buNone/>
              <a:defRPr sz="1500"/>
            </a:lvl2pPr>
            <a:lvl3pPr marL="685717" indent="0" algn="ctr">
              <a:buNone/>
              <a:defRPr sz="1350"/>
            </a:lvl3pPr>
            <a:lvl4pPr marL="1028576" indent="0" algn="ctr">
              <a:buNone/>
              <a:defRPr sz="1200"/>
            </a:lvl4pPr>
            <a:lvl5pPr marL="1371434" indent="0" algn="ctr">
              <a:buNone/>
              <a:defRPr sz="1200"/>
            </a:lvl5pPr>
            <a:lvl6pPr marL="1714292" indent="0" algn="ctr">
              <a:buNone/>
              <a:defRPr sz="1200"/>
            </a:lvl6pPr>
            <a:lvl7pPr marL="2057150" indent="0" algn="ctr">
              <a:buNone/>
              <a:defRPr sz="1200"/>
            </a:lvl7pPr>
            <a:lvl8pPr marL="2400009" indent="0" algn="ctr">
              <a:buNone/>
              <a:defRPr sz="1200"/>
            </a:lvl8pPr>
            <a:lvl9pPr marL="2742868"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51379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2131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B7B5-A0CD-2096-8E56-ABDE4F606D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C27C1C-4814-6C98-20C4-D18277C3EE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F2A66C-548C-DBA9-F028-6216129369C9}"/>
              </a:ext>
            </a:extLst>
          </p:cNvPr>
          <p:cNvSpPr>
            <a:spLocks noGrp="1"/>
          </p:cNvSpPr>
          <p:nvPr>
            <p:ph type="dt" sz="half" idx="10"/>
          </p:nvPr>
        </p:nvSpPr>
        <p:spPr/>
        <p:txBody>
          <a:bodyPr/>
          <a:lstStyle/>
          <a:p>
            <a:fld id="{E4378EC5-B144-B04A-A5C5-17729B4A5DEE}" type="datetimeFigureOut">
              <a:rPr lang="en-US" smtClean="0"/>
              <a:t>6/26/2026</a:t>
            </a:fld>
            <a:endParaRPr lang="en-US"/>
          </a:p>
        </p:txBody>
      </p:sp>
      <p:sp>
        <p:nvSpPr>
          <p:cNvPr id="5" name="Footer Placeholder 4">
            <a:extLst>
              <a:ext uri="{FF2B5EF4-FFF2-40B4-BE49-F238E27FC236}">
                <a16:creationId xmlns:a16="http://schemas.microsoft.com/office/drawing/2014/main" id="{2291D227-7F25-F949-E05D-4B6803909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1E4F66-5944-A827-3F3D-AC027F69EBCF}"/>
              </a:ext>
            </a:extLst>
          </p:cNvPr>
          <p:cNvSpPr>
            <a:spLocks noGrp="1"/>
          </p:cNvSpPr>
          <p:nvPr>
            <p:ph type="sldNum" sz="quarter" idx="12"/>
          </p:nvPr>
        </p:nvSpPr>
        <p:spPr/>
        <p:txBody>
          <a:bodyPr/>
          <a:lstStyle/>
          <a:p>
            <a:fld id="{D9E998BF-6B93-D64D-B9EF-3D3A093A5035}" type="slidenum">
              <a:rPr lang="en-US" smtClean="0"/>
              <a:t>‹#›</a:t>
            </a:fld>
            <a:endParaRPr lang="en-US"/>
          </a:p>
        </p:txBody>
      </p:sp>
    </p:spTree>
    <p:extLst>
      <p:ext uri="{BB962C8B-B14F-4D97-AF65-F5344CB8AC3E}">
        <p14:creationId xmlns:p14="http://schemas.microsoft.com/office/powerpoint/2010/main" val="8440665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87151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Blank colour">
    <p:bg>
      <p:bgPr>
        <a:solidFill>
          <a:srgbClr val="211D1F"/>
        </a:solidFill>
        <a:effectLst/>
      </p:bgPr>
    </p:bg>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36445657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25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83" indent="0" algn="ctr">
              <a:buNone/>
              <a:defRPr sz="1500"/>
            </a:lvl2pPr>
            <a:lvl3pPr marL="685766" indent="0" algn="ctr">
              <a:buNone/>
              <a:defRPr sz="1350"/>
            </a:lvl3pPr>
            <a:lvl4pPr marL="1028649" indent="0" algn="ctr">
              <a:buNone/>
              <a:defRPr sz="1200"/>
            </a:lvl4pPr>
            <a:lvl5pPr marL="1371532" indent="0" algn="ctr">
              <a:buNone/>
              <a:defRPr sz="1200"/>
            </a:lvl5pPr>
            <a:lvl6pPr marL="1714415" indent="0" algn="ctr">
              <a:buNone/>
              <a:defRPr sz="1200"/>
            </a:lvl6pPr>
            <a:lvl7pPr marL="2057297" indent="0" algn="ctr">
              <a:buNone/>
              <a:defRPr sz="1200"/>
            </a:lvl7pPr>
            <a:lvl8pPr marL="2400180" indent="0" algn="ctr">
              <a:buNone/>
              <a:defRPr sz="1200"/>
            </a:lvl8pPr>
            <a:lvl9pPr marL="2743063"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3009289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deck title with cli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338E6AA4-291F-0920-9A13-CAF65F00E9E8}"/>
              </a:ext>
            </a:extLst>
          </p:cNvPr>
          <p:cNvSpPr/>
          <p:nvPr/>
        </p:nvSpPr>
        <p:spPr>
          <a:xfrm>
            <a:off x="1267389" y="0"/>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1350"/>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3"/>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0" y="405001"/>
            <a:ext cx="1764625" cy="1416180"/>
          </a:xfrm>
          <a:prstGeom prst="rect">
            <a:avLst/>
          </a:prstGeom>
        </p:spPr>
      </p:pic>
      <p:grpSp>
        <p:nvGrpSpPr>
          <p:cNvPr id="5" name="Group 4">
            <a:extLst>
              <a:ext uri="{FF2B5EF4-FFF2-40B4-BE49-F238E27FC236}">
                <a16:creationId xmlns:a16="http://schemas.microsoft.com/office/drawing/2014/main" id="{8B5B0457-C661-ADDF-3064-4A85FC15E77F}"/>
              </a:ext>
            </a:extLst>
          </p:cNvPr>
          <p:cNvGrpSpPr/>
          <p:nvPr userDrawn="1"/>
        </p:nvGrpSpPr>
        <p:grpSpPr>
          <a:xfrm rot="2700000">
            <a:off x="2281766" y="1003091"/>
            <a:ext cx="838426" cy="838426"/>
            <a:chOff x="3409562" y="1501200"/>
            <a:chExt cx="790413" cy="790413"/>
          </a:xfrm>
        </p:grpSpPr>
        <p:cxnSp>
          <p:nvCxnSpPr>
            <p:cNvPr id="6" name="Straight Connector 5">
              <a:extLst>
                <a:ext uri="{FF2B5EF4-FFF2-40B4-BE49-F238E27FC236}">
                  <a16:creationId xmlns:a16="http://schemas.microsoft.com/office/drawing/2014/main" id="{CFE05B89-4942-7F76-EF7D-BE32500E2A33}"/>
                </a:ext>
              </a:extLst>
            </p:cNvPr>
            <p:cNvCxnSpPr>
              <a:cxnSpLocks/>
            </p:cNvCxnSpPr>
            <p:nvPr/>
          </p:nvCxnSpPr>
          <p:spPr>
            <a:xfrm>
              <a:off x="3804769" y="1501200"/>
              <a:ext cx="0" cy="790413"/>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88AB36B2-D5C5-FF56-838F-EBC3D9F8CFCF}"/>
                </a:ext>
              </a:extLst>
            </p:cNvPr>
            <p:cNvCxnSpPr>
              <a:cxnSpLocks/>
            </p:cNvCxnSpPr>
            <p:nvPr/>
          </p:nvCxnSpPr>
          <p:spPr>
            <a:xfrm rot="5400000">
              <a:off x="3804769" y="1501200"/>
              <a:ext cx="0" cy="790413"/>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9516777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deck titl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338E6AA4-291F-0920-9A13-CAF65F00E9E8}"/>
              </a:ext>
            </a:extLst>
          </p:cNvPr>
          <p:cNvSpPr/>
          <p:nvPr/>
        </p:nvSpPr>
        <p:spPr>
          <a:xfrm>
            <a:off x="1267389" y="0"/>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1350"/>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3"/>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0" y="405001"/>
            <a:ext cx="1764625" cy="1416180"/>
          </a:xfrm>
          <a:prstGeom prst="rect">
            <a:avLst/>
          </a:prstGeom>
        </p:spPr>
      </p:pic>
    </p:spTree>
    <p:extLst>
      <p:ext uri="{BB962C8B-B14F-4D97-AF65-F5344CB8AC3E}">
        <p14:creationId xmlns:p14="http://schemas.microsoft.com/office/powerpoint/2010/main" val="14283647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deck title 3">
    <p:bg>
      <p:bgPr>
        <a:solidFill>
          <a:schemeClr val="tx1"/>
        </a:solidFill>
        <a:effectLst/>
      </p:bgPr>
    </p:bg>
    <p:spTree>
      <p:nvGrpSpPr>
        <p:cNvPr id="1" name=""/>
        <p:cNvGrpSpPr/>
        <p:nvPr/>
      </p:nvGrpSpPr>
      <p:grpSpPr>
        <a:xfrm>
          <a:off x="0" y="0"/>
          <a:ext cx="0" cy="0"/>
          <a:chOff x="0" y="0"/>
          <a:chExt cx="0" cy="0"/>
        </a:xfrm>
      </p:grpSpPr>
      <p:pic>
        <p:nvPicPr>
          <p:cNvPr id="6" name="Picture 5" descr="A person smiling at the camera&#10;&#10;AI-generated content may be incorrect.">
            <a:extLst>
              <a:ext uri="{FF2B5EF4-FFF2-40B4-BE49-F238E27FC236}">
                <a16:creationId xmlns:a16="http://schemas.microsoft.com/office/drawing/2014/main" id="{B8A4563A-86FC-3E7D-2C1F-A7C4E54846FD}"/>
              </a:ext>
            </a:extLst>
          </p:cNvPr>
          <p:cNvPicPr>
            <a:picLocks noChangeAspect="1"/>
          </p:cNvPicPr>
          <p:nvPr userDrawn="1"/>
        </p:nvPicPr>
        <p:blipFill>
          <a:blip r:embed="rId2"/>
          <a:srcRect l="6379" t="9077" r="14802" b="12104"/>
          <a:stretch/>
        </p:blipFill>
        <p:spPr>
          <a:xfrm>
            <a:off x="17104" y="0"/>
            <a:ext cx="9126896" cy="5153157"/>
          </a:xfrm>
          <a:prstGeom prst="rect">
            <a:avLst/>
          </a:prstGeom>
        </p:spPr>
      </p:pic>
      <p:sp>
        <p:nvSpPr>
          <p:cNvPr id="17" name="Freeform 16">
            <a:extLst>
              <a:ext uri="{FF2B5EF4-FFF2-40B4-BE49-F238E27FC236}">
                <a16:creationId xmlns:a16="http://schemas.microsoft.com/office/drawing/2014/main" id="{338E6AA4-291F-0920-9A13-CAF65F00E9E8}"/>
              </a:ext>
            </a:extLst>
          </p:cNvPr>
          <p:cNvSpPr/>
          <p:nvPr/>
        </p:nvSpPr>
        <p:spPr>
          <a:xfrm>
            <a:off x="1267389" y="0"/>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1350"/>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3"/>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0" y="405001"/>
            <a:ext cx="1764625" cy="1416180"/>
          </a:xfrm>
          <a:prstGeom prst="rect">
            <a:avLst/>
          </a:prstGeom>
        </p:spPr>
      </p:pic>
    </p:spTree>
    <p:extLst>
      <p:ext uri="{BB962C8B-B14F-4D97-AF65-F5344CB8AC3E}">
        <p14:creationId xmlns:p14="http://schemas.microsoft.com/office/powerpoint/2010/main" val="9559463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section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2097900"/>
            <a:ext cx="9144000" cy="553998"/>
          </a:xfrm>
        </p:spPr>
        <p:txBody>
          <a:bodyPr lIns="540000" rIns="540000" anchor="b">
            <a:spAutoFit/>
          </a:bodyPr>
          <a:lstStyle>
            <a:lvl1pPr marL="0" indent="0" algn="ctr">
              <a:lnSpc>
                <a:spcPct val="80000"/>
              </a:lnSpc>
              <a:buNone/>
              <a:defRPr sz="450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SECTION TITLE</a:t>
            </a:r>
          </a:p>
        </p:txBody>
      </p:sp>
      <p:sp>
        <p:nvSpPr>
          <p:cNvPr id="19" name="Text Placeholder 17">
            <a:extLst>
              <a:ext uri="{FF2B5EF4-FFF2-40B4-BE49-F238E27FC236}">
                <a16:creationId xmlns:a16="http://schemas.microsoft.com/office/drawing/2014/main" id="{06967290-459F-F6B0-213A-3E59CBAD5F00}"/>
              </a:ext>
            </a:extLst>
          </p:cNvPr>
          <p:cNvSpPr>
            <a:spLocks noGrp="1"/>
          </p:cNvSpPr>
          <p:nvPr>
            <p:ph type="body" sz="quarter" idx="11" hasCustomPrompt="1"/>
          </p:nvPr>
        </p:nvSpPr>
        <p:spPr>
          <a:xfrm>
            <a:off x="0" y="2651899"/>
            <a:ext cx="9144000" cy="323165"/>
          </a:xfrm>
        </p:spPr>
        <p:txBody>
          <a:bodyPr lIns="540000" tIns="0" rIns="540000" anchor="t">
            <a:spAutoFit/>
          </a:bodyPr>
          <a:lstStyle>
            <a:lvl1pPr marL="0" indent="0" algn="ctr">
              <a:lnSpc>
                <a:spcPct val="100000"/>
              </a:lnSpc>
              <a:buNone/>
              <a:defRPr sz="2100" b="0" i="0">
                <a:solidFill>
                  <a:schemeClr val="bg1"/>
                </a:solidFill>
                <a:latin typeface="Founders Grotesk Regular"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Section subtitle (optional)</a:t>
            </a:r>
          </a:p>
        </p:txBody>
      </p:sp>
    </p:spTree>
    <p:extLst>
      <p:ext uri="{BB962C8B-B14F-4D97-AF65-F5344CB8AC3E}">
        <p14:creationId xmlns:p14="http://schemas.microsoft.com/office/powerpoint/2010/main" val="6960075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four column">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0"/>
            <a:ext cx="2700000" cy="4294585"/>
          </a:xfrm>
        </p:spPr>
        <p:txBody>
          <a:bodyPr lIns="540000" tIns="503998" rIns="540000" bIns="540000">
            <a:noAutofit/>
          </a:bodyPr>
          <a:lstStyle>
            <a:lvl1pPr marL="0" indent="0">
              <a:lnSpc>
                <a:spcPct val="80000"/>
              </a:lnSpc>
              <a:spcBef>
                <a:spcPts val="0"/>
              </a:spcBef>
              <a:spcAft>
                <a:spcPts val="1125"/>
              </a:spcAft>
              <a:buNone/>
              <a:defRPr sz="2100" b="1" i="0">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0"/>
            <a:ext cx="1358100" cy="290849"/>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260466" y="401241"/>
            <a:ext cx="1358100" cy="290849"/>
          </a:xfrm>
        </p:spPr>
        <p:txBody>
          <a:bodyPr/>
          <a:lstStyle/>
          <a:p>
            <a:endParaRPr lang="en-US"/>
          </a:p>
        </p:txBody>
      </p:sp>
      <p:sp>
        <p:nvSpPr>
          <p:cNvPr id="24" name="Picture Placeholder 23">
            <a:extLst>
              <a:ext uri="{FF2B5EF4-FFF2-40B4-BE49-F238E27FC236}">
                <a16:creationId xmlns:a16="http://schemas.microsoft.com/office/drawing/2014/main" id="{905BD9DD-AE9D-274C-9408-030B86D2010F}"/>
              </a:ext>
            </a:extLst>
          </p:cNvPr>
          <p:cNvSpPr>
            <a:spLocks noGrp="1" noChangeAspect="1"/>
          </p:cNvSpPr>
          <p:nvPr>
            <p:ph type="pic" sz="quarter" idx="13"/>
          </p:nvPr>
        </p:nvSpPr>
        <p:spPr>
          <a:xfrm>
            <a:off x="5820931" y="401241"/>
            <a:ext cx="1358504" cy="290849"/>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p:cNvSpPr>
          <p:nvPr>
            <p:ph type="pic" sz="quarter" idx="14"/>
          </p:nvPr>
        </p:nvSpPr>
        <p:spPr>
          <a:xfrm>
            <a:off x="7381800" y="401241"/>
            <a:ext cx="1358504" cy="290849"/>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1763100"/>
            <a:ext cx="1357313" cy="297540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261253" y="1763100"/>
            <a:ext cx="1357313" cy="297540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0" name="Text Placeholder 27">
            <a:extLst>
              <a:ext uri="{FF2B5EF4-FFF2-40B4-BE49-F238E27FC236}">
                <a16:creationId xmlns:a16="http://schemas.microsoft.com/office/drawing/2014/main" id="{53D146B4-0204-73C8-9A8B-953A10748590}"/>
              </a:ext>
            </a:extLst>
          </p:cNvPr>
          <p:cNvSpPr>
            <a:spLocks noGrp="1"/>
          </p:cNvSpPr>
          <p:nvPr>
            <p:ph type="body" sz="quarter" idx="17" hasCustomPrompt="1"/>
          </p:nvPr>
        </p:nvSpPr>
        <p:spPr>
          <a:xfrm>
            <a:off x="5822506" y="1763100"/>
            <a:ext cx="1357313" cy="297540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7381800" y="1763100"/>
            <a:ext cx="1357313" cy="297540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Tree>
    <p:extLst>
      <p:ext uri="{BB962C8B-B14F-4D97-AF65-F5344CB8AC3E}">
        <p14:creationId xmlns:p14="http://schemas.microsoft.com/office/powerpoint/2010/main" val="24844473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0"/>
            <a:ext cx="2700000" cy="4294585"/>
          </a:xfrm>
        </p:spPr>
        <p:txBody>
          <a:bodyPr lIns="540000" tIns="503998" rIns="540000" bIns="540000">
            <a:noAutofit/>
          </a:bodyPr>
          <a:lstStyle>
            <a:lvl1pPr marL="0" indent="0">
              <a:lnSpc>
                <a:spcPct val="80000"/>
              </a:lnSpc>
              <a:spcBef>
                <a:spcPts val="0"/>
              </a:spcBef>
              <a:spcAft>
                <a:spcPts val="1125"/>
              </a:spcAft>
              <a:buNone/>
              <a:defRPr sz="2100" b="1" i="0">
                <a:solidFill>
                  <a:schemeClr val="bg1"/>
                </a:solidFill>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0"/>
            <a:ext cx="1358100" cy="290849"/>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260466" y="405000"/>
            <a:ext cx="1358100" cy="290849"/>
          </a:xfrm>
        </p:spPr>
        <p:txBody>
          <a:bodyPr/>
          <a:lstStyle/>
          <a:p>
            <a:endParaRPr lang="en-US"/>
          </a:p>
        </p:txBody>
      </p:sp>
      <p:sp>
        <p:nvSpPr>
          <p:cNvPr id="24" name="Picture Placeholder 23">
            <a:extLst>
              <a:ext uri="{FF2B5EF4-FFF2-40B4-BE49-F238E27FC236}">
                <a16:creationId xmlns:a16="http://schemas.microsoft.com/office/drawing/2014/main" id="{905BD9DD-AE9D-274C-9408-030B86D2010F}"/>
              </a:ext>
            </a:extLst>
          </p:cNvPr>
          <p:cNvSpPr>
            <a:spLocks noGrp="1" noChangeAspect="1"/>
          </p:cNvSpPr>
          <p:nvPr>
            <p:ph type="pic" sz="quarter" idx="13"/>
          </p:nvPr>
        </p:nvSpPr>
        <p:spPr>
          <a:xfrm>
            <a:off x="5820931" y="405000"/>
            <a:ext cx="1358504" cy="290849"/>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p:cNvSpPr>
          <p:nvPr>
            <p:ph type="pic" sz="quarter" idx="14"/>
          </p:nvPr>
        </p:nvSpPr>
        <p:spPr>
          <a:xfrm>
            <a:off x="7381800" y="405000"/>
            <a:ext cx="1358504" cy="290849"/>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1763100"/>
            <a:ext cx="1357313" cy="2975400"/>
          </a:xfrm>
        </p:spPr>
        <p:txBody>
          <a:bodyPr tIns="180000">
            <a:noAutofit/>
          </a:bodyPr>
          <a:lstStyle>
            <a:lvl1pPr marL="0" indent="0">
              <a:lnSpc>
                <a:spcPct val="110000"/>
              </a:lnSpc>
              <a:spcBef>
                <a:spcPts val="0"/>
              </a:spcBef>
              <a:buNone/>
              <a:defRPr sz="750">
                <a:solidFill>
                  <a:schemeClr val="bg1"/>
                </a:solidFill>
              </a:defRPr>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261253" y="1763100"/>
            <a:ext cx="1357313" cy="2975400"/>
          </a:xfrm>
        </p:spPr>
        <p:txBody>
          <a:bodyPr tIns="180000">
            <a:noAutofit/>
          </a:bodyPr>
          <a:lstStyle>
            <a:lvl1pPr marL="0" indent="0">
              <a:lnSpc>
                <a:spcPct val="110000"/>
              </a:lnSpc>
              <a:spcBef>
                <a:spcPts val="0"/>
              </a:spcBef>
              <a:buNone/>
              <a:defRPr sz="750">
                <a:solidFill>
                  <a:schemeClr val="bg1"/>
                </a:solidFill>
              </a:defRPr>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0" name="Text Placeholder 27">
            <a:extLst>
              <a:ext uri="{FF2B5EF4-FFF2-40B4-BE49-F238E27FC236}">
                <a16:creationId xmlns:a16="http://schemas.microsoft.com/office/drawing/2014/main" id="{53D146B4-0204-73C8-9A8B-953A10748590}"/>
              </a:ext>
            </a:extLst>
          </p:cNvPr>
          <p:cNvSpPr>
            <a:spLocks noGrp="1"/>
          </p:cNvSpPr>
          <p:nvPr>
            <p:ph type="body" sz="quarter" idx="17" hasCustomPrompt="1"/>
          </p:nvPr>
        </p:nvSpPr>
        <p:spPr>
          <a:xfrm>
            <a:off x="5822506" y="1763100"/>
            <a:ext cx="1357313" cy="2975400"/>
          </a:xfrm>
        </p:spPr>
        <p:txBody>
          <a:bodyPr tIns="180000">
            <a:noAutofit/>
          </a:bodyPr>
          <a:lstStyle>
            <a:lvl1pPr marL="0" indent="0">
              <a:lnSpc>
                <a:spcPct val="110000"/>
              </a:lnSpc>
              <a:spcBef>
                <a:spcPts val="0"/>
              </a:spcBef>
              <a:buNone/>
              <a:defRPr sz="750">
                <a:solidFill>
                  <a:schemeClr val="bg1"/>
                </a:solidFill>
              </a:defRPr>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7381800" y="1763100"/>
            <a:ext cx="1357313" cy="2975400"/>
          </a:xfrm>
        </p:spPr>
        <p:txBody>
          <a:bodyPr tIns="180000">
            <a:noAutofit/>
          </a:bodyPr>
          <a:lstStyle>
            <a:lvl1pPr marL="0" indent="0">
              <a:lnSpc>
                <a:spcPct val="110000"/>
              </a:lnSpc>
              <a:spcBef>
                <a:spcPts val="0"/>
              </a:spcBef>
              <a:buNone/>
              <a:defRPr sz="750">
                <a:solidFill>
                  <a:schemeClr val="bg1"/>
                </a:solidFill>
              </a:defRPr>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Tree>
    <p:extLst>
      <p:ext uri="{BB962C8B-B14F-4D97-AF65-F5344CB8AC3E}">
        <p14:creationId xmlns:p14="http://schemas.microsoft.com/office/powerpoint/2010/main" val="13303319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hree column">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0"/>
            <a:ext cx="1879287" cy="290849"/>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775485" y="401241"/>
            <a:ext cx="1879200" cy="290849"/>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noChangeAspect="1"/>
          </p:cNvSpPr>
          <p:nvPr>
            <p:ph type="pic" sz="quarter" idx="14"/>
          </p:nvPr>
        </p:nvSpPr>
        <p:spPr>
          <a:xfrm>
            <a:off x="6869615" y="401240"/>
            <a:ext cx="1879201" cy="290849"/>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7817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68634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 name="Text Placeholder 17">
            <a:extLst>
              <a:ext uri="{FF2B5EF4-FFF2-40B4-BE49-F238E27FC236}">
                <a16:creationId xmlns:a16="http://schemas.microsoft.com/office/drawing/2014/main" id="{D22C9CEF-146A-9BE1-7593-CA8C213E55A1}"/>
              </a:ext>
            </a:extLst>
          </p:cNvPr>
          <p:cNvSpPr>
            <a:spLocks noGrp="1"/>
          </p:cNvSpPr>
          <p:nvPr>
            <p:ph type="body" sz="quarter" idx="10" hasCustomPrompt="1"/>
          </p:nvPr>
        </p:nvSpPr>
        <p:spPr>
          <a:xfrm>
            <a:off x="0" y="0"/>
            <a:ext cx="2700000" cy="4294585"/>
          </a:xfrm>
        </p:spPr>
        <p:txBody>
          <a:bodyPr lIns="540000" tIns="503998" rIns="540000" bIns="540000">
            <a:noAutofit/>
          </a:bodyPr>
          <a:lstStyle>
            <a:lvl1pPr marL="0" indent="0">
              <a:lnSpc>
                <a:spcPct val="80000"/>
              </a:lnSpc>
              <a:spcBef>
                <a:spcPts val="0"/>
              </a:spcBef>
              <a:spcAft>
                <a:spcPts val="1125"/>
              </a:spcAft>
              <a:buNone/>
              <a:defRPr sz="2100" b="1" i="0">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Text</a:t>
            </a:r>
          </a:p>
        </p:txBody>
      </p:sp>
    </p:spTree>
    <p:extLst>
      <p:ext uri="{BB962C8B-B14F-4D97-AF65-F5344CB8AC3E}">
        <p14:creationId xmlns:p14="http://schemas.microsoft.com/office/powerpoint/2010/main" val="26980436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column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0"/>
            <a:ext cx="1879287" cy="290849"/>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775485" y="401241"/>
            <a:ext cx="1879200" cy="290849"/>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noChangeAspect="1"/>
          </p:cNvSpPr>
          <p:nvPr>
            <p:ph type="pic" sz="quarter" idx="14"/>
          </p:nvPr>
        </p:nvSpPr>
        <p:spPr>
          <a:xfrm>
            <a:off x="6869615" y="401240"/>
            <a:ext cx="1879201" cy="290849"/>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7817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6863400" y="2280440"/>
            <a:ext cx="1879200" cy="2458060"/>
          </a:xfrm>
        </p:spPr>
        <p:txBody>
          <a:bodyPr tIns="180000">
            <a:noAutofit/>
          </a:bodyPr>
          <a:lstStyle>
            <a:lvl1pPr marL="0" indent="0">
              <a:lnSpc>
                <a:spcPct val="110000"/>
              </a:lnSpc>
              <a:spcBef>
                <a:spcPts val="0"/>
              </a:spcBef>
              <a:buNone/>
              <a:defRPr sz="750"/>
            </a:lvl1pPr>
            <a:lvl2pPr marL="342900" indent="0">
              <a:buNone/>
              <a:defRPr sz="900"/>
            </a:lvl2pPr>
            <a:lvl3pPr marL="685800" indent="0">
              <a:buNone/>
              <a:defRPr sz="900"/>
            </a:lvl3pPr>
            <a:lvl4pPr marL="1028700" indent="0">
              <a:buNone/>
              <a:defRPr sz="900"/>
            </a:lvl4pPr>
            <a:lvl5pPr marL="1371600" indent="0">
              <a:buNone/>
              <a:defRPr sz="900"/>
            </a:lvl5pPr>
          </a:lstStyle>
          <a:p>
            <a:pPr lvl="0"/>
            <a:r>
              <a:rPr lang="en-GB"/>
              <a:t>Text</a:t>
            </a:r>
            <a:endParaRPr lang="en-US"/>
          </a:p>
        </p:txBody>
      </p:sp>
      <p:sp>
        <p:nvSpPr>
          <p:cNvPr id="2" name="Text Placeholder 17">
            <a:extLst>
              <a:ext uri="{FF2B5EF4-FFF2-40B4-BE49-F238E27FC236}">
                <a16:creationId xmlns:a16="http://schemas.microsoft.com/office/drawing/2014/main" id="{07504989-7925-6B9B-E920-D2399A3AAA85}"/>
              </a:ext>
            </a:extLst>
          </p:cNvPr>
          <p:cNvSpPr>
            <a:spLocks noGrp="1"/>
          </p:cNvSpPr>
          <p:nvPr>
            <p:ph type="body" sz="quarter" idx="10" hasCustomPrompt="1"/>
          </p:nvPr>
        </p:nvSpPr>
        <p:spPr>
          <a:xfrm>
            <a:off x="0" y="0"/>
            <a:ext cx="2700000" cy="4294585"/>
          </a:xfrm>
        </p:spPr>
        <p:txBody>
          <a:bodyPr lIns="540000" tIns="503998" rIns="540000" bIns="540000">
            <a:noAutofit/>
          </a:bodyPr>
          <a:lstStyle>
            <a:lvl1pPr marL="0" indent="0">
              <a:lnSpc>
                <a:spcPct val="80000"/>
              </a:lnSpc>
              <a:spcBef>
                <a:spcPts val="0"/>
              </a:spcBef>
              <a:spcAft>
                <a:spcPts val="1125"/>
              </a:spcAft>
              <a:buNone/>
              <a:defRPr sz="2100" b="1" i="0">
                <a:solidFill>
                  <a:schemeClr val="bg1"/>
                </a:solidFill>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Text</a:t>
            </a:r>
          </a:p>
        </p:txBody>
      </p:sp>
    </p:spTree>
    <p:extLst>
      <p:ext uri="{BB962C8B-B14F-4D97-AF65-F5344CB8AC3E}">
        <p14:creationId xmlns:p14="http://schemas.microsoft.com/office/powerpoint/2010/main" val="33865419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four quadrant">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87E75C-9E7D-B3A9-0394-A75438078EFE}"/>
              </a:ext>
            </a:extLst>
          </p:cNvPr>
          <p:cNvSpPr/>
          <p:nvPr userDrawn="1"/>
        </p:nvSpPr>
        <p:spPr>
          <a:xfrm>
            <a:off x="0" y="0"/>
            <a:ext cx="2700000" cy="51435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21" name="Content Placeholder 20">
            <a:extLst>
              <a:ext uri="{FF2B5EF4-FFF2-40B4-BE49-F238E27FC236}">
                <a16:creationId xmlns:a16="http://schemas.microsoft.com/office/drawing/2014/main" id="{A862558E-D848-53B2-202F-7E9D01FFCC29}"/>
              </a:ext>
            </a:extLst>
          </p:cNvPr>
          <p:cNvSpPr>
            <a:spLocks noGrp="1"/>
          </p:cNvSpPr>
          <p:nvPr>
            <p:ph sz="quarter" idx="15"/>
          </p:nvPr>
        </p:nvSpPr>
        <p:spPr>
          <a:xfrm>
            <a:off x="3105150" y="404813"/>
            <a:ext cx="2713500" cy="2065500"/>
          </a:xfrm>
        </p:spPr>
        <p:txBody>
          <a:bodyPr>
            <a:noAutofit/>
          </a:bodyPr>
          <a:lstStyle>
            <a:lvl1pPr marL="0" indent="0">
              <a:lnSpc>
                <a:spcPct val="110000"/>
              </a:lnSpc>
              <a:buNone/>
              <a:defRPr sz="900"/>
            </a:lvl1pPr>
            <a:lvl2pPr marL="342900" indent="0">
              <a:lnSpc>
                <a:spcPct val="110000"/>
              </a:lnSpc>
              <a:buNone/>
              <a:defRPr sz="900"/>
            </a:lvl2pPr>
            <a:lvl3pPr marL="685800" indent="0">
              <a:lnSpc>
                <a:spcPct val="110000"/>
              </a:lnSpc>
              <a:buNone/>
              <a:defRPr sz="900"/>
            </a:lvl3pPr>
            <a:lvl4pPr marL="1028700" indent="0">
              <a:lnSpc>
                <a:spcPct val="110000"/>
              </a:lnSpc>
              <a:buNone/>
              <a:defRPr sz="900"/>
            </a:lvl4pPr>
            <a:lvl5pPr marL="1371600"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3" name="Content Placeholder 20">
            <a:extLst>
              <a:ext uri="{FF2B5EF4-FFF2-40B4-BE49-F238E27FC236}">
                <a16:creationId xmlns:a16="http://schemas.microsoft.com/office/drawing/2014/main" id="{BD028F56-6B09-3C88-E355-892AB3706AAB}"/>
              </a:ext>
            </a:extLst>
          </p:cNvPr>
          <p:cNvSpPr>
            <a:spLocks noGrp="1"/>
          </p:cNvSpPr>
          <p:nvPr>
            <p:ph sz="quarter" idx="16"/>
          </p:nvPr>
        </p:nvSpPr>
        <p:spPr>
          <a:xfrm>
            <a:off x="3104126" y="2670959"/>
            <a:ext cx="2713500" cy="2065500"/>
          </a:xfrm>
        </p:spPr>
        <p:txBody>
          <a:bodyPr>
            <a:noAutofit/>
          </a:bodyPr>
          <a:lstStyle>
            <a:lvl1pPr marL="0" indent="0">
              <a:lnSpc>
                <a:spcPct val="110000"/>
              </a:lnSpc>
              <a:buNone/>
              <a:defRPr sz="900"/>
            </a:lvl1pPr>
            <a:lvl2pPr marL="342900" indent="0">
              <a:lnSpc>
                <a:spcPct val="110000"/>
              </a:lnSpc>
              <a:buNone/>
              <a:defRPr sz="900"/>
            </a:lvl2pPr>
            <a:lvl3pPr marL="685800" indent="0">
              <a:lnSpc>
                <a:spcPct val="110000"/>
              </a:lnSpc>
              <a:buNone/>
              <a:defRPr sz="900"/>
            </a:lvl3pPr>
            <a:lvl4pPr marL="1028700" indent="0">
              <a:lnSpc>
                <a:spcPct val="110000"/>
              </a:lnSpc>
              <a:buNone/>
              <a:defRPr sz="900"/>
            </a:lvl4pPr>
            <a:lvl5pPr marL="1371600"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5" name="Content Placeholder 20">
            <a:extLst>
              <a:ext uri="{FF2B5EF4-FFF2-40B4-BE49-F238E27FC236}">
                <a16:creationId xmlns:a16="http://schemas.microsoft.com/office/drawing/2014/main" id="{28458106-254D-E450-ABD9-91104C483538}"/>
              </a:ext>
            </a:extLst>
          </p:cNvPr>
          <p:cNvSpPr>
            <a:spLocks noGrp="1"/>
          </p:cNvSpPr>
          <p:nvPr>
            <p:ph sz="quarter" idx="17"/>
          </p:nvPr>
        </p:nvSpPr>
        <p:spPr>
          <a:xfrm>
            <a:off x="6024497" y="404813"/>
            <a:ext cx="2713500" cy="2065500"/>
          </a:xfrm>
        </p:spPr>
        <p:txBody>
          <a:bodyPr>
            <a:noAutofit/>
          </a:bodyPr>
          <a:lstStyle>
            <a:lvl1pPr marL="0" indent="0">
              <a:lnSpc>
                <a:spcPct val="110000"/>
              </a:lnSpc>
              <a:buNone/>
              <a:defRPr sz="900"/>
            </a:lvl1pPr>
            <a:lvl2pPr marL="342900" indent="0">
              <a:lnSpc>
                <a:spcPct val="110000"/>
              </a:lnSpc>
              <a:buNone/>
              <a:defRPr sz="900"/>
            </a:lvl2pPr>
            <a:lvl3pPr marL="685800" indent="0">
              <a:lnSpc>
                <a:spcPct val="110000"/>
              </a:lnSpc>
              <a:buNone/>
              <a:defRPr sz="900"/>
            </a:lvl3pPr>
            <a:lvl4pPr marL="1028700" indent="0">
              <a:lnSpc>
                <a:spcPct val="110000"/>
              </a:lnSpc>
              <a:buNone/>
              <a:defRPr sz="900"/>
            </a:lvl4pPr>
            <a:lvl5pPr marL="1371600"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7" name="Content Placeholder 20">
            <a:extLst>
              <a:ext uri="{FF2B5EF4-FFF2-40B4-BE49-F238E27FC236}">
                <a16:creationId xmlns:a16="http://schemas.microsoft.com/office/drawing/2014/main" id="{31339B23-5123-9AD2-C662-3DC2150E2025}"/>
              </a:ext>
            </a:extLst>
          </p:cNvPr>
          <p:cNvSpPr>
            <a:spLocks noGrp="1"/>
          </p:cNvSpPr>
          <p:nvPr>
            <p:ph sz="quarter" idx="18"/>
          </p:nvPr>
        </p:nvSpPr>
        <p:spPr>
          <a:xfrm>
            <a:off x="6023473" y="2670959"/>
            <a:ext cx="2713500" cy="2065500"/>
          </a:xfrm>
        </p:spPr>
        <p:txBody>
          <a:bodyPr>
            <a:noAutofit/>
          </a:bodyPr>
          <a:lstStyle>
            <a:lvl1pPr marL="0" indent="0">
              <a:lnSpc>
                <a:spcPct val="110000"/>
              </a:lnSpc>
              <a:buNone/>
              <a:defRPr sz="900"/>
            </a:lvl1pPr>
            <a:lvl2pPr marL="342900" indent="0">
              <a:lnSpc>
                <a:spcPct val="110000"/>
              </a:lnSpc>
              <a:buNone/>
              <a:defRPr sz="900"/>
            </a:lvl2pPr>
            <a:lvl3pPr marL="685800" indent="0">
              <a:lnSpc>
                <a:spcPct val="110000"/>
              </a:lnSpc>
              <a:buNone/>
              <a:defRPr sz="900"/>
            </a:lvl3pPr>
            <a:lvl4pPr marL="1028700" indent="0">
              <a:lnSpc>
                <a:spcPct val="110000"/>
              </a:lnSpc>
              <a:buNone/>
              <a:defRPr sz="900"/>
            </a:lvl4pPr>
            <a:lvl5pPr marL="1371600"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Text Placeholder 17">
            <a:extLst>
              <a:ext uri="{FF2B5EF4-FFF2-40B4-BE49-F238E27FC236}">
                <a16:creationId xmlns:a16="http://schemas.microsoft.com/office/drawing/2014/main" id="{60E94DC4-6E27-98A1-77CB-6FAB3840065F}"/>
              </a:ext>
            </a:extLst>
          </p:cNvPr>
          <p:cNvSpPr>
            <a:spLocks noGrp="1"/>
          </p:cNvSpPr>
          <p:nvPr>
            <p:ph type="body" sz="quarter" idx="10" hasCustomPrompt="1"/>
          </p:nvPr>
        </p:nvSpPr>
        <p:spPr>
          <a:xfrm>
            <a:off x="0" y="0"/>
            <a:ext cx="2700000" cy="4294585"/>
          </a:xfrm>
        </p:spPr>
        <p:txBody>
          <a:bodyPr lIns="540000" tIns="503998" rIns="540000" bIns="540000">
            <a:noAutofit/>
          </a:bodyPr>
          <a:lstStyle>
            <a:lvl1pPr marL="0" indent="0">
              <a:lnSpc>
                <a:spcPct val="80000"/>
              </a:lnSpc>
              <a:spcBef>
                <a:spcPts val="0"/>
              </a:spcBef>
              <a:spcAft>
                <a:spcPts val="1125"/>
              </a:spcAft>
              <a:buNone/>
              <a:defRPr sz="2100" b="1" i="0">
                <a:solidFill>
                  <a:schemeClr val="bg1"/>
                </a:solidFill>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Text</a:t>
            </a:r>
          </a:p>
        </p:txBody>
      </p:sp>
    </p:spTree>
    <p:extLst>
      <p:ext uri="{BB962C8B-B14F-4D97-AF65-F5344CB8AC3E}">
        <p14:creationId xmlns:p14="http://schemas.microsoft.com/office/powerpoint/2010/main" val="9519907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op content light">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8148505" y="163980"/>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2" name="Text Placeholder 17">
            <a:extLst>
              <a:ext uri="{FF2B5EF4-FFF2-40B4-BE49-F238E27FC236}">
                <a16:creationId xmlns:a16="http://schemas.microsoft.com/office/drawing/2014/main" id="{66E95066-66A3-24AC-AE52-00E8BB56A0E3}"/>
              </a:ext>
            </a:extLst>
          </p:cNvPr>
          <p:cNvSpPr>
            <a:spLocks noGrp="1"/>
          </p:cNvSpPr>
          <p:nvPr>
            <p:ph type="body" sz="quarter" idx="10" hasCustomPrompt="1"/>
          </p:nvPr>
        </p:nvSpPr>
        <p:spPr>
          <a:xfrm>
            <a:off x="-1" y="0"/>
            <a:ext cx="2700000" cy="1345042"/>
          </a:xfrm>
        </p:spPr>
        <p:txBody>
          <a:bodyPr lIns="540000" tIns="503998" rIns="540000" bIns="540000">
            <a:spAutoFit/>
          </a:bodyPr>
          <a:lstStyle>
            <a:lvl1pPr marL="0" indent="0">
              <a:lnSpc>
                <a:spcPct val="90000"/>
              </a:lnSpc>
              <a:spcBef>
                <a:spcPts val="0"/>
              </a:spcBef>
              <a:spcAft>
                <a:spcPts val="1125"/>
              </a:spcAft>
              <a:buNone/>
              <a:defRPr sz="2100" b="1" i="0">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Page heading</a:t>
            </a:r>
          </a:p>
        </p:txBody>
      </p:sp>
      <p:sp>
        <p:nvSpPr>
          <p:cNvPr id="4" name="Text Placeholder 17">
            <a:extLst>
              <a:ext uri="{FF2B5EF4-FFF2-40B4-BE49-F238E27FC236}">
                <a16:creationId xmlns:a16="http://schemas.microsoft.com/office/drawing/2014/main" id="{ADC20B03-C220-A8E8-B51A-62B6C73380CB}"/>
              </a:ext>
            </a:extLst>
          </p:cNvPr>
          <p:cNvSpPr>
            <a:spLocks noGrp="1"/>
          </p:cNvSpPr>
          <p:nvPr>
            <p:ph type="body" sz="quarter" idx="11" hasCustomPrompt="1"/>
          </p:nvPr>
        </p:nvSpPr>
        <p:spPr>
          <a:xfrm>
            <a:off x="2699999" y="0"/>
            <a:ext cx="5448506" cy="1194296"/>
          </a:xfrm>
        </p:spPr>
        <p:txBody>
          <a:bodyPr wrap="square" lIns="0" tIns="503998" rIns="540000" bIns="540000" numCol="2" spcCol="270000">
            <a:spAutoFit/>
          </a:bodyPr>
          <a:lstStyle>
            <a:lvl1pPr marL="0" indent="0">
              <a:lnSpc>
                <a:spcPct val="110000"/>
              </a:lnSpc>
              <a:spcBef>
                <a:spcPts val="0"/>
              </a:spcBef>
              <a:spcAft>
                <a:spcPts val="0"/>
              </a:spcAft>
              <a:buNone/>
              <a:defRPr sz="900" b="0" i="0">
                <a:latin typeface="Founders Grotesk Regular"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Page text</a:t>
            </a:r>
          </a:p>
        </p:txBody>
      </p:sp>
    </p:spTree>
    <p:extLst>
      <p:ext uri="{BB962C8B-B14F-4D97-AF65-F5344CB8AC3E}">
        <p14:creationId xmlns:p14="http://schemas.microsoft.com/office/powerpoint/2010/main" val="15939688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op content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8148505" y="16398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2" name="Text Placeholder 17">
            <a:extLst>
              <a:ext uri="{FF2B5EF4-FFF2-40B4-BE49-F238E27FC236}">
                <a16:creationId xmlns:a16="http://schemas.microsoft.com/office/drawing/2014/main" id="{66E95066-66A3-24AC-AE52-00E8BB56A0E3}"/>
              </a:ext>
            </a:extLst>
          </p:cNvPr>
          <p:cNvSpPr>
            <a:spLocks noGrp="1"/>
          </p:cNvSpPr>
          <p:nvPr>
            <p:ph type="body" sz="quarter" idx="10" hasCustomPrompt="1"/>
          </p:nvPr>
        </p:nvSpPr>
        <p:spPr>
          <a:xfrm>
            <a:off x="-1" y="0"/>
            <a:ext cx="2700000" cy="1345042"/>
          </a:xfrm>
        </p:spPr>
        <p:txBody>
          <a:bodyPr lIns="540000" tIns="503998" rIns="540000" bIns="540000">
            <a:spAutoFit/>
          </a:bodyPr>
          <a:lstStyle>
            <a:lvl1pPr marL="0" indent="0">
              <a:lnSpc>
                <a:spcPct val="90000"/>
              </a:lnSpc>
              <a:spcBef>
                <a:spcPts val="0"/>
              </a:spcBef>
              <a:spcAft>
                <a:spcPts val="1125"/>
              </a:spcAft>
              <a:buNone/>
              <a:defRPr sz="2100" b="1" i="0">
                <a:solidFill>
                  <a:schemeClr val="bg1"/>
                </a:solidFill>
                <a:latin typeface="Founders Grotesk Semibold"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Page heading</a:t>
            </a:r>
          </a:p>
        </p:txBody>
      </p:sp>
      <p:sp>
        <p:nvSpPr>
          <p:cNvPr id="4" name="Text Placeholder 17">
            <a:extLst>
              <a:ext uri="{FF2B5EF4-FFF2-40B4-BE49-F238E27FC236}">
                <a16:creationId xmlns:a16="http://schemas.microsoft.com/office/drawing/2014/main" id="{ADC20B03-C220-A8E8-B51A-62B6C73380CB}"/>
              </a:ext>
            </a:extLst>
          </p:cNvPr>
          <p:cNvSpPr>
            <a:spLocks noGrp="1"/>
          </p:cNvSpPr>
          <p:nvPr>
            <p:ph type="body" sz="quarter" idx="11" hasCustomPrompt="1"/>
          </p:nvPr>
        </p:nvSpPr>
        <p:spPr>
          <a:xfrm>
            <a:off x="2699999" y="0"/>
            <a:ext cx="5448506" cy="1194296"/>
          </a:xfrm>
        </p:spPr>
        <p:txBody>
          <a:bodyPr wrap="square" lIns="0" tIns="503998" rIns="540000" bIns="540000" numCol="2" spcCol="270000">
            <a:spAutoFit/>
          </a:bodyPr>
          <a:lstStyle>
            <a:lvl1pPr marL="0" indent="0">
              <a:lnSpc>
                <a:spcPct val="110000"/>
              </a:lnSpc>
              <a:spcBef>
                <a:spcPts val="0"/>
              </a:spcBef>
              <a:spcAft>
                <a:spcPts val="0"/>
              </a:spcAft>
              <a:buNone/>
              <a:defRPr sz="900" b="0" i="0">
                <a:solidFill>
                  <a:schemeClr val="bg1"/>
                </a:solidFill>
                <a:latin typeface="Founders Grotesk Regular" panose="020B0503030202060203" pitchFamily="34" charset="77"/>
              </a:defRPr>
            </a:lvl1pPr>
            <a:lvl2pPr marL="342900" indent="0">
              <a:buNone/>
              <a:defRPr sz="1350"/>
            </a:lvl2pPr>
            <a:lvl3pPr marL="685800" indent="0">
              <a:lnSpc>
                <a:spcPct val="110000"/>
              </a:lnSpc>
              <a:buNone/>
              <a:defRPr sz="900"/>
            </a:lvl3pPr>
            <a:lvl4pPr marL="1028700" indent="0">
              <a:buNone/>
              <a:defRPr sz="900"/>
            </a:lvl4pPr>
            <a:lvl5pPr marL="1371600" indent="0">
              <a:buNone/>
              <a:defRPr sz="900"/>
            </a:lvl5pPr>
          </a:lstStyle>
          <a:p>
            <a:pPr lvl="0"/>
            <a:r>
              <a:rPr lang="en-GB"/>
              <a:t>Page text</a:t>
            </a:r>
          </a:p>
        </p:txBody>
      </p:sp>
    </p:spTree>
    <p:extLst>
      <p:ext uri="{BB962C8B-B14F-4D97-AF65-F5344CB8AC3E}">
        <p14:creationId xmlns:p14="http://schemas.microsoft.com/office/powerpoint/2010/main" val="1043126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50:50 text visual">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sp>
        <p:nvSpPr>
          <p:cNvPr id="3" name="Text Placeholder 2">
            <a:extLst>
              <a:ext uri="{FF2B5EF4-FFF2-40B4-BE49-F238E27FC236}">
                <a16:creationId xmlns:a16="http://schemas.microsoft.com/office/drawing/2014/main" id="{76A71C3B-E3B6-EEF6-1822-FEA2C0486C5A}"/>
              </a:ext>
            </a:extLst>
          </p:cNvPr>
          <p:cNvSpPr>
            <a:spLocks noGrp="1"/>
          </p:cNvSpPr>
          <p:nvPr>
            <p:ph type="body" sz="quarter" idx="10" hasCustomPrompt="1"/>
          </p:nvPr>
        </p:nvSpPr>
        <p:spPr>
          <a:xfrm>
            <a:off x="0" y="0"/>
            <a:ext cx="4572000" cy="4281104"/>
          </a:xfrm>
        </p:spPr>
        <p:txBody>
          <a:bodyPr lIns="540000" tIns="503998" rIns="540000" bIns="540000">
            <a:noAutofit/>
          </a:bodyPr>
          <a:lstStyle>
            <a:lvl1pPr marL="0" indent="0">
              <a:lnSpc>
                <a:spcPct val="80000"/>
              </a:lnSpc>
              <a:spcBef>
                <a:spcPts val="0"/>
              </a:spcBef>
              <a:spcAft>
                <a:spcPts val="1125"/>
              </a:spcAft>
              <a:buNone/>
              <a:defRPr sz="210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Text</a:t>
            </a:r>
          </a:p>
        </p:txBody>
      </p:sp>
      <p:sp>
        <p:nvSpPr>
          <p:cNvPr id="4" name="Rectangle 3">
            <a:extLst>
              <a:ext uri="{FF2B5EF4-FFF2-40B4-BE49-F238E27FC236}">
                <a16:creationId xmlns:a16="http://schemas.microsoft.com/office/drawing/2014/main" id="{FDAB4538-821F-1489-0873-4A197452A61F}"/>
              </a:ext>
            </a:extLst>
          </p:cNvPr>
          <p:cNvSpPr/>
          <p:nvPr userDrawn="1"/>
        </p:nvSpPr>
        <p:spPr>
          <a:xfrm>
            <a:off x="4572000" y="0"/>
            <a:ext cx="4572000" cy="51435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Picture Placeholder 18">
            <a:extLst>
              <a:ext uri="{FF2B5EF4-FFF2-40B4-BE49-F238E27FC236}">
                <a16:creationId xmlns:a16="http://schemas.microsoft.com/office/drawing/2014/main" id="{E76CA566-5FA3-74E2-868B-5A2A5BF217C6}"/>
              </a:ext>
            </a:extLst>
          </p:cNvPr>
          <p:cNvSpPr>
            <a:spLocks noGrp="1"/>
          </p:cNvSpPr>
          <p:nvPr>
            <p:ph type="pic" sz="quarter" idx="11"/>
          </p:nvPr>
        </p:nvSpPr>
        <p:spPr>
          <a:xfrm>
            <a:off x="4572000" y="0"/>
            <a:ext cx="4572000" cy="290849"/>
          </a:xfrm>
        </p:spPr>
        <p:txBody>
          <a:bodyPr/>
          <a:lstStyle/>
          <a:p>
            <a:endParaRPr lang="en-US"/>
          </a:p>
        </p:txBody>
      </p:sp>
    </p:spTree>
    <p:extLst>
      <p:ext uri="{BB962C8B-B14F-4D97-AF65-F5344CB8AC3E}">
        <p14:creationId xmlns:p14="http://schemas.microsoft.com/office/powerpoint/2010/main" val="21676566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50:50 big logo light">
    <p:bg>
      <p:bgPr>
        <a:solidFill>
          <a:schemeClr val="bg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EAC36D-304D-1112-6A0B-4A1DD8E6B344}"/>
              </a:ext>
            </a:extLst>
          </p:cNvPr>
          <p:cNvPicPr>
            <a:picLocks noChangeAspect="1"/>
          </p:cNvPicPr>
          <p:nvPr userDrawn="1"/>
        </p:nvPicPr>
        <p:blipFill>
          <a:blip>
            <a:extLst>
              <a:ext uri="{96DAC541-7B7A-43D3-8B79-37D633B846F1}">
                <asvg:svgBlip xmlns:asvg="http://schemas.microsoft.com/office/drawing/2016/SVG/main" r:embed="rId2"/>
              </a:ext>
            </a:extLst>
          </a:blip>
          <a:srcRect l="7" r="7"/>
          <a:stretch/>
        </p:blipFill>
        <p:spPr>
          <a:xfrm>
            <a:off x="405000" y="405001"/>
            <a:ext cx="1764377" cy="1416180"/>
          </a:xfrm>
          <a:prstGeom prst="rect">
            <a:avLst/>
          </a:prstGeom>
        </p:spPr>
      </p:pic>
      <p:cxnSp>
        <p:nvCxnSpPr>
          <p:cNvPr id="3" name="Straight Connector 2">
            <a:extLst>
              <a:ext uri="{FF2B5EF4-FFF2-40B4-BE49-F238E27FC236}">
                <a16:creationId xmlns:a16="http://schemas.microsoft.com/office/drawing/2014/main" id="{26D6F3FD-94D9-6DD6-BA33-DD9E419834DE}"/>
              </a:ext>
            </a:extLst>
          </p:cNvPr>
          <p:cNvCxnSpPr>
            <a:cxnSpLocks/>
          </p:cNvCxnSpPr>
          <p:nvPr userDrawn="1"/>
        </p:nvCxnSpPr>
        <p:spPr>
          <a:xfrm>
            <a:off x="4572000" y="404813"/>
            <a:ext cx="0" cy="4332685"/>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8" name="Content Placeholder 17">
            <a:extLst>
              <a:ext uri="{FF2B5EF4-FFF2-40B4-BE49-F238E27FC236}">
                <a16:creationId xmlns:a16="http://schemas.microsoft.com/office/drawing/2014/main" id="{A614E6F5-A153-ED24-CCB6-CD7623B84351}"/>
              </a:ext>
            </a:extLst>
          </p:cNvPr>
          <p:cNvSpPr>
            <a:spLocks noGrp="1"/>
          </p:cNvSpPr>
          <p:nvPr>
            <p:ph sz="quarter" idx="10"/>
          </p:nvPr>
        </p:nvSpPr>
        <p:spPr>
          <a:xfrm>
            <a:off x="404813" y="3420935"/>
            <a:ext cx="3761100" cy="1316563"/>
          </a:xfrm>
        </p:spPr>
        <p:txBody>
          <a:bodyPr anchor="b">
            <a:spAutoFit/>
          </a:bodyPr>
          <a:lstStyle>
            <a:lvl1pPr marL="0" indent="0">
              <a:lnSpc>
                <a:spcPct val="110000"/>
              </a:lnSpc>
              <a:buNone/>
              <a:defRPr sz="1350"/>
            </a:lvl1pPr>
            <a:lvl2pPr marL="342900" indent="0">
              <a:lnSpc>
                <a:spcPct val="110000"/>
              </a:lnSpc>
              <a:buNone/>
              <a:defRPr sz="1350"/>
            </a:lvl2pPr>
            <a:lvl3pPr marL="685800" indent="0">
              <a:lnSpc>
                <a:spcPct val="110000"/>
              </a:lnSpc>
              <a:buNone/>
              <a:defRPr sz="1350"/>
            </a:lvl3pPr>
            <a:lvl4pPr marL="1028700" indent="0">
              <a:lnSpc>
                <a:spcPct val="110000"/>
              </a:lnSpc>
              <a:buNone/>
              <a:defRPr sz="1350"/>
            </a:lvl4pPr>
            <a:lvl5pPr marL="1371600" indent="0">
              <a:lnSpc>
                <a:spcPct val="110000"/>
              </a:lnSpc>
              <a:buNone/>
              <a:defRPr sz="13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Content Placeholder 17">
            <a:extLst>
              <a:ext uri="{FF2B5EF4-FFF2-40B4-BE49-F238E27FC236}">
                <a16:creationId xmlns:a16="http://schemas.microsoft.com/office/drawing/2014/main" id="{61BA2A62-C92A-5727-CECD-204DF8A7FD8C}"/>
              </a:ext>
            </a:extLst>
          </p:cNvPr>
          <p:cNvSpPr>
            <a:spLocks noGrp="1"/>
          </p:cNvSpPr>
          <p:nvPr>
            <p:ph sz="quarter" idx="11"/>
          </p:nvPr>
        </p:nvSpPr>
        <p:spPr>
          <a:xfrm>
            <a:off x="4978088" y="405000"/>
            <a:ext cx="3761100" cy="1316563"/>
          </a:xfrm>
        </p:spPr>
        <p:txBody>
          <a:bodyPr>
            <a:spAutoFit/>
          </a:bodyPr>
          <a:lstStyle>
            <a:lvl1pPr marL="0" indent="0">
              <a:lnSpc>
                <a:spcPct val="110000"/>
              </a:lnSpc>
              <a:buNone/>
              <a:defRPr sz="1350"/>
            </a:lvl1pPr>
            <a:lvl2pPr marL="342900" indent="0">
              <a:lnSpc>
                <a:spcPct val="110000"/>
              </a:lnSpc>
              <a:buNone/>
              <a:defRPr sz="1350"/>
            </a:lvl2pPr>
            <a:lvl3pPr marL="685800" indent="0">
              <a:lnSpc>
                <a:spcPct val="110000"/>
              </a:lnSpc>
              <a:buNone/>
              <a:defRPr sz="1350"/>
            </a:lvl3pPr>
            <a:lvl4pPr marL="1028700" indent="0">
              <a:lnSpc>
                <a:spcPct val="110000"/>
              </a:lnSpc>
              <a:buNone/>
              <a:defRPr sz="1350"/>
            </a:lvl4pPr>
            <a:lvl5pPr marL="1371600" indent="0">
              <a:lnSpc>
                <a:spcPct val="110000"/>
              </a:lnSpc>
              <a:buNone/>
              <a:defRPr sz="13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555247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50:50 big logo dark">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EAC36D-304D-1112-6A0B-4A1DD8E6B3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05000" y="405001"/>
            <a:ext cx="1764625" cy="1416180"/>
          </a:xfrm>
          <a:prstGeom prst="rect">
            <a:avLst/>
          </a:prstGeom>
        </p:spPr>
      </p:pic>
      <p:cxnSp>
        <p:nvCxnSpPr>
          <p:cNvPr id="3" name="Straight Connector 2">
            <a:extLst>
              <a:ext uri="{FF2B5EF4-FFF2-40B4-BE49-F238E27FC236}">
                <a16:creationId xmlns:a16="http://schemas.microsoft.com/office/drawing/2014/main" id="{26D6F3FD-94D9-6DD6-BA33-DD9E419834DE}"/>
              </a:ext>
            </a:extLst>
          </p:cNvPr>
          <p:cNvCxnSpPr>
            <a:cxnSpLocks/>
          </p:cNvCxnSpPr>
          <p:nvPr userDrawn="1"/>
        </p:nvCxnSpPr>
        <p:spPr>
          <a:xfrm>
            <a:off x="4572000" y="404813"/>
            <a:ext cx="0" cy="433268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8" name="Content Placeholder 17">
            <a:extLst>
              <a:ext uri="{FF2B5EF4-FFF2-40B4-BE49-F238E27FC236}">
                <a16:creationId xmlns:a16="http://schemas.microsoft.com/office/drawing/2014/main" id="{A614E6F5-A153-ED24-CCB6-CD7623B84351}"/>
              </a:ext>
            </a:extLst>
          </p:cNvPr>
          <p:cNvSpPr>
            <a:spLocks noGrp="1"/>
          </p:cNvSpPr>
          <p:nvPr>
            <p:ph sz="quarter" idx="10"/>
          </p:nvPr>
        </p:nvSpPr>
        <p:spPr>
          <a:xfrm>
            <a:off x="404813" y="3420935"/>
            <a:ext cx="3761100" cy="1316563"/>
          </a:xfrm>
        </p:spPr>
        <p:txBody>
          <a:bodyPr anchor="b">
            <a:spAutoFit/>
          </a:bodyPr>
          <a:lstStyle>
            <a:lvl1pPr marL="0" indent="0">
              <a:lnSpc>
                <a:spcPct val="110000"/>
              </a:lnSpc>
              <a:buNone/>
              <a:defRPr sz="1350">
                <a:solidFill>
                  <a:schemeClr val="bg1"/>
                </a:solidFill>
              </a:defRPr>
            </a:lvl1pPr>
            <a:lvl2pPr marL="342900" indent="0">
              <a:lnSpc>
                <a:spcPct val="110000"/>
              </a:lnSpc>
              <a:buNone/>
              <a:defRPr sz="1350">
                <a:solidFill>
                  <a:schemeClr val="bg1"/>
                </a:solidFill>
              </a:defRPr>
            </a:lvl2pPr>
            <a:lvl3pPr marL="685800" indent="0">
              <a:lnSpc>
                <a:spcPct val="110000"/>
              </a:lnSpc>
              <a:buNone/>
              <a:defRPr sz="1350">
                <a:solidFill>
                  <a:schemeClr val="bg1"/>
                </a:solidFill>
              </a:defRPr>
            </a:lvl3pPr>
            <a:lvl4pPr marL="1028700" indent="0">
              <a:lnSpc>
                <a:spcPct val="110000"/>
              </a:lnSpc>
              <a:buNone/>
              <a:defRPr sz="1350">
                <a:solidFill>
                  <a:schemeClr val="bg1"/>
                </a:solidFill>
              </a:defRPr>
            </a:lvl4pPr>
            <a:lvl5pPr marL="1371600" indent="0">
              <a:lnSpc>
                <a:spcPct val="110000"/>
              </a:lnSpc>
              <a:buNone/>
              <a:defRPr sz="13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Content Placeholder 17">
            <a:extLst>
              <a:ext uri="{FF2B5EF4-FFF2-40B4-BE49-F238E27FC236}">
                <a16:creationId xmlns:a16="http://schemas.microsoft.com/office/drawing/2014/main" id="{61BA2A62-C92A-5727-CECD-204DF8A7FD8C}"/>
              </a:ext>
            </a:extLst>
          </p:cNvPr>
          <p:cNvSpPr>
            <a:spLocks noGrp="1"/>
          </p:cNvSpPr>
          <p:nvPr>
            <p:ph sz="quarter" idx="11"/>
          </p:nvPr>
        </p:nvSpPr>
        <p:spPr>
          <a:xfrm>
            <a:off x="4978088" y="405000"/>
            <a:ext cx="3761100" cy="1316563"/>
          </a:xfrm>
        </p:spPr>
        <p:txBody>
          <a:bodyPr>
            <a:spAutoFit/>
          </a:bodyPr>
          <a:lstStyle>
            <a:lvl1pPr marL="0" indent="0">
              <a:lnSpc>
                <a:spcPct val="110000"/>
              </a:lnSpc>
              <a:buNone/>
              <a:defRPr sz="1350">
                <a:solidFill>
                  <a:schemeClr val="bg1"/>
                </a:solidFill>
              </a:defRPr>
            </a:lvl1pPr>
            <a:lvl2pPr marL="342900" indent="0">
              <a:lnSpc>
                <a:spcPct val="110000"/>
              </a:lnSpc>
              <a:buNone/>
              <a:defRPr sz="1350">
                <a:solidFill>
                  <a:schemeClr val="bg1"/>
                </a:solidFill>
              </a:defRPr>
            </a:lvl2pPr>
            <a:lvl3pPr marL="685800" indent="0">
              <a:lnSpc>
                <a:spcPct val="110000"/>
              </a:lnSpc>
              <a:buNone/>
              <a:defRPr sz="1350">
                <a:solidFill>
                  <a:schemeClr val="bg1"/>
                </a:solidFill>
              </a:defRPr>
            </a:lvl3pPr>
            <a:lvl4pPr marL="1028700" indent="0">
              <a:lnSpc>
                <a:spcPct val="110000"/>
              </a:lnSpc>
              <a:buNone/>
              <a:defRPr sz="1350">
                <a:solidFill>
                  <a:schemeClr val="bg1"/>
                </a:solidFill>
              </a:defRPr>
            </a:lvl4pPr>
            <a:lvl5pPr marL="1371600" indent="0">
              <a:lnSpc>
                <a:spcPct val="110000"/>
              </a:lnSpc>
              <a:buNone/>
              <a:defRPr sz="13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6729415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light">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pic>
        <p:nvPicPr>
          <p:cNvPr id="2" name="Graphic 1">
            <a:extLst>
              <a:ext uri="{FF2B5EF4-FFF2-40B4-BE49-F238E27FC236}">
                <a16:creationId xmlns:a16="http://schemas.microsoft.com/office/drawing/2014/main" id="{515657D2-9B55-F6B8-1E00-B3201B997934}"/>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tretch>
            <a:fillRect/>
          </a:stretch>
        </p:blipFill>
        <p:spPr>
          <a:xfrm>
            <a:off x="840925" y="-331887"/>
            <a:ext cx="7462148" cy="5807273"/>
          </a:xfrm>
          <a:prstGeom prst="rect">
            <a:avLst/>
          </a:prstGeom>
        </p:spPr>
      </p:pic>
      <p:sp>
        <p:nvSpPr>
          <p:cNvPr id="4" name="Text Placeholder 3">
            <a:extLst>
              <a:ext uri="{FF2B5EF4-FFF2-40B4-BE49-F238E27FC236}">
                <a16:creationId xmlns:a16="http://schemas.microsoft.com/office/drawing/2014/main" id="{C876067A-CAA1-6288-ED57-42BE5CF364A3}"/>
              </a:ext>
            </a:extLst>
          </p:cNvPr>
          <p:cNvSpPr>
            <a:spLocks noGrp="1"/>
          </p:cNvSpPr>
          <p:nvPr>
            <p:ph type="body" sz="quarter" idx="10" hasCustomPrompt="1"/>
          </p:nvPr>
        </p:nvSpPr>
        <p:spPr>
          <a:xfrm>
            <a:off x="1331999" y="1733401"/>
            <a:ext cx="6480000" cy="1384994"/>
          </a:xfrm>
        </p:spPr>
        <p:txBody>
          <a:bodyPr anchor="ctr"/>
          <a:lstStyle>
            <a:lvl1pPr marL="0" indent="0" algn="ctr">
              <a:lnSpc>
                <a:spcPct val="100000"/>
              </a:lnSpc>
              <a:buNone/>
              <a:defRPr sz="4500"/>
            </a:lvl1pPr>
            <a:lvl2pPr marL="342900" indent="0">
              <a:buNone/>
              <a:defRPr/>
            </a:lvl2pPr>
            <a:lvl3pPr marL="685800" indent="0">
              <a:buNone/>
              <a:defRPr/>
            </a:lvl3pPr>
            <a:lvl4pPr marL="1028700" indent="0">
              <a:buNone/>
              <a:defRPr/>
            </a:lvl4pPr>
            <a:lvl5pPr marL="1371600" indent="0">
              <a:buNone/>
              <a:defRPr/>
            </a:lvl5pPr>
          </a:lstStyle>
          <a:p>
            <a:pPr lvl="0"/>
            <a:r>
              <a:rPr lang="en-GB"/>
              <a:t>Put your great quote or important statement here</a:t>
            </a:r>
            <a:endParaRPr lang="en-US"/>
          </a:p>
        </p:txBody>
      </p:sp>
      <p:sp>
        <p:nvSpPr>
          <p:cNvPr id="17" name="Text Placeholder 3">
            <a:extLst>
              <a:ext uri="{FF2B5EF4-FFF2-40B4-BE49-F238E27FC236}">
                <a16:creationId xmlns:a16="http://schemas.microsoft.com/office/drawing/2014/main" id="{0489BACC-75A9-6869-6832-7497C5A75738}"/>
              </a:ext>
            </a:extLst>
          </p:cNvPr>
          <p:cNvSpPr>
            <a:spLocks noGrp="1"/>
          </p:cNvSpPr>
          <p:nvPr>
            <p:ph type="body" sz="quarter" idx="11" hasCustomPrompt="1"/>
          </p:nvPr>
        </p:nvSpPr>
        <p:spPr>
          <a:xfrm>
            <a:off x="935223" y="4445006"/>
            <a:ext cx="7276500" cy="698495"/>
          </a:xfrm>
        </p:spPr>
        <p:txBody>
          <a:bodyPr lIns="540000" rIns="540000" bIns="486000" anchor="b"/>
          <a:lstStyle>
            <a:lvl1pPr marL="0" indent="0" algn="ctr">
              <a:lnSpc>
                <a:spcPct val="100000"/>
              </a:lnSpc>
              <a:buNone/>
              <a:defRPr sz="1350"/>
            </a:lvl1pPr>
            <a:lvl2pPr marL="342900" indent="0">
              <a:buNone/>
              <a:defRPr/>
            </a:lvl2pPr>
            <a:lvl3pPr marL="685800" indent="0">
              <a:buNone/>
              <a:defRPr/>
            </a:lvl3pPr>
            <a:lvl4pPr marL="1028700" indent="0">
              <a:buNone/>
              <a:defRPr/>
            </a:lvl4pPr>
            <a:lvl5pPr marL="1371600" indent="0">
              <a:buNone/>
              <a:defRPr/>
            </a:lvl5pPr>
          </a:lstStyle>
          <a:p>
            <a:pPr lvl="0"/>
            <a:r>
              <a:rPr lang="en-GB"/>
              <a:t>Attribution (optional)</a:t>
            </a:r>
            <a:endParaRPr lang="en-US"/>
          </a:p>
        </p:txBody>
      </p:sp>
    </p:spTree>
    <p:extLst>
      <p:ext uri="{BB962C8B-B14F-4D97-AF65-F5344CB8AC3E}">
        <p14:creationId xmlns:p14="http://schemas.microsoft.com/office/powerpoint/2010/main" val="9815826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0" y="4294558"/>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1350">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1350">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1350">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1350">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1350">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1350">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1350">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1350">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1350">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1350">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1350">
                <a:solidFill>
                  <a:srgbClr val="F9EEE2"/>
                </a:solidFill>
              </a:endParaRPr>
            </a:p>
          </p:txBody>
        </p:sp>
      </p:grpSp>
      <p:pic>
        <p:nvPicPr>
          <p:cNvPr id="2" name="Graphic 1">
            <a:extLst>
              <a:ext uri="{FF2B5EF4-FFF2-40B4-BE49-F238E27FC236}">
                <a16:creationId xmlns:a16="http://schemas.microsoft.com/office/drawing/2014/main" id="{515657D2-9B55-F6B8-1E00-B3201B997934}"/>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tretch>
            <a:fillRect/>
          </a:stretch>
        </p:blipFill>
        <p:spPr>
          <a:xfrm>
            <a:off x="840925" y="-331887"/>
            <a:ext cx="7462148" cy="5807273"/>
          </a:xfrm>
          <a:prstGeom prst="rect">
            <a:avLst/>
          </a:prstGeom>
        </p:spPr>
      </p:pic>
      <p:sp>
        <p:nvSpPr>
          <p:cNvPr id="4" name="Text Placeholder 3">
            <a:extLst>
              <a:ext uri="{FF2B5EF4-FFF2-40B4-BE49-F238E27FC236}">
                <a16:creationId xmlns:a16="http://schemas.microsoft.com/office/drawing/2014/main" id="{C876067A-CAA1-6288-ED57-42BE5CF364A3}"/>
              </a:ext>
            </a:extLst>
          </p:cNvPr>
          <p:cNvSpPr>
            <a:spLocks noGrp="1"/>
          </p:cNvSpPr>
          <p:nvPr>
            <p:ph type="body" sz="quarter" idx="10" hasCustomPrompt="1"/>
          </p:nvPr>
        </p:nvSpPr>
        <p:spPr>
          <a:xfrm>
            <a:off x="1331999" y="1733401"/>
            <a:ext cx="6480000" cy="1384994"/>
          </a:xfrm>
        </p:spPr>
        <p:txBody>
          <a:bodyPr/>
          <a:lstStyle>
            <a:lvl1pPr marL="0" indent="0" algn="ctr">
              <a:lnSpc>
                <a:spcPct val="100000"/>
              </a:lnSpc>
              <a:buNone/>
              <a:defRPr sz="4500">
                <a:solidFill>
                  <a:schemeClr val="bg1"/>
                </a:solidFill>
              </a:defRPr>
            </a:lvl1pPr>
            <a:lvl2pPr marL="342900" indent="0">
              <a:buNone/>
              <a:defRPr/>
            </a:lvl2pPr>
            <a:lvl3pPr marL="685800" indent="0">
              <a:buNone/>
              <a:defRPr/>
            </a:lvl3pPr>
            <a:lvl4pPr marL="1028700" indent="0">
              <a:buNone/>
              <a:defRPr/>
            </a:lvl4pPr>
            <a:lvl5pPr marL="1371600" indent="0">
              <a:buNone/>
              <a:defRPr/>
            </a:lvl5pPr>
          </a:lstStyle>
          <a:p>
            <a:pPr lvl="0"/>
            <a:r>
              <a:rPr lang="en-GB"/>
              <a:t>Put your great quote or important statement here</a:t>
            </a:r>
            <a:endParaRPr lang="en-US"/>
          </a:p>
        </p:txBody>
      </p:sp>
      <p:sp>
        <p:nvSpPr>
          <p:cNvPr id="17" name="Text Placeholder 3">
            <a:extLst>
              <a:ext uri="{FF2B5EF4-FFF2-40B4-BE49-F238E27FC236}">
                <a16:creationId xmlns:a16="http://schemas.microsoft.com/office/drawing/2014/main" id="{0489BACC-75A9-6869-6832-7497C5A75738}"/>
              </a:ext>
            </a:extLst>
          </p:cNvPr>
          <p:cNvSpPr>
            <a:spLocks noGrp="1"/>
          </p:cNvSpPr>
          <p:nvPr>
            <p:ph type="body" sz="quarter" idx="11" hasCustomPrompt="1"/>
          </p:nvPr>
        </p:nvSpPr>
        <p:spPr>
          <a:xfrm>
            <a:off x="935223" y="4445006"/>
            <a:ext cx="7276500" cy="698495"/>
          </a:xfrm>
        </p:spPr>
        <p:txBody>
          <a:bodyPr lIns="540000" rIns="540000" bIns="486000" anchor="b"/>
          <a:lstStyle>
            <a:lvl1pPr marL="0" indent="0" algn="ctr">
              <a:lnSpc>
                <a:spcPct val="100000"/>
              </a:lnSpc>
              <a:buNone/>
              <a:defRPr sz="1350">
                <a:solidFill>
                  <a:schemeClr val="bg1"/>
                </a:solidFill>
              </a:defRPr>
            </a:lvl1pPr>
            <a:lvl2pPr marL="342900" indent="0">
              <a:buNone/>
              <a:defRPr/>
            </a:lvl2pPr>
            <a:lvl3pPr marL="685800" indent="0">
              <a:buNone/>
              <a:defRPr/>
            </a:lvl3pPr>
            <a:lvl4pPr marL="1028700" indent="0">
              <a:buNone/>
              <a:defRPr/>
            </a:lvl4pPr>
            <a:lvl5pPr marL="1371600" indent="0">
              <a:buNone/>
              <a:defRPr/>
            </a:lvl5pPr>
          </a:lstStyle>
          <a:p>
            <a:pPr lvl="0"/>
            <a:r>
              <a:rPr lang="en-GB"/>
              <a:t>Attribution (optional)</a:t>
            </a:r>
            <a:endParaRPr lang="en-US"/>
          </a:p>
        </p:txBody>
      </p:sp>
    </p:spTree>
    <p:extLst>
      <p:ext uri="{BB962C8B-B14F-4D97-AF65-F5344CB8AC3E}">
        <p14:creationId xmlns:p14="http://schemas.microsoft.com/office/powerpoint/2010/main" val="36660761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ligh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642004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dark">
    <p:bg>
      <p:bgPr>
        <a:solidFill>
          <a:schemeClr val="tx1"/>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338E6AA4-291F-0920-9A13-CAF65F00E9E8}"/>
              </a:ext>
            </a:extLst>
          </p:cNvPr>
          <p:cNvSpPr/>
          <p:nvPr/>
        </p:nvSpPr>
        <p:spPr>
          <a:xfrm>
            <a:off x="1267389" y="0"/>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1350"/>
          </a:p>
        </p:txBody>
      </p:sp>
    </p:spTree>
    <p:extLst>
      <p:ext uri="{BB962C8B-B14F-4D97-AF65-F5344CB8AC3E}">
        <p14:creationId xmlns:p14="http://schemas.microsoft.com/office/powerpoint/2010/main" val="34675100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hank yo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FEF1C642-F87A-BD64-DB6E-54F205895077}"/>
              </a:ext>
            </a:extLst>
          </p:cNvPr>
          <p:cNvSpPr>
            <a:spLocks noGrp="1"/>
          </p:cNvSpPr>
          <p:nvPr>
            <p:ph type="body" sz="quarter" idx="11" hasCustomPrompt="1"/>
          </p:nvPr>
        </p:nvSpPr>
        <p:spPr>
          <a:xfrm>
            <a:off x="2368154" y="1161000"/>
            <a:ext cx="3379044" cy="594000"/>
          </a:xfrm>
        </p:spPr>
        <p:txBody>
          <a:bodyPr anchor="b">
            <a:noAutofit/>
          </a:bodyPr>
          <a:lstStyle>
            <a:lvl1pPr marL="0" indent="0">
              <a:lnSpc>
                <a:spcPct val="110000"/>
              </a:lnSpc>
              <a:buNone/>
              <a:defRPr sz="1350">
                <a:solidFill>
                  <a:schemeClr val="bg1"/>
                </a:solidFill>
              </a:defRPr>
            </a:lvl1pPr>
            <a:lvl2pPr marL="342900" indent="0">
              <a:lnSpc>
                <a:spcPct val="110000"/>
              </a:lnSpc>
              <a:buNone/>
              <a:defRPr sz="1350">
                <a:solidFill>
                  <a:schemeClr val="bg1"/>
                </a:solidFill>
              </a:defRPr>
            </a:lvl2pPr>
            <a:lvl3pPr marL="685800" indent="0">
              <a:lnSpc>
                <a:spcPct val="110000"/>
              </a:lnSpc>
              <a:buNone/>
              <a:defRPr sz="1350">
                <a:solidFill>
                  <a:schemeClr val="bg1"/>
                </a:solidFill>
              </a:defRPr>
            </a:lvl3pPr>
            <a:lvl4pPr marL="1028700" indent="0">
              <a:lnSpc>
                <a:spcPct val="110000"/>
              </a:lnSpc>
              <a:buNone/>
              <a:defRPr sz="1350">
                <a:solidFill>
                  <a:schemeClr val="bg1"/>
                </a:solidFill>
              </a:defRPr>
            </a:lvl4pPr>
            <a:lvl5pPr marL="1371600" indent="0">
              <a:lnSpc>
                <a:spcPct val="110000"/>
              </a:lnSpc>
              <a:buNone/>
              <a:defRPr sz="1350">
                <a:solidFill>
                  <a:schemeClr val="bg1"/>
                </a:solidFill>
              </a:defRPr>
            </a:lvl5pPr>
          </a:lstStyle>
          <a:p>
            <a:pPr lvl="0"/>
            <a:r>
              <a:rPr lang="en-GB"/>
              <a:t>Contact details</a:t>
            </a:r>
            <a:endParaRPr lang="en-US"/>
          </a:p>
        </p:txBody>
      </p:sp>
      <p:sp>
        <p:nvSpPr>
          <p:cNvPr id="17" name="Freeform 16">
            <a:extLst>
              <a:ext uri="{FF2B5EF4-FFF2-40B4-BE49-F238E27FC236}">
                <a16:creationId xmlns:a16="http://schemas.microsoft.com/office/drawing/2014/main" id="{338E6AA4-291F-0920-9A13-CAF65F00E9E8}"/>
              </a:ext>
            </a:extLst>
          </p:cNvPr>
          <p:cNvSpPr/>
          <p:nvPr/>
        </p:nvSpPr>
        <p:spPr>
          <a:xfrm>
            <a:off x="1267389" y="0"/>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1350"/>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3"/>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SAY THANK YOU</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0" y="405001"/>
            <a:ext cx="1764625" cy="1416180"/>
          </a:xfrm>
          <a:prstGeom prst="rect">
            <a:avLst/>
          </a:prstGeom>
        </p:spPr>
      </p:pic>
    </p:spTree>
    <p:extLst>
      <p:ext uri="{BB962C8B-B14F-4D97-AF65-F5344CB8AC3E}">
        <p14:creationId xmlns:p14="http://schemas.microsoft.com/office/powerpoint/2010/main" val="333568885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deck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5"/>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1" y="405001"/>
            <a:ext cx="1764625" cy="1416180"/>
          </a:xfrm>
          <a:prstGeom prst="rect">
            <a:avLst/>
          </a:prstGeom>
        </p:spPr>
      </p:pic>
      <p:grpSp>
        <p:nvGrpSpPr>
          <p:cNvPr id="3" name="Group 2">
            <a:extLst>
              <a:ext uri="{FF2B5EF4-FFF2-40B4-BE49-F238E27FC236}">
                <a16:creationId xmlns:a16="http://schemas.microsoft.com/office/drawing/2014/main" id="{F3AD0D52-AB7F-114A-E37C-D24F824F9AEF}"/>
              </a:ext>
            </a:extLst>
          </p:cNvPr>
          <p:cNvGrpSpPr/>
          <p:nvPr userDrawn="1"/>
        </p:nvGrpSpPr>
        <p:grpSpPr>
          <a:xfrm>
            <a:off x="2368578" y="1125900"/>
            <a:ext cx="592810" cy="592810"/>
            <a:chOff x="3409562" y="1501200"/>
            <a:chExt cx="790413" cy="790413"/>
          </a:xfrm>
        </p:grpSpPr>
        <p:cxnSp>
          <p:nvCxnSpPr>
            <p:cNvPr id="4" name="Straight Connector 3">
              <a:extLst>
                <a:ext uri="{FF2B5EF4-FFF2-40B4-BE49-F238E27FC236}">
                  <a16:creationId xmlns:a16="http://schemas.microsoft.com/office/drawing/2014/main" id="{7BB5B5B7-9E59-13A7-5E60-E55C8D29669D}"/>
                </a:ext>
              </a:extLst>
            </p:cNvPr>
            <p:cNvCxnSpPr>
              <a:cxnSpLocks/>
            </p:cNvCxnSpPr>
            <p:nvPr/>
          </p:nvCxnSpPr>
          <p:spPr>
            <a:xfrm>
              <a:off x="3804769" y="1501200"/>
              <a:ext cx="0" cy="790413"/>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A75EF02E-0ACA-3372-27FB-8F8C4D05528D}"/>
                </a:ext>
              </a:extLst>
            </p:cNvPr>
            <p:cNvCxnSpPr>
              <a:cxnSpLocks/>
            </p:cNvCxnSpPr>
            <p:nvPr/>
          </p:nvCxnSpPr>
          <p:spPr>
            <a:xfrm rot="5400000">
              <a:off x="3804769" y="1501200"/>
              <a:ext cx="0" cy="790413"/>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8398154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deck title">
    <p:bg>
      <p:bgPr>
        <a:solidFill>
          <a:schemeClr val="tx1"/>
        </a:solidFill>
        <a:effectLst/>
      </p:bgPr>
    </p:bg>
    <p:spTree>
      <p:nvGrpSpPr>
        <p:cNvPr id="1" name=""/>
        <p:cNvGrpSpPr/>
        <p:nvPr/>
      </p:nvGrpSpPr>
      <p:grpSpPr>
        <a:xfrm>
          <a:off x="0" y="0"/>
          <a:ext cx="0" cy="0"/>
          <a:chOff x="0" y="0"/>
          <a:chExt cx="0" cy="0"/>
        </a:xfrm>
      </p:grpSpPr>
      <p:pic>
        <p:nvPicPr>
          <p:cNvPr id="6" name="Picture 5" descr="A person smiling at the camera&#10;&#10;AI-generated content may be incorrect.">
            <a:extLst>
              <a:ext uri="{FF2B5EF4-FFF2-40B4-BE49-F238E27FC236}">
                <a16:creationId xmlns:a16="http://schemas.microsoft.com/office/drawing/2014/main" id="{B8A4563A-86FC-3E7D-2C1F-A7C4E54846FD}"/>
              </a:ext>
            </a:extLst>
          </p:cNvPr>
          <p:cNvPicPr>
            <a:picLocks noChangeAspect="1"/>
          </p:cNvPicPr>
          <p:nvPr userDrawn="1"/>
        </p:nvPicPr>
        <p:blipFill>
          <a:blip r:embed="rId2"/>
          <a:srcRect l="6379" t="9077" r="14802" b="12104"/>
          <a:stretch/>
        </p:blipFill>
        <p:spPr>
          <a:xfrm>
            <a:off x="17104" y="1"/>
            <a:ext cx="9126896" cy="5153157"/>
          </a:xfrm>
          <a:prstGeom prst="rect">
            <a:avLst/>
          </a:prstGeom>
        </p:spPr>
      </p:pic>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5"/>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1" y="405001"/>
            <a:ext cx="1764625" cy="1416180"/>
          </a:xfrm>
          <a:prstGeom prst="rect">
            <a:avLst/>
          </a:prstGeom>
        </p:spPr>
      </p:pic>
    </p:spTree>
    <p:extLst>
      <p:ext uri="{BB962C8B-B14F-4D97-AF65-F5344CB8AC3E}">
        <p14:creationId xmlns:p14="http://schemas.microsoft.com/office/powerpoint/2010/main" val="15428538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section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2097900"/>
            <a:ext cx="9144000" cy="553998"/>
          </a:xfrm>
        </p:spPr>
        <p:txBody>
          <a:bodyPr lIns="540000" rIns="540000" anchor="b">
            <a:spAutoFit/>
          </a:bodyPr>
          <a:lstStyle>
            <a:lvl1pPr marL="0" indent="0" algn="ctr">
              <a:lnSpc>
                <a:spcPct val="80000"/>
              </a:lnSpc>
              <a:buNone/>
              <a:defRPr sz="4500" b="1" i="0">
                <a:solidFill>
                  <a:schemeClr val="bg1"/>
                </a:solidFill>
                <a:latin typeface="Founders Grotesk Semibold"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SECTION TITLE</a:t>
            </a:r>
          </a:p>
        </p:txBody>
      </p:sp>
      <p:sp>
        <p:nvSpPr>
          <p:cNvPr id="19" name="Text Placeholder 17">
            <a:extLst>
              <a:ext uri="{FF2B5EF4-FFF2-40B4-BE49-F238E27FC236}">
                <a16:creationId xmlns:a16="http://schemas.microsoft.com/office/drawing/2014/main" id="{06967290-459F-F6B0-213A-3E59CBAD5F00}"/>
              </a:ext>
            </a:extLst>
          </p:cNvPr>
          <p:cNvSpPr>
            <a:spLocks noGrp="1"/>
          </p:cNvSpPr>
          <p:nvPr>
            <p:ph type="body" sz="quarter" idx="11" hasCustomPrompt="1"/>
          </p:nvPr>
        </p:nvSpPr>
        <p:spPr>
          <a:xfrm>
            <a:off x="0" y="2651900"/>
            <a:ext cx="9144000" cy="323165"/>
          </a:xfrm>
        </p:spPr>
        <p:txBody>
          <a:bodyPr lIns="540000" tIns="0" rIns="540000" anchor="t">
            <a:spAutoFit/>
          </a:bodyPr>
          <a:lstStyle>
            <a:lvl1pPr marL="0" indent="0" algn="ctr">
              <a:lnSpc>
                <a:spcPct val="100000"/>
              </a:lnSpc>
              <a:buNone/>
              <a:defRPr sz="2100" b="0" i="0">
                <a:solidFill>
                  <a:schemeClr val="bg1"/>
                </a:solidFill>
                <a:latin typeface="Founders Grotesk Regular"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Section subtitle (optional)</a:t>
            </a:r>
          </a:p>
        </p:txBody>
      </p:sp>
    </p:spTree>
    <p:extLst>
      <p:ext uri="{BB962C8B-B14F-4D97-AF65-F5344CB8AC3E}">
        <p14:creationId xmlns:p14="http://schemas.microsoft.com/office/powerpoint/2010/main" val="15386248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four column">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1"/>
            <a:ext cx="2700000" cy="4294585"/>
          </a:xfrm>
        </p:spPr>
        <p:txBody>
          <a:bodyPr lIns="540000" tIns="503998" rIns="540000" bIns="540000">
            <a:noAutofit/>
          </a:bodyPr>
          <a:lstStyle>
            <a:lvl1pPr marL="0" indent="0">
              <a:lnSpc>
                <a:spcPct val="110000"/>
              </a:lnSpc>
              <a:spcBef>
                <a:spcPts val="0"/>
              </a:spcBef>
              <a:spcAft>
                <a:spcPts val="0"/>
              </a:spcAft>
              <a:buNone/>
              <a:defRPr sz="900" b="0" i="0">
                <a:latin typeface="Founders Grotesk Regular"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1"/>
            <a:ext cx="1358100" cy="290831"/>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260466" y="401242"/>
            <a:ext cx="1358100" cy="290831"/>
          </a:xfrm>
        </p:spPr>
        <p:txBody>
          <a:bodyPr/>
          <a:lstStyle/>
          <a:p>
            <a:endParaRPr lang="en-US"/>
          </a:p>
        </p:txBody>
      </p:sp>
      <p:sp>
        <p:nvSpPr>
          <p:cNvPr id="24" name="Picture Placeholder 23">
            <a:extLst>
              <a:ext uri="{FF2B5EF4-FFF2-40B4-BE49-F238E27FC236}">
                <a16:creationId xmlns:a16="http://schemas.microsoft.com/office/drawing/2014/main" id="{905BD9DD-AE9D-274C-9408-030B86D2010F}"/>
              </a:ext>
            </a:extLst>
          </p:cNvPr>
          <p:cNvSpPr>
            <a:spLocks noGrp="1" noChangeAspect="1"/>
          </p:cNvSpPr>
          <p:nvPr>
            <p:ph type="pic" sz="quarter" idx="13"/>
          </p:nvPr>
        </p:nvSpPr>
        <p:spPr>
          <a:xfrm>
            <a:off x="5820933" y="401243"/>
            <a:ext cx="1358504" cy="290831"/>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p:cNvSpPr>
          <p:nvPr>
            <p:ph type="pic" sz="quarter" idx="14"/>
          </p:nvPr>
        </p:nvSpPr>
        <p:spPr>
          <a:xfrm>
            <a:off x="7381801" y="401243"/>
            <a:ext cx="1358504" cy="290831"/>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1763100"/>
            <a:ext cx="1357312" cy="297540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261254" y="1763100"/>
            <a:ext cx="1357312" cy="297540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0" name="Text Placeholder 27">
            <a:extLst>
              <a:ext uri="{FF2B5EF4-FFF2-40B4-BE49-F238E27FC236}">
                <a16:creationId xmlns:a16="http://schemas.microsoft.com/office/drawing/2014/main" id="{53D146B4-0204-73C8-9A8B-953A10748590}"/>
              </a:ext>
            </a:extLst>
          </p:cNvPr>
          <p:cNvSpPr>
            <a:spLocks noGrp="1"/>
          </p:cNvSpPr>
          <p:nvPr>
            <p:ph type="body" sz="quarter" idx="17" hasCustomPrompt="1"/>
          </p:nvPr>
        </p:nvSpPr>
        <p:spPr>
          <a:xfrm>
            <a:off x="5822508" y="1763100"/>
            <a:ext cx="1357312" cy="297540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7381800" y="1763100"/>
            <a:ext cx="1357312" cy="297540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Tree>
    <p:extLst>
      <p:ext uri="{BB962C8B-B14F-4D97-AF65-F5344CB8AC3E}">
        <p14:creationId xmlns:p14="http://schemas.microsoft.com/office/powerpoint/2010/main" val="25429449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four column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1"/>
            <a:ext cx="2700000" cy="4294585"/>
          </a:xfrm>
        </p:spPr>
        <p:txBody>
          <a:bodyPr lIns="540000" tIns="503998" rIns="540000" bIns="540000">
            <a:noAutofit/>
          </a:bodyPr>
          <a:lstStyle>
            <a:lvl1pPr marL="0" indent="0">
              <a:lnSpc>
                <a:spcPct val="110000"/>
              </a:lnSpc>
              <a:spcBef>
                <a:spcPts val="0"/>
              </a:spcBef>
              <a:spcAft>
                <a:spcPts val="0"/>
              </a:spcAft>
              <a:buNone/>
              <a:defRPr sz="900" b="0" i="0">
                <a:solidFill>
                  <a:schemeClr val="bg1"/>
                </a:solidFill>
                <a:latin typeface="Founders Grotesk Regular"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0" y="405001"/>
            <a:ext cx="1358100" cy="290831"/>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260466" y="401242"/>
            <a:ext cx="1358100" cy="290831"/>
          </a:xfrm>
        </p:spPr>
        <p:txBody>
          <a:bodyPr/>
          <a:lstStyle/>
          <a:p>
            <a:endParaRPr lang="en-US"/>
          </a:p>
        </p:txBody>
      </p:sp>
      <p:sp>
        <p:nvSpPr>
          <p:cNvPr id="24" name="Picture Placeholder 23">
            <a:extLst>
              <a:ext uri="{FF2B5EF4-FFF2-40B4-BE49-F238E27FC236}">
                <a16:creationId xmlns:a16="http://schemas.microsoft.com/office/drawing/2014/main" id="{905BD9DD-AE9D-274C-9408-030B86D2010F}"/>
              </a:ext>
            </a:extLst>
          </p:cNvPr>
          <p:cNvSpPr>
            <a:spLocks noGrp="1" noChangeAspect="1"/>
          </p:cNvSpPr>
          <p:nvPr>
            <p:ph type="pic" sz="quarter" idx="13"/>
          </p:nvPr>
        </p:nvSpPr>
        <p:spPr>
          <a:xfrm>
            <a:off x="5820933" y="401243"/>
            <a:ext cx="1358504" cy="290831"/>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p:cNvSpPr>
          <p:nvPr>
            <p:ph type="pic" sz="quarter" idx="14"/>
          </p:nvPr>
        </p:nvSpPr>
        <p:spPr>
          <a:xfrm>
            <a:off x="7381801" y="401243"/>
            <a:ext cx="1358504" cy="290831"/>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1763100"/>
            <a:ext cx="1357312" cy="2975400"/>
          </a:xfrm>
        </p:spPr>
        <p:txBody>
          <a:bodyPr tIns="180000">
            <a:noAutofit/>
          </a:bodyPr>
          <a:lstStyle>
            <a:lvl1pPr marL="0" indent="0">
              <a:lnSpc>
                <a:spcPct val="110000"/>
              </a:lnSpc>
              <a:spcBef>
                <a:spcPts val="0"/>
              </a:spcBef>
              <a:buNone/>
              <a:defRPr sz="750">
                <a:solidFill>
                  <a:schemeClr val="bg1"/>
                </a:solidFill>
              </a:defRPr>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261254" y="1763100"/>
            <a:ext cx="1357312" cy="2975400"/>
          </a:xfrm>
        </p:spPr>
        <p:txBody>
          <a:bodyPr tIns="180000">
            <a:noAutofit/>
          </a:bodyPr>
          <a:lstStyle>
            <a:lvl1pPr marL="0" indent="0">
              <a:lnSpc>
                <a:spcPct val="110000"/>
              </a:lnSpc>
              <a:spcBef>
                <a:spcPts val="0"/>
              </a:spcBef>
              <a:buNone/>
              <a:defRPr sz="750">
                <a:solidFill>
                  <a:schemeClr val="bg1"/>
                </a:solidFill>
              </a:defRPr>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0" name="Text Placeholder 27">
            <a:extLst>
              <a:ext uri="{FF2B5EF4-FFF2-40B4-BE49-F238E27FC236}">
                <a16:creationId xmlns:a16="http://schemas.microsoft.com/office/drawing/2014/main" id="{53D146B4-0204-73C8-9A8B-953A10748590}"/>
              </a:ext>
            </a:extLst>
          </p:cNvPr>
          <p:cNvSpPr>
            <a:spLocks noGrp="1"/>
          </p:cNvSpPr>
          <p:nvPr>
            <p:ph type="body" sz="quarter" idx="17" hasCustomPrompt="1"/>
          </p:nvPr>
        </p:nvSpPr>
        <p:spPr>
          <a:xfrm>
            <a:off x="5822508" y="1763100"/>
            <a:ext cx="1357312" cy="2975400"/>
          </a:xfrm>
        </p:spPr>
        <p:txBody>
          <a:bodyPr tIns="180000">
            <a:noAutofit/>
          </a:bodyPr>
          <a:lstStyle>
            <a:lvl1pPr marL="0" indent="0">
              <a:lnSpc>
                <a:spcPct val="110000"/>
              </a:lnSpc>
              <a:spcBef>
                <a:spcPts val="0"/>
              </a:spcBef>
              <a:buNone/>
              <a:defRPr sz="750">
                <a:solidFill>
                  <a:schemeClr val="bg1"/>
                </a:solidFill>
              </a:defRPr>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7381800" y="1763100"/>
            <a:ext cx="1357312" cy="2975400"/>
          </a:xfrm>
        </p:spPr>
        <p:txBody>
          <a:bodyPr tIns="180000">
            <a:noAutofit/>
          </a:bodyPr>
          <a:lstStyle>
            <a:lvl1pPr marL="0" indent="0">
              <a:lnSpc>
                <a:spcPct val="110000"/>
              </a:lnSpc>
              <a:spcBef>
                <a:spcPts val="0"/>
              </a:spcBef>
              <a:buNone/>
              <a:defRPr sz="750">
                <a:solidFill>
                  <a:schemeClr val="bg1"/>
                </a:solidFill>
              </a:defRPr>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Tree>
    <p:extLst>
      <p:ext uri="{BB962C8B-B14F-4D97-AF65-F5344CB8AC3E}">
        <p14:creationId xmlns:p14="http://schemas.microsoft.com/office/powerpoint/2010/main" val="138947445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_three column">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1"/>
            <a:ext cx="2700000" cy="4294585"/>
          </a:xfrm>
        </p:spPr>
        <p:txBody>
          <a:bodyPr lIns="540000" tIns="503998" rIns="540000" bIns="540000">
            <a:noAutofit/>
          </a:bodyPr>
          <a:lstStyle>
            <a:lvl1pPr marL="0" indent="0">
              <a:lnSpc>
                <a:spcPct val="110000"/>
              </a:lnSpc>
              <a:spcBef>
                <a:spcPts val="0"/>
              </a:spcBef>
              <a:spcAft>
                <a:spcPts val="0"/>
              </a:spcAft>
              <a:buNone/>
              <a:defRPr sz="900" b="0" i="0">
                <a:latin typeface="Founders Grotesk Regular"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1" y="405001"/>
            <a:ext cx="1879287" cy="290831"/>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775485" y="401242"/>
            <a:ext cx="1879200" cy="290831"/>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noChangeAspect="1"/>
          </p:cNvSpPr>
          <p:nvPr>
            <p:ph type="pic" sz="quarter" idx="14"/>
          </p:nvPr>
        </p:nvSpPr>
        <p:spPr>
          <a:xfrm>
            <a:off x="6869616" y="401241"/>
            <a:ext cx="1879201" cy="290831"/>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7817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68634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Tree>
    <p:extLst>
      <p:ext uri="{BB962C8B-B14F-4D97-AF65-F5344CB8AC3E}">
        <p14:creationId xmlns:p14="http://schemas.microsoft.com/office/powerpoint/2010/main" val="16695843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three column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1"/>
            <a:ext cx="2700000" cy="4294585"/>
          </a:xfrm>
        </p:spPr>
        <p:txBody>
          <a:bodyPr lIns="540000" tIns="503998" rIns="540000" bIns="540000">
            <a:noAutofit/>
          </a:bodyPr>
          <a:lstStyle>
            <a:lvl1pPr marL="0" indent="0">
              <a:lnSpc>
                <a:spcPct val="110000"/>
              </a:lnSpc>
              <a:spcBef>
                <a:spcPts val="0"/>
              </a:spcBef>
              <a:spcAft>
                <a:spcPts val="0"/>
              </a:spcAft>
              <a:buNone/>
              <a:defRPr sz="900" b="0" i="0">
                <a:latin typeface="Founders Grotesk Regular"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Text</a:t>
            </a:r>
          </a:p>
        </p:txBody>
      </p:sp>
      <p:sp>
        <p:nvSpPr>
          <p:cNvPr id="20" name="Picture Placeholder 19">
            <a:extLst>
              <a:ext uri="{FF2B5EF4-FFF2-40B4-BE49-F238E27FC236}">
                <a16:creationId xmlns:a16="http://schemas.microsoft.com/office/drawing/2014/main" id="{F1A9FB98-88A4-2D0B-5988-13A9FDE5BFB8}"/>
              </a:ext>
            </a:extLst>
          </p:cNvPr>
          <p:cNvSpPr>
            <a:spLocks noGrp="1" noChangeAspect="1"/>
          </p:cNvSpPr>
          <p:nvPr>
            <p:ph type="pic" sz="quarter" idx="11"/>
          </p:nvPr>
        </p:nvSpPr>
        <p:spPr>
          <a:xfrm>
            <a:off x="2700001" y="405001"/>
            <a:ext cx="1879287" cy="290831"/>
          </a:xfrm>
        </p:spPr>
        <p:txBody>
          <a:bodyPr/>
          <a:lstStyle/>
          <a:p>
            <a:endParaRPr lang="en-US"/>
          </a:p>
        </p:txBody>
      </p:sp>
      <p:sp>
        <p:nvSpPr>
          <p:cNvPr id="22" name="Picture Placeholder 21">
            <a:extLst>
              <a:ext uri="{FF2B5EF4-FFF2-40B4-BE49-F238E27FC236}">
                <a16:creationId xmlns:a16="http://schemas.microsoft.com/office/drawing/2014/main" id="{9AD53270-40C2-BA67-7BE4-0C2A3A8099A9}"/>
              </a:ext>
            </a:extLst>
          </p:cNvPr>
          <p:cNvSpPr>
            <a:spLocks noGrp="1" noChangeAspect="1"/>
          </p:cNvSpPr>
          <p:nvPr>
            <p:ph type="pic" sz="quarter" idx="12"/>
          </p:nvPr>
        </p:nvSpPr>
        <p:spPr>
          <a:xfrm>
            <a:off x="4775485" y="401242"/>
            <a:ext cx="1879200" cy="290831"/>
          </a:xfrm>
        </p:spPr>
        <p:txBody>
          <a:bodyPr/>
          <a:lstStyle/>
          <a:p>
            <a:endParaRPr lang="en-US"/>
          </a:p>
        </p:txBody>
      </p:sp>
      <p:sp>
        <p:nvSpPr>
          <p:cNvPr id="26" name="Picture Placeholder 25">
            <a:extLst>
              <a:ext uri="{FF2B5EF4-FFF2-40B4-BE49-F238E27FC236}">
                <a16:creationId xmlns:a16="http://schemas.microsoft.com/office/drawing/2014/main" id="{53C01F57-7983-1DD2-FCDA-16AD612DC29F}"/>
              </a:ext>
            </a:extLst>
          </p:cNvPr>
          <p:cNvSpPr>
            <a:spLocks noGrp="1" noChangeAspect="1"/>
          </p:cNvSpPr>
          <p:nvPr>
            <p:ph type="pic" sz="quarter" idx="14"/>
          </p:nvPr>
        </p:nvSpPr>
        <p:spPr>
          <a:xfrm>
            <a:off x="6869616" y="401241"/>
            <a:ext cx="1879201" cy="290831"/>
          </a:xfrm>
        </p:spPr>
        <p:txBody>
          <a:bodyPr/>
          <a:lstStyle/>
          <a:p>
            <a:endParaRPr lang="en-US"/>
          </a:p>
        </p:txBody>
      </p:sp>
      <p:sp>
        <p:nvSpPr>
          <p:cNvPr id="28" name="Text Placeholder 27">
            <a:extLst>
              <a:ext uri="{FF2B5EF4-FFF2-40B4-BE49-F238E27FC236}">
                <a16:creationId xmlns:a16="http://schemas.microsoft.com/office/drawing/2014/main" id="{6D3BA5F9-6C51-E034-307A-3820639E50D8}"/>
              </a:ext>
            </a:extLst>
          </p:cNvPr>
          <p:cNvSpPr>
            <a:spLocks noGrp="1"/>
          </p:cNvSpPr>
          <p:nvPr>
            <p:ph type="body" sz="quarter" idx="15" hasCustomPrompt="1"/>
          </p:nvPr>
        </p:nvSpPr>
        <p:spPr>
          <a:xfrm>
            <a:off x="27000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29" name="Text Placeholder 27">
            <a:extLst>
              <a:ext uri="{FF2B5EF4-FFF2-40B4-BE49-F238E27FC236}">
                <a16:creationId xmlns:a16="http://schemas.microsoft.com/office/drawing/2014/main" id="{C0A09C1F-D384-209F-DF05-A25F53412F4D}"/>
              </a:ext>
            </a:extLst>
          </p:cNvPr>
          <p:cNvSpPr>
            <a:spLocks noGrp="1"/>
          </p:cNvSpPr>
          <p:nvPr>
            <p:ph type="body" sz="quarter" idx="16" hasCustomPrompt="1"/>
          </p:nvPr>
        </p:nvSpPr>
        <p:spPr>
          <a:xfrm>
            <a:off x="47817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
        <p:nvSpPr>
          <p:cNvPr id="31" name="Text Placeholder 27">
            <a:extLst>
              <a:ext uri="{FF2B5EF4-FFF2-40B4-BE49-F238E27FC236}">
                <a16:creationId xmlns:a16="http://schemas.microsoft.com/office/drawing/2014/main" id="{99B4787B-D92D-2030-528E-E7B3A77A56B4}"/>
              </a:ext>
            </a:extLst>
          </p:cNvPr>
          <p:cNvSpPr>
            <a:spLocks noGrp="1"/>
          </p:cNvSpPr>
          <p:nvPr>
            <p:ph type="body" sz="quarter" idx="18" hasCustomPrompt="1"/>
          </p:nvPr>
        </p:nvSpPr>
        <p:spPr>
          <a:xfrm>
            <a:off x="6863400" y="2280441"/>
            <a:ext cx="1879200" cy="2458060"/>
          </a:xfrm>
        </p:spPr>
        <p:txBody>
          <a:bodyPr tIns="180000">
            <a:noAutofit/>
          </a:bodyPr>
          <a:lstStyle>
            <a:lvl1pPr marL="0" indent="0">
              <a:lnSpc>
                <a:spcPct val="110000"/>
              </a:lnSpc>
              <a:spcBef>
                <a:spcPts val="0"/>
              </a:spcBef>
              <a:buNone/>
              <a:defRPr sz="750"/>
            </a:lvl1pPr>
            <a:lvl2pPr marL="342875" indent="0">
              <a:buNone/>
              <a:defRPr sz="900"/>
            </a:lvl2pPr>
            <a:lvl3pPr marL="685751" indent="0">
              <a:buNone/>
              <a:defRPr sz="900"/>
            </a:lvl3pPr>
            <a:lvl4pPr marL="1028627" indent="0">
              <a:buNone/>
              <a:defRPr sz="900"/>
            </a:lvl4pPr>
            <a:lvl5pPr marL="1371502" indent="0">
              <a:buNone/>
              <a:defRPr sz="900"/>
            </a:lvl5pPr>
          </a:lstStyle>
          <a:p>
            <a:pPr lvl="0"/>
            <a:r>
              <a:rPr lang="en-GB"/>
              <a:t>Text</a:t>
            </a:r>
            <a:endParaRPr lang="en-US"/>
          </a:p>
        </p:txBody>
      </p:sp>
    </p:spTree>
    <p:extLst>
      <p:ext uri="{BB962C8B-B14F-4D97-AF65-F5344CB8AC3E}">
        <p14:creationId xmlns:p14="http://schemas.microsoft.com/office/powerpoint/2010/main" val="40170533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four quadrant">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87E75C-9E7D-B3A9-0394-A75438078EFE}"/>
              </a:ext>
            </a:extLst>
          </p:cNvPr>
          <p:cNvSpPr/>
          <p:nvPr userDrawn="1"/>
        </p:nvSpPr>
        <p:spPr>
          <a:xfrm>
            <a:off x="0" y="0"/>
            <a:ext cx="2700000" cy="51435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solidFill>
                <a:schemeClr val="bg1"/>
              </a:solidFill>
            </a:endParaRPr>
          </a:p>
        </p:txBody>
      </p:sp>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8" name="Text Placeholder 17">
            <a:extLst>
              <a:ext uri="{FF2B5EF4-FFF2-40B4-BE49-F238E27FC236}">
                <a16:creationId xmlns:a16="http://schemas.microsoft.com/office/drawing/2014/main" id="{333F9374-BB19-1E7F-4ABF-BD756D92FEA1}"/>
              </a:ext>
            </a:extLst>
          </p:cNvPr>
          <p:cNvSpPr>
            <a:spLocks noGrp="1"/>
          </p:cNvSpPr>
          <p:nvPr>
            <p:ph type="body" sz="quarter" idx="10" hasCustomPrompt="1"/>
          </p:nvPr>
        </p:nvSpPr>
        <p:spPr>
          <a:xfrm>
            <a:off x="0" y="1"/>
            <a:ext cx="2700000" cy="4294585"/>
          </a:xfrm>
        </p:spPr>
        <p:txBody>
          <a:bodyPr lIns="540000" tIns="503998" rIns="540000" bIns="540000">
            <a:noAutofit/>
          </a:bodyPr>
          <a:lstStyle>
            <a:lvl1pPr marL="0" indent="0">
              <a:lnSpc>
                <a:spcPct val="80000"/>
              </a:lnSpc>
              <a:spcBef>
                <a:spcPts val="0"/>
              </a:spcBef>
              <a:spcAft>
                <a:spcPts val="1125"/>
              </a:spcAft>
              <a:buNone/>
              <a:defRPr sz="2100" b="1" i="0">
                <a:solidFill>
                  <a:schemeClr val="bg1"/>
                </a:solidFill>
                <a:latin typeface="Founders Grotesk Semibold"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Text</a:t>
            </a:r>
          </a:p>
        </p:txBody>
      </p:sp>
      <p:sp>
        <p:nvSpPr>
          <p:cNvPr id="21" name="Content Placeholder 20">
            <a:extLst>
              <a:ext uri="{FF2B5EF4-FFF2-40B4-BE49-F238E27FC236}">
                <a16:creationId xmlns:a16="http://schemas.microsoft.com/office/drawing/2014/main" id="{A862558E-D848-53B2-202F-7E9D01FFCC29}"/>
              </a:ext>
            </a:extLst>
          </p:cNvPr>
          <p:cNvSpPr>
            <a:spLocks noGrp="1"/>
          </p:cNvSpPr>
          <p:nvPr>
            <p:ph sz="quarter" idx="15"/>
          </p:nvPr>
        </p:nvSpPr>
        <p:spPr>
          <a:xfrm>
            <a:off x="3105150" y="404813"/>
            <a:ext cx="2713500" cy="2065500"/>
          </a:xfrm>
        </p:spPr>
        <p:txBody>
          <a:bodyPr>
            <a:noAutofit/>
          </a:bodyPr>
          <a:lstStyle>
            <a:lvl1pPr marL="0" indent="0">
              <a:lnSpc>
                <a:spcPct val="110000"/>
              </a:lnSpc>
              <a:buNone/>
              <a:defRPr sz="900"/>
            </a:lvl1pPr>
            <a:lvl2pPr marL="342875" indent="0">
              <a:lnSpc>
                <a:spcPct val="110000"/>
              </a:lnSpc>
              <a:buNone/>
              <a:defRPr sz="900"/>
            </a:lvl2pPr>
            <a:lvl3pPr marL="685751" indent="0">
              <a:lnSpc>
                <a:spcPct val="110000"/>
              </a:lnSpc>
              <a:buNone/>
              <a:defRPr sz="900"/>
            </a:lvl3pPr>
            <a:lvl4pPr marL="1028627" indent="0">
              <a:lnSpc>
                <a:spcPct val="110000"/>
              </a:lnSpc>
              <a:buNone/>
              <a:defRPr sz="900"/>
            </a:lvl4pPr>
            <a:lvl5pPr marL="1371502"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3" name="Content Placeholder 20">
            <a:extLst>
              <a:ext uri="{FF2B5EF4-FFF2-40B4-BE49-F238E27FC236}">
                <a16:creationId xmlns:a16="http://schemas.microsoft.com/office/drawing/2014/main" id="{BD028F56-6B09-3C88-E355-892AB3706AAB}"/>
              </a:ext>
            </a:extLst>
          </p:cNvPr>
          <p:cNvSpPr>
            <a:spLocks noGrp="1"/>
          </p:cNvSpPr>
          <p:nvPr>
            <p:ph sz="quarter" idx="16"/>
          </p:nvPr>
        </p:nvSpPr>
        <p:spPr>
          <a:xfrm>
            <a:off x="3104126" y="2670958"/>
            <a:ext cx="2713500" cy="2065500"/>
          </a:xfrm>
        </p:spPr>
        <p:txBody>
          <a:bodyPr>
            <a:noAutofit/>
          </a:bodyPr>
          <a:lstStyle>
            <a:lvl1pPr marL="0" indent="0">
              <a:lnSpc>
                <a:spcPct val="110000"/>
              </a:lnSpc>
              <a:buNone/>
              <a:defRPr sz="900"/>
            </a:lvl1pPr>
            <a:lvl2pPr marL="342875" indent="0">
              <a:lnSpc>
                <a:spcPct val="110000"/>
              </a:lnSpc>
              <a:buNone/>
              <a:defRPr sz="900"/>
            </a:lvl2pPr>
            <a:lvl3pPr marL="685751" indent="0">
              <a:lnSpc>
                <a:spcPct val="110000"/>
              </a:lnSpc>
              <a:buNone/>
              <a:defRPr sz="900"/>
            </a:lvl3pPr>
            <a:lvl4pPr marL="1028627" indent="0">
              <a:lnSpc>
                <a:spcPct val="110000"/>
              </a:lnSpc>
              <a:buNone/>
              <a:defRPr sz="900"/>
            </a:lvl4pPr>
            <a:lvl5pPr marL="1371502"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5" name="Content Placeholder 20">
            <a:extLst>
              <a:ext uri="{FF2B5EF4-FFF2-40B4-BE49-F238E27FC236}">
                <a16:creationId xmlns:a16="http://schemas.microsoft.com/office/drawing/2014/main" id="{28458106-254D-E450-ABD9-91104C483538}"/>
              </a:ext>
            </a:extLst>
          </p:cNvPr>
          <p:cNvSpPr>
            <a:spLocks noGrp="1"/>
          </p:cNvSpPr>
          <p:nvPr>
            <p:ph sz="quarter" idx="17"/>
          </p:nvPr>
        </p:nvSpPr>
        <p:spPr>
          <a:xfrm>
            <a:off x="6024498" y="404813"/>
            <a:ext cx="2713500" cy="2065500"/>
          </a:xfrm>
        </p:spPr>
        <p:txBody>
          <a:bodyPr>
            <a:noAutofit/>
          </a:bodyPr>
          <a:lstStyle>
            <a:lvl1pPr marL="0" indent="0">
              <a:lnSpc>
                <a:spcPct val="110000"/>
              </a:lnSpc>
              <a:buNone/>
              <a:defRPr sz="900"/>
            </a:lvl1pPr>
            <a:lvl2pPr marL="342875" indent="0">
              <a:lnSpc>
                <a:spcPct val="110000"/>
              </a:lnSpc>
              <a:buNone/>
              <a:defRPr sz="900"/>
            </a:lvl2pPr>
            <a:lvl3pPr marL="685751" indent="0">
              <a:lnSpc>
                <a:spcPct val="110000"/>
              </a:lnSpc>
              <a:buNone/>
              <a:defRPr sz="900"/>
            </a:lvl3pPr>
            <a:lvl4pPr marL="1028627" indent="0">
              <a:lnSpc>
                <a:spcPct val="110000"/>
              </a:lnSpc>
              <a:buNone/>
              <a:defRPr sz="900"/>
            </a:lvl4pPr>
            <a:lvl5pPr marL="1371502"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7" name="Content Placeholder 20">
            <a:extLst>
              <a:ext uri="{FF2B5EF4-FFF2-40B4-BE49-F238E27FC236}">
                <a16:creationId xmlns:a16="http://schemas.microsoft.com/office/drawing/2014/main" id="{31339B23-5123-9AD2-C662-3DC2150E2025}"/>
              </a:ext>
            </a:extLst>
          </p:cNvPr>
          <p:cNvSpPr>
            <a:spLocks noGrp="1"/>
          </p:cNvSpPr>
          <p:nvPr>
            <p:ph sz="quarter" idx="18"/>
          </p:nvPr>
        </p:nvSpPr>
        <p:spPr>
          <a:xfrm>
            <a:off x="6023473" y="2670958"/>
            <a:ext cx="2713500" cy="2065500"/>
          </a:xfrm>
        </p:spPr>
        <p:txBody>
          <a:bodyPr>
            <a:noAutofit/>
          </a:bodyPr>
          <a:lstStyle>
            <a:lvl1pPr marL="0" indent="0">
              <a:lnSpc>
                <a:spcPct val="110000"/>
              </a:lnSpc>
              <a:buNone/>
              <a:defRPr sz="900"/>
            </a:lvl1pPr>
            <a:lvl2pPr marL="342875" indent="0">
              <a:lnSpc>
                <a:spcPct val="110000"/>
              </a:lnSpc>
              <a:buNone/>
              <a:defRPr sz="900"/>
            </a:lvl2pPr>
            <a:lvl3pPr marL="685751" indent="0">
              <a:lnSpc>
                <a:spcPct val="110000"/>
              </a:lnSpc>
              <a:buNone/>
              <a:defRPr sz="900"/>
            </a:lvl3pPr>
            <a:lvl4pPr marL="1028627" indent="0">
              <a:lnSpc>
                <a:spcPct val="110000"/>
              </a:lnSpc>
              <a:buNone/>
              <a:defRPr sz="900"/>
            </a:lvl4pPr>
            <a:lvl5pPr marL="1371502" indent="0">
              <a:lnSpc>
                <a:spcPct val="110000"/>
              </a:lnSpc>
              <a:buNone/>
              <a:defRPr sz="9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2550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op content">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8148506" y="163981"/>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2" name="Text Placeholder 17">
            <a:extLst>
              <a:ext uri="{FF2B5EF4-FFF2-40B4-BE49-F238E27FC236}">
                <a16:creationId xmlns:a16="http://schemas.microsoft.com/office/drawing/2014/main" id="{66E95066-66A3-24AC-AE52-00E8BB56A0E3}"/>
              </a:ext>
            </a:extLst>
          </p:cNvPr>
          <p:cNvSpPr>
            <a:spLocks noGrp="1"/>
          </p:cNvSpPr>
          <p:nvPr>
            <p:ph type="body" sz="quarter" idx="10" hasCustomPrompt="1"/>
          </p:nvPr>
        </p:nvSpPr>
        <p:spPr>
          <a:xfrm>
            <a:off x="-1" y="0"/>
            <a:ext cx="2700000" cy="1345042"/>
          </a:xfrm>
        </p:spPr>
        <p:txBody>
          <a:bodyPr lIns="540000" tIns="503998" rIns="540000" bIns="540000">
            <a:spAutoFit/>
          </a:bodyPr>
          <a:lstStyle>
            <a:lvl1pPr marL="0" indent="0">
              <a:lnSpc>
                <a:spcPct val="90000"/>
              </a:lnSpc>
              <a:spcBef>
                <a:spcPts val="0"/>
              </a:spcBef>
              <a:spcAft>
                <a:spcPts val="1125"/>
              </a:spcAft>
              <a:buNone/>
              <a:defRPr sz="2100" b="1" i="0">
                <a:latin typeface="Founders Grotesk Semibold"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Page heading</a:t>
            </a:r>
          </a:p>
        </p:txBody>
      </p:sp>
      <p:sp>
        <p:nvSpPr>
          <p:cNvPr id="4" name="Text Placeholder 17">
            <a:extLst>
              <a:ext uri="{FF2B5EF4-FFF2-40B4-BE49-F238E27FC236}">
                <a16:creationId xmlns:a16="http://schemas.microsoft.com/office/drawing/2014/main" id="{ADC20B03-C220-A8E8-B51A-62B6C73380CB}"/>
              </a:ext>
            </a:extLst>
          </p:cNvPr>
          <p:cNvSpPr>
            <a:spLocks noGrp="1"/>
          </p:cNvSpPr>
          <p:nvPr>
            <p:ph type="body" sz="quarter" idx="11" hasCustomPrompt="1"/>
          </p:nvPr>
        </p:nvSpPr>
        <p:spPr>
          <a:xfrm>
            <a:off x="2700000" y="0"/>
            <a:ext cx="5448506" cy="1194296"/>
          </a:xfrm>
        </p:spPr>
        <p:txBody>
          <a:bodyPr wrap="square" lIns="0" tIns="503998" rIns="540000" bIns="540000" numCol="2" spcCol="270000">
            <a:spAutoFit/>
          </a:bodyPr>
          <a:lstStyle>
            <a:lvl1pPr marL="0" indent="0">
              <a:lnSpc>
                <a:spcPct val="110000"/>
              </a:lnSpc>
              <a:spcBef>
                <a:spcPts val="0"/>
              </a:spcBef>
              <a:spcAft>
                <a:spcPts val="0"/>
              </a:spcAft>
              <a:buNone/>
              <a:defRPr sz="900" b="0" i="0">
                <a:latin typeface="Founders Grotesk Regular" panose="020B0503030202060203" pitchFamily="34" charset="77"/>
              </a:defRPr>
            </a:lvl1pPr>
            <a:lvl2pPr marL="342875" indent="0">
              <a:buNone/>
              <a:defRPr sz="1350"/>
            </a:lvl2pPr>
            <a:lvl3pPr marL="685751" indent="0">
              <a:lnSpc>
                <a:spcPct val="110000"/>
              </a:lnSpc>
              <a:buNone/>
              <a:defRPr sz="900"/>
            </a:lvl3pPr>
            <a:lvl4pPr marL="1028627" indent="0">
              <a:buNone/>
              <a:defRPr sz="900"/>
            </a:lvl4pPr>
            <a:lvl5pPr marL="1371502" indent="0">
              <a:buNone/>
              <a:defRPr sz="900"/>
            </a:lvl5pPr>
          </a:lstStyle>
          <a:p>
            <a:pPr lvl="0"/>
            <a:r>
              <a:rPr lang="en-GB"/>
              <a:t>Page text</a:t>
            </a:r>
          </a:p>
        </p:txBody>
      </p:sp>
    </p:spTree>
    <p:extLst>
      <p:ext uri="{BB962C8B-B14F-4D97-AF65-F5344CB8AC3E}">
        <p14:creationId xmlns:p14="http://schemas.microsoft.com/office/powerpoint/2010/main" val="30450430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50:50 text visual">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
        <p:nvSpPr>
          <p:cNvPr id="3" name="Text Placeholder 2">
            <a:extLst>
              <a:ext uri="{FF2B5EF4-FFF2-40B4-BE49-F238E27FC236}">
                <a16:creationId xmlns:a16="http://schemas.microsoft.com/office/drawing/2014/main" id="{76A71C3B-E3B6-EEF6-1822-FEA2C0486C5A}"/>
              </a:ext>
            </a:extLst>
          </p:cNvPr>
          <p:cNvSpPr>
            <a:spLocks noGrp="1"/>
          </p:cNvSpPr>
          <p:nvPr>
            <p:ph type="body" sz="quarter" idx="10" hasCustomPrompt="1"/>
          </p:nvPr>
        </p:nvSpPr>
        <p:spPr>
          <a:xfrm>
            <a:off x="0" y="0"/>
            <a:ext cx="4572000" cy="1194296"/>
          </a:xfrm>
        </p:spPr>
        <p:txBody>
          <a:bodyPr lIns="540000" tIns="503998" rIns="540000" bIns="540000"/>
          <a:lstStyle>
            <a:lvl1pPr marL="0" indent="0">
              <a:lnSpc>
                <a:spcPct val="110000"/>
              </a:lnSpc>
              <a:spcBef>
                <a:spcPts val="0"/>
              </a:spcBef>
              <a:buNone/>
              <a:defRPr sz="900">
                <a:solidFill>
                  <a:schemeClr val="bg1"/>
                </a:solidFill>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Text</a:t>
            </a:r>
          </a:p>
        </p:txBody>
      </p:sp>
      <p:sp>
        <p:nvSpPr>
          <p:cNvPr id="4" name="Rectangle 3">
            <a:extLst>
              <a:ext uri="{FF2B5EF4-FFF2-40B4-BE49-F238E27FC236}">
                <a16:creationId xmlns:a16="http://schemas.microsoft.com/office/drawing/2014/main" id="{FDAB4538-821F-1489-0873-4A197452A61F}"/>
              </a:ext>
            </a:extLst>
          </p:cNvPr>
          <p:cNvSpPr/>
          <p:nvPr userDrawn="1"/>
        </p:nvSpPr>
        <p:spPr>
          <a:xfrm>
            <a:off x="4572000" y="0"/>
            <a:ext cx="4572000" cy="51435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19" name="Picture Placeholder 18">
            <a:extLst>
              <a:ext uri="{FF2B5EF4-FFF2-40B4-BE49-F238E27FC236}">
                <a16:creationId xmlns:a16="http://schemas.microsoft.com/office/drawing/2014/main" id="{E76CA566-5FA3-74E2-868B-5A2A5BF217C6}"/>
              </a:ext>
            </a:extLst>
          </p:cNvPr>
          <p:cNvSpPr>
            <a:spLocks noGrp="1"/>
          </p:cNvSpPr>
          <p:nvPr>
            <p:ph type="pic" sz="quarter" idx="11"/>
          </p:nvPr>
        </p:nvSpPr>
        <p:spPr>
          <a:xfrm>
            <a:off x="4572000" y="1"/>
            <a:ext cx="4572000" cy="290831"/>
          </a:xfrm>
        </p:spPr>
        <p:txBody>
          <a:bodyPr/>
          <a:lstStyle/>
          <a:p>
            <a:endParaRPr lang="en-US"/>
          </a:p>
        </p:txBody>
      </p:sp>
    </p:spTree>
    <p:extLst>
      <p:ext uri="{BB962C8B-B14F-4D97-AF65-F5344CB8AC3E}">
        <p14:creationId xmlns:p14="http://schemas.microsoft.com/office/powerpoint/2010/main" val="65242495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50:50 big logo light">
    <p:bg>
      <p:bgPr>
        <a:solidFill>
          <a:schemeClr val="bg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EAC36D-304D-1112-6A0B-4A1DD8E6B344}"/>
              </a:ext>
            </a:extLst>
          </p:cNvPr>
          <p:cNvPicPr>
            <a:picLocks noChangeAspect="1"/>
          </p:cNvPicPr>
          <p:nvPr userDrawn="1"/>
        </p:nvPicPr>
        <p:blipFill>
          <a:blip>
            <a:extLst>
              <a:ext uri="{96DAC541-7B7A-43D3-8B79-37D633B846F1}">
                <asvg:svgBlip xmlns:asvg="http://schemas.microsoft.com/office/drawing/2016/SVG/main" r:embed="rId2"/>
              </a:ext>
            </a:extLst>
          </a:blip>
          <a:srcRect l="7" r="7"/>
          <a:stretch/>
        </p:blipFill>
        <p:spPr>
          <a:xfrm>
            <a:off x="405001" y="405001"/>
            <a:ext cx="1764377" cy="1416180"/>
          </a:xfrm>
          <a:prstGeom prst="rect">
            <a:avLst/>
          </a:prstGeom>
        </p:spPr>
      </p:pic>
      <p:cxnSp>
        <p:nvCxnSpPr>
          <p:cNvPr id="3" name="Straight Connector 2">
            <a:extLst>
              <a:ext uri="{FF2B5EF4-FFF2-40B4-BE49-F238E27FC236}">
                <a16:creationId xmlns:a16="http://schemas.microsoft.com/office/drawing/2014/main" id="{26D6F3FD-94D9-6DD6-BA33-DD9E419834DE}"/>
              </a:ext>
            </a:extLst>
          </p:cNvPr>
          <p:cNvCxnSpPr>
            <a:cxnSpLocks/>
          </p:cNvCxnSpPr>
          <p:nvPr userDrawn="1"/>
        </p:nvCxnSpPr>
        <p:spPr>
          <a:xfrm>
            <a:off x="4572000" y="404814"/>
            <a:ext cx="0" cy="433268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8" name="Content Placeholder 17">
            <a:extLst>
              <a:ext uri="{FF2B5EF4-FFF2-40B4-BE49-F238E27FC236}">
                <a16:creationId xmlns:a16="http://schemas.microsoft.com/office/drawing/2014/main" id="{A614E6F5-A153-ED24-CCB6-CD7623B84351}"/>
              </a:ext>
            </a:extLst>
          </p:cNvPr>
          <p:cNvSpPr>
            <a:spLocks noGrp="1"/>
          </p:cNvSpPr>
          <p:nvPr>
            <p:ph sz="quarter" idx="10"/>
          </p:nvPr>
        </p:nvSpPr>
        <p:spPr>
          <a:xfrm>
            <a:off x="404812" y="3420936"/>
            <a:ext cx="3761100" cy="1316563"/>
          </a:xfrm>
        </p:spPr>
        <p:txBody>
          <a:bodyPr anchor="b">
            <a:spAutoFit/>
          </a:bodyPr>
          <a:lstStyle>
            <a:lvl1pPr marL="0" indent="0">
              <a:lnSpc>
                <a:spcPct val="110000"/>
              </a:lnSpc>
              <a:buNone/>
              <a:defRPr sz="1350"/>
            </a:lvl1pPr>
            <a:lvl2pPr marL="342875" indent="0">
              <a:lnSpc>
                <a:spcPct val="110000"/>
              </a:lnSpc>
              <a:buNone/>
              <a:defRPr sz="1350"/>
            </a:lvl2pPr>
            <a:lvl3pPr marL="685751" indent="0">
              <a:lnSpc>
                <a:spcPct val="110000"/>
              </a:lnSpc>
              <a:buNone/>
              <a:defRPr sz="1350"/>
            </a:lvl3pPr>
            <a:lvl4pPr marL="1028627" indent="0">
              <a:lnSpc>
                <a:spcPct val="110000"/>
              </a:lnSpc>
              <a:buNone/>
              <a:defRPr sz="1350"/>
            </a:lvl4pPr>
            <a:lvl5pPr marL="1371502" indent="0">
              <a:lnSpc>
                <a:spcPct val="110000"/>
              </a:lnSpc>
              <a:buNone/>
              <a:defRPr sz="13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Content Placeholder 17">
            <a:extLst>
              <a:ext uri="{FF2B5EF4-FFF2-40B4-BE49-F238E27FC236}">
                <a16:creationId xmlns:a16="http://schemas.microsoft.com/office/drawing/2014/main" id="{61BA2A62-C92A-5727-CECD-204DF8A7FD8C}"/>
              </a:ext>
            </a:extLst>
          </p:cNvPr>
          <p:cNvSpPr>
            <a:spLocks noGrp="1"/>
          </p:cNvSpPr>
          <p:nvPr>
            <p:ph sz="quarter" idx="11"/>
          </p:nvPr>
        </p:nvSpPr>
        <p:spPr>
          <a:xfrm>
            <a:off x="4978088" y="405002"/>
            <a:ext cx="3761100" cy="1316563"/>
          </a:xfrm>
        </p:spPr>
        <p:txBody>
          <a:bodyPr>
            <a:spAutoFit/>
          </a:bodyPr>
          <a:lstStyle>
            <a:lvl1pPr marL="0" indent="0">
              <a:lnSpc>
                <a:spcPct val="110000"/>
              </a:lnSpc>
              <a:buNone/>
              <a:defRPr sz="1350"/>
            </a:lvl1pPr>
            <a:lvl2pPr marL="342875" indent="0">
              <a:lnSpc>
                <a:spcPct val="110000"/>
              </a:lnSpc>
              <a:buNone/>
              <a:defRPr sz="1350"/>
            </a:lvl2pPr>
            <a:lvl3pPr marL="685751" indent="0">
              <a:lnSpc>
                <a:spcPct val="110000"/>
              </a:lnSpc>
              <a:buNone/>
              <a:defRPr sz="1350"/>
            </a:lvl3pPr>
            <a:lvl4pPr marL="1028627" indent="0">
              <a:lnSpc>
                <a:spcPct val="110000"/>
              </a:lnSpc>
              <a:buNone/>
              <a:defRPr sz="1350"/>
            </a:lvl4pPr>
            <a:lvl5pPr marL="1371502" indent="0">
              <a:lnSpc>
                <a:spcPct val="110000"/>
              </a:lnSpc>
              <a:buNone/>
              <a:defRPr sz="13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40770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50:50 big logo dark">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EAC36D-304D-1112-6A0B-4A1DD8E6B3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05001" y="405001"/>
            <a:ext cx="1764625" cy="1416180"/>
          </a:xfrm>
          <a:prstGeom prst="rect">
            <a:avLst/>
          </a:prstGeom>
        </p:spPr>
      </p:pic>
      <p:cxnSp>
        <p:nvCxnSpPr>
          <p:cNvPr id="3" name="Straight Connector 2">
            <a:extLst>
              <a:ext uri="{FF2B5EF4-FFF2-40B4-BE49-F238E27FC236}">
                <a16:creationId xmlns:a16="http://schemas.microsoft.com/office/drawing/2014/main" id="{26D6F3FD-94D9-6DD6-BA33-DD9E419834DE}"/>
              </a:ext>
            </a:extLst>
          </p:cNvPr>
          <p:cNvCxnSpPr>
            <a:cxnSpLocks/>
          </p:cNvCxnSpPr>
          <p:nvPr userDrawn="1"/>
        </p:nvCxnSpPr>
        <p:spPr>
          <a:xfrm>
            <a:off x="4572000" y="404814"/>
            <a:ext cx="0" cy="433268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8" name="Content Placeholder 17">
            <a:extLst>
              <a:ext uri="{FF2B5EF4-FFF2-40B4-BE49-F238E27FC236}">
                <a16:creationId xmlns:a16="http://schemas.microsoft.com/office/drawing/2014/main" id="{A614E6F5-A153-ED24-CCB6-CD7623B84351}"/>
              </a:ext>
            </a:extLst>
          </p:cNvPr>
          <p:cNvSpPr>
            <a:spLocks noGrp="1"/>
          </p:cNvSpPr>
          <p:nvPr>
            <p:ph sz="quarter" idx="10"/>
          </p:nvPr>
        </p:nvSpPr>
        <p:spPr>
          <a:xfrm>
            <a:off x="404812" y="3420936"/>
            <a:ext cx="3761100" cy="1316563"/>
          </a:xfrm>
        </p:spPr>
        <p:txBody>
          <a:bodyPr anchor="b">
            <a:spAutoFit/>
          </a:bodyPr>
          <a:lstStyle>
            <a:lvl1pPr marL="0" indent="0">
              <a:lnSpc>
                <a:spcPct val="110000"/>
              </a:lnSpc>
              <a:buNone/>
              <a:defRPr sz="1350">
                <a:solidFill>
                  <a:schemeClr val="bg1"/>
                </a:solidFill>
              </a:defRPr>
            </a:lvl1pPr>
            <a:lvl2pPr marL="342875" indent="0">
              <a:lnSpc>
                <a:spcPct val="110000"/>
              </a:lnSpc>
              <a:buNone/>
              <a:defRPr sz="1350">
                <a:solidFill>
                  <a:schemeClr val="bg1"/>
                </a:solidFill>
              </a:defRPr>
            </a:lvl2pPr>
            <a:lvl3pPr marL="685751" indent="0">
              <a:lnSpc>
                <a:spcPct val="110000"/>
              </a:lnSpc>
              <a:buNone/>
              <a:defRPr sz="1350">
                <a:solidFill>
                  <a:schemeClr val="bg1"/>
                </a:solidFill>
              </a:defRPr>
            </a:lvl3pPr>
            <a:lvl4pPr marL="1028627" indent="0">
              <a:lnSpc>
                <a:spcPct val="110000"/>
              </a:lnSpc>
              <a:buNone/>
              <a:defRPr sz="1350">
                <a:solidFill>
                  <a:schemeClr val="bg1"/>
                </a:solidFill>
              </a:defRPr>
            </a:lvl4pPr>
            <a:lvl5pPr marL="1371502" indent="0">
              <a:lnSpc>
                <a:spcPct val="110000"/>
              </a:lnSpc>
              <a:buNone/>
              <a:defRPr sz="13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Content Placeholder 17">
            <a:extLst>
              <a:ext uri="{FF2B5EF4-FFF2-40B4-BE49-F238E27FC236}">
                <a16:creationId xmlns:a16="http://schemas.microsoft.com/office/drawing/2014/main" id="{61BA2A62-C92A-5727-CECD-204DF8A7FD8C}"/>
              </a:ext>
            </a:extLst>
          </p:cNvPr>
          <p:cNvSpPr>
            <a:spLocks noGrp="1"/>
          </p:cNvSpPr>
          <p:nvPr>
            <p:ph sz="quarter" idx="11"/>
          </p:nvPr>
        </p:nvSpPr>
        <p:spPr>
          <a:xfrm>
            <a:off x="4978088" y="405002"/>
            <a:ext cx="3761100" cy="1316563"/>
          </a:xfrm>
        </p:spPr>
        <p:txBody>
          <a:bodyPr>
            <a:spAutoFit/>
          </a:bodyPr>
          <a:lstStyle>
            <a:lvl1pPr marL="0" indent="0">
              <a:lnSpc>
                <a:spcPct val="110000"/>
              </a:lnSpc>
              <a:buNone/>
              <a:defRPr sz="1350">
                <a:solidFill>
                  <a:schemeClr val="bg1"/>
                </a:solidFill>
              </a:defRPr>
            </a:lvl1pPr>
            <a:lvl2pPr marL="342875" indent="0">
              <a:lnSpc>
                <a:spcPct val="110000"/>
              </a:lnSpc>
              <a:buNone/>
              <a:defRPr sz="1350">
                <a:solidFill>
                  <a:schemeClr val="bg1"/>
                </a:solidFill>
              </a:defRPr>
            </a:lvl2pPr>
            <a:lvl3pPr marL="685751" indent="0">
              <a:lnSpc>
                <a:spcPct val="110000"/>
              </a:lnSpc>
              <a:buNone/>
              <a:defRPr sz="1350">
                <a:solidFill>
                  <a:schemeClr val="bg1"/>
                </a:solidFill>
              </a:defRPr>
            </a:lvl3pPr>
            <a:lvl4pPr marL="1028627" indent="0">
              <a:lnSpc>
                <a:spcPct val="110000"/>
              </a:lnSpc>
              <a:buNone/>
              <a:defRPr sz="1350">
                <a:solidFill>
                  <a:schemeClr val="bg1"/>
                </a:solidFill>
              </a:defRPr>
            </a:lvl4pPr>
            <a:lvl5pPr marL="1371502" indent="0">
              <a:lnSpc>
                <a:spcPct val="110000"/>
              </a:lnSpc>
              <a:buNone/>
              <a:defRPr sz="13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548232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_quote light">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pic>
        <p:nvPicPr>
          <p:cNvPr id="2" name="Graphic 1">
            <a:extLst>
              <a:ext uri="{FF2B5EF4-FFF2-40B4-BE49-F238E27FC236}">
                <a16:creationId xmlns:a16="http://schemas.microsoft.com/office/drawing/2014/main" id="{515657D2-9B55-F6B8-1E00-B3201B997934}"/>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tretch>
            <a:fillRect/>
          </a:stretch>
        </p:blipFill>
        <p:spPr>
          <a:xfrm>
            <a:off x="840925" y="-331887"/>
            <a:ext cx="7462148" cy="5807272"/>
          </a:xfrm>
          <a:prstGeom prst="rect">
            <a:avLst/>
          </a:prstGeom>
        </p:spPr>
      </p:pic>
      <p:sp>
        <p:nvSpPr>
          <p:cNvPr id="4" name="Text Placeholder 3">
            <a:extLst>
              <a:ext uri="{FF2B5EF4-FFF2-40B4-BE49-F238E27FC236}">
                <a16:creationId xmlns:a16="http://schemas.microsoft.com/office/drawing/2014/main" id="{C876067A-CAA1-6288-ED57-42BE5CF364A3}"/>
              </a:ext>
            </a:extLst>
          </p:cNvPr>
          <p:cNvSpPr>
            <a:spLocks noGrp="1"/>
          </p:cNvSpPr>
          <p:nvPr>
            <p:ph type="body" sz="quarter" idx="10" hasCustomPrompt="1"/>
          </p:nvPr>
        </p:nvSpPr>
        <p:spPr>
          <a:xfrm>
            <a:off x="1331999" y="1733401"/>
            <a:ext cx="6480000" cy="1384994"/>
          </a:xfrm>
        </p:spPr>
        <p:txBody>
          <a:bodyPr anchor="ctr"/>
          <a:lstStyle>
            <a:lvl1pPr marL="0" indent="0" algn="ctr">
              <a:lnSpc>
                <a:spcPct val="100000"/>
              </a:lnSpc>
              <a:buNone/>
              <a:defRPr sz="4500"/>
            </a:lvl1pPr>
            <a:lvl2pPr marL="342875" indent="0">
              <a:buNone/>
              <a:defRPr/>
            </a:lvl2pPr>
            <a:lvl3pPr marL="685751" indent="0">
              <a:buNone/>
              <a:defRPr/>
            </a:lvl3pPr>
            <a:lvl4pPr marL="1028627" indent="0">
              <a:buNone/>
              <a:defRPr/>
            </a:lvl4pPr>
            <a:lvl5pPr marL="1371502" indent="0">
              <a:buNone/>
              <a:defRPr/>
            </a:lvl5pPr>
          </a:lstStyle>
          <a:p>
            <a:pPr lvl="0"/>
            <a:r>
              <a:rPr lang="en-GB"/>
              <a:t>Put your great quote or important statement here</a:t>
            </a:r>
            <a:endParaRPr lang="en-US"/>
          </a:p>
        </p:txBody>
      </p:sp>
      <p:sp>
        <p:nvSpPr>
          <p:cNvPr id="17" name="Text Placeholder 3">
            <a:extLst>
              <a:ext uri="{FF2B5EF4-FFF2-40B4-BE49-F238E27FC236}">
                <a16:creationId xmlns:a16="http://schemas.microsoft.com/office/drawing/2014/main" id="{0489BACC-75A9-6869-6832-7497C5A75738}"/>
              </a:ext>
            </a:extLst>
          </p:cNvPr>
          <p:cNvSpPr>
            <a:spLocks noGrp="1"/>
          </p:cNvSpPr>
          <p:nvPr>
            <p:ph type="body" sz="quarter" idx="11" hasCustomPrompt="1"/>
          </p:nvPr>
        </p:nvSpPr>
        <p:spPr>
          <a:xfrm>
            <a:off x="935223" y="4445007"/>
            <a:ext cx="7276500" cy="698495"/>
          </a:xfrm>
        </p:spPr>
        <p:txBody>
          <a:bodyPr lIns="540000" rIns="540000" bIns="486000" anchor="b"/>
          <a:lstStyle>
            <a:lvl1pPr marL="0" indent="0" algn="ctr">
              <a:lnSpc>
                <a:spcPct val="100000"/>
              </a:lnSpc>
              <a:buNone/>
              <a:defRPr sz="1350"/>
            </a:lvl1pPr>
            <a:lvl2pPr marL="342875" indent="0">
              <a:buNone/>
              <a:defRPr/>
            </a:lvl2pPr>
            <a:lvl3pPr marL="685751" indent="0">
              <a:buNone/>
              <a:defRPr/>
            </a:lvl3pPr>
            <a:lvl4pPr marL="1028627" indent="0">
              <a:buNone/>
              <a:defRPr/>
            </a:lvl4pPr>
            <a:lvl5pPr marL="1371502" indent="0">
              <a:buNone/>
              <a:defRPr/>
            </a:lvl5pPr>
          </a:lstStyle>
          <a:p>
            <a:pPr lvl="0"/>
            <a:r>
              <a:rPr lang="en-GB"/>
              <a:t>Attribution (optional)</a:t>
            </a:r>
            <a:endParaRPr lang="en-US"/>
          </a:p>
        </p:txBody>
      </p:sp>
    </p:spTree>
    <p:extLst>
      <p:ext uri="{BB962C8B-B14F-4D97-AF65-F5344CB8AC3E}">
        <p14:creationId xmlns:p14="http://schemas.microsoft.com/office/powerpoint/2010/main" val="112715574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quote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pic>
        <p:nvPicPr>
          <p:cNvPr id="2" name="Graphic 1">
            <a:extLst>
              <a:ext uri="{FF2B5EF4-FFF2-40B4-BE49-F238E27FC236}">
                <a16:creationId xmlns:a16="http://schemas.microsoft.com/office/drawing/2014/main" id="{515657D2-9B55-F6B8-1E00-B3201B997934}"/>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tretch>
            <a:fillRect/>
          </a:stretch>
        </p:blipFill>
        <p:spPr>
          <a:xfrm>
            <a:off x="840925" y="-331887"/>
            <a:ext cx="7462148" cy="5807272"/>
          </a:xfrm>
          <a:prstGeom prst="rect">
            <a:avLst/>
          </a:prstGeom>
        </p:spPr>
      </p:pic>
      <p:sp>
        <p:nvSpPr>
          <p:cNvPr id="4" name="Text Placeholder 3">
            <a:extLst>
              <a:ext uri="{FF2B5EF4-FFF2-40B4-BE49-F238E27FC236}">
                <a16:creationId xmlns:a16="http://schemas.microsoft.com/office/drawing/2014/main" id="{C876067A-CAA1-6288-ED57-42BE5CF364A3}"/>
              </a:ext>
            </a:extLst>
          </p:cNvPr>
          <p:cNvSpPr>
            <a:spLocks noGrp="1"/>
          </p:cNvSpPr>
          <p:nvPr>
            <p:ph type="body" sz="quarter" idx="10" hasCustomPrompt="1"/>
          </p:nvPr>
        </p:nvSpPr>
        <p:spPr>
          <a:xfrm>
            <a:off x="1331999" y="1733401"/>
            <a:ext cx="6480000" cy="1384994"/>
          </a:xfrm>
        </p:spPr>
        <p:txBody>
          <a:bodyPr/>
          <a:lstStyle>
            <a:lvl1pPr marL="0" indent="0" algn="ctr">
              <a:lnSpc>
                <a:spcPct val="100000"/>
              </a:lnSpc>
              <a:buNone/>
              <a:defRPr sz="4500">
                <a:solidFill>
                  <a:schemeClr val="bg1"/>
                </a:solidFill>
              </a:defRPr>
            </a:lvl1pPr>
            <a:lvl2pPr marL="342875" indent="0">
              <a:buNone/>
              <a:defRPr/>
            </a:lvl2pPr>
            <a:lvl3pPr marL="685751" indent="0">
              <a:buNone/>
              <a:defRPr/>
            </a:lvl3pPr>
            <a:lvl4pPr marL="1028627" indent="0">
              <a:buNone/>
              <a:defRPr/>
            </a:lvl4pPr>
            <a:lvl5pPr marL="1371502" indent="0">
              <a:buNone/>
              <a:defRPr/>
            </a:lvl5pPr>
          </a:lstStyle>
          <a:p>
            <a:pPr lvl="0"/>
            <a:r>
              <a:rPr lang="en-GB"/>
              <a:t>Put your great quote or important statement here</a:t>
            </a:r>
            <a:endParaRPr lang="en-US"/>
          </a:p>
        </p:txBody>
      </p:sp>
      <p:sp>
        <p:nvSpPr>
          <p:cNvPr id="17" name="Text Placeholder 3">
            <a:extLst>
              <a:ext uri="{FF2B5EF4-FFF2-40B4-BE49-F238E27FC236}">
                <a16:creationId xmlns:a16="http://schemas.microsoft.com/office/drawing/2014/main" id="{0489BACC-75A9-6869-6832-7497C5A75738}"/>
              </a:ext>
            </a:extLst>
          </p:cNvPr>
          <p:cNvSpPr>
            <a:spLocks noGrp="1"/>
          </p:cNvSpPr>
          <p:nvPr>
            <p:ph type="body" sz="quarter" idx="11" hasCustomPrompt="1"/>
          </p:nvPr>
        </p:nvSpPr>
        <p:spPr>
          <a:xfrm>
            <a:off x="935223" y="4445007"/>
            <a:ext cx="7276500" cy="698495"/>
          </a:xfrm>
        </p:spPr>
        <p:txBody>
          <a:bodyPr lIns="540000" rIns="540000" bIns="486000" anchor="b"/>
          <a:lstStyle>
            <a:lvl1pPr marL="0" indent="0" algn="ctr">
              <a:lnSpc>
                <a:spcPct val="100000"/>
              </a:lnSpc>
              <a:buNone/>
              <a:defRPr sz="1350">
                <a:solidFill>
                  <a:schemeClr val="bg1"/>
                </a:solidFill>
              </a:defRPr>
            </a:lvl1pPr>
            <a:lvl2pPr marL="342875" indent="0">
              <a:buNone/>
              <a:defRPr/>
            </a:lvl2pPr>
            <a:lvl3pPr marL="685751" indent="0">
              <a:buNone/>
              <a:defRPr/>
            </a:lvl3pPr>
            <a:lvl4pPr marL="1028627" indent="0">
              <a:buNone/>
              <a:defRPr/>
            </a:lvl4pPr>
            <a:lvl5pPr marL="1371502" indent="0">
              <a:buNone/>
              <a:defRPr/>
            </a:lvl5pPr>
          </a:lstStyle>
          <a:p>
            <a:pPr lvl="0"/>
            <a:r>
              <a:rPr lang="en-GB"/>
              <a:t>Attribution (optional)</a:t>
            </a:r>
            <a:endParaRPr lang="en-US"/>
          </a:p>
        </p:txBody>
      </p:sp>
    </p:spTree>
    <p:extLst>
      <p:ext uri="{BB962C8B-B14F-4D97-AF65-F5344CB8AC3E}">
        <p14:creationId xmlns:p14="http://schemas.microsoft.com/office/powerpoint/2010/main" val="97260179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1_blank light">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tx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Tree>
    <p:extLst>
      <p:ext uri="{BB962C8B-B14F-4D97-AF65-F5344CB8AC3E}">
        <p14:creationId xmlns:p14="http://schemas.microsoft.com/office/powerpoint/2010/main" val="96930023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1_blank dark">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CA9E468-4487-1AD3-C1C3-D3741A1A226F}"/>
              </a:ext>
            </a:extLst>
          </p:cNvPr>
          <p:cNvGrpSpPr/>
          <p:nvPr userDrawn="1"/>
        </p:nvGrpSpPr>
        <p:grpSpPr>
          <a:xfrm>
            <a:off x="342901" y="4294560"/>
            <a:ext cx="594255" cy="476903"/>
            <a:chOff x="360635" y="5861092"/>
            <a:chExt cx="792340" cy="635870"/>
          </a:xfrm>
          <a:solidFill>
            <a:schemeClr val="bg1"/>
          </a:solidFill>
        </p:grpSpPr>
        <p:sp>
          <p:nvSpPr>
            <p:cNvPr id="6" name="Freeform 5">
              <a:extLst>
                <a:ext uri="{FF2B5EF4-FFF2-40B4-BE49-F238E27FC236}">
                  <a16:creationId xmlns:a16="http://schemas.microsoft.com/office/drawing/2014/main" id="{4EDD9631-878C-F942-8B2A-EF376D0522A8}"/>
                </a:ext>
              </a:extLst>
            </p:cNvPr>
            <p:cNvSpPr/>
            <p:nvPr/>
          </p:nvSpPr>
          <p:spPr>
            <a:xfrm>
              <a:off x="634907" y="5861092"/>
              <a:ext cx="387439" cy="302508"/>
            </a:xfrm>
            <a:custGeom>
              <a:avLst/>
              <a:gdLst>
                <a:gd name="connsiteX0" fmla="*/ 291547 w 387439"/>
                <a:gd name="connsiteY0" fmla="*/ 222308 h 302508"/>
                <a:gd name="connsiteX1" fmla="*/ 282983 w 387439"/>
                <a:gd name="connsiteY1" fmla="*/ 257536 h 302508"/>
                <a:gd name="connsiteX2" fmla="*/ 255269 w 387439"/>
                <a:gd name="connsiteY2" fmla="*/ 295548 h 302508"/>
                <a:gd name="connsiteX3" fmla="*/ 217404 w 387439"/>
                <a:gd name="connsiteY3" fmla="*/ 295638 h 302508"/>
                <a:gd name="connsiteX4" fmla="*/ 214161 w 387439"/>
                <a:gd name="connsiteY4" fmla="*/ 258285 h 302508"/>
                <a:gd name="connsiteX5" fmla="*/ 247668 w 387439"/>
                <a:gd name="connsiteY5" fmla="*/ 231323 h 302508"/>
                <a:gd name="connsiteX6" fmla="*/ 286698 w 387439"/>
                <a:gd name="connsiteY6" fmla="*/ 218119 h 302508"/>
                <a:gd name="connsiteX7" fmla="*/ 283459 w 387439"/>
                <a:gd name="connsiteY7" fmla="*/ 175258 h 302508"/>
                <a:gd name="connsiteX8" fmla="*/ 225719 w 387439"/>
                <a:gd name="connsiteY8" fmla="*/ 110369 h 302508"/>
                <a:gd name="connsiteX9" fmla="*/ 147028 w 387439"/>
                <a:gd name="connsiteY9" fmla="*/ 123871 h 302508"/>
                <a:gd name="connsiteX10" fmla="*/ 136184 w 387439"/>
                <a:gd name="connsiteY10" fmla="*/ 151340 h 302508"/>
                <a:gd name="connsiteX11" fmla="*/ 213745 w 387439"/>
                <a:gd name="connsiteY11" fmla="*/ 137650 h 302508"/>
                <a:gd name="connsiteX12" fmla="*/ 244754 w 387439"/>
                <a:gd name="connsiteY12" fmla="*/ 164058 h 302508"/>
                <a:gd name="connsiteX13" fmla="*/ 222511 w 387439"/>
                <a:gd name="connsiteY13" fmla="*/ 200817 h 302508"/>
                <a:gd name="connsiteX14" fmla="*/ 148675 w 387439"/>
                <a:gd name="connsiteY14" fmla="*/ 195255 h 302508"/>
                <a:gd name="connsiteX15" fmla="*/ 131225 w 387439"/>
                <a:gd name="connsiteY15" fmla="*/ 158791 h 302508"/>
                <a:gd name="connsiteX16" fmla="*/ 50946 w 387439"/>
                <a:gd name="connsiteY16" fmla="*/ 177306 h 302508"/>
                <a:gd name="connsiteX17" fmla="*/ 11216 w 387439"/>
                <a:gd name="connsiteY17" fmla="*/ 160072 h 302508"/>
                <a:gd name="connsiteX18" fmla="*/ 11 w 387439"/>
                <a:gd name="connsiteY18" fmla="*/ 125647 h 302508"/>
                <a:gd name="connsiteX19" fmla="*/ 25005 w 387439"/>
                <a:gd name="connsiteY19" fmla="*/ 64573 h 302508"/>
                <a:gd name="connsiteX20" fmla="*/ 196868 w 387439"/>
                <a:gd name="connsiteY20" fmla="*/ 666 h 302508"/>
                <a:gd name="connsiteX21" fmla="*/ 364601 w 387439"/>
                <a:gd name="connsiteY21" fmla="*/ 87667 h 302508"/>
                <a:gd name="connsiteX22" fmla="*/ 380500 w 387439"/>
                <a:gd name="connsiteY22" fmla="*/ 180231 h 302508"/>
                <a:gd name="connsiteX23" fmla="*/ 322950 w 387439"/>
                <a:gd name="connsiteY23" fmla="*/ 215843 h 302508"/>
                <a:gd name="connsiteX24" fmla="*/ 291547 w 387439"/>
                <a:gd name="connsiteY24" fmla="*/ 222308 h 302508"/>
                <a:gd name="connsiteX25" fmla="*/ 130923 w 387439"/>
                <a:gd name="connsiteY25" fmla="*/ 153302 h 302508"/>
                <a:gd name="connsiteX26" fmla="*/ 143320 w 387439"/>
                <a:gd name="connsiteY26" fmla="*/ 120162 h 302508"/>
                <a:gd name="connsiteX27" fmla="*/ 227669 w 387439"/>
                <a:gd name="connsiteY27" fmla="*/ 105499 h 302508"/>
                <a:gd name="connsiteX28" fmla="*/ 288542 w 387439"/>
                <a:gd name="connsiteY28" fmla="*/ 173968 h 302508"/>
                <a:gd name="connsiteX29" fmla="*/ 292054 w 387439"/>
                <a:gd name="connsiteY29" fmla="*/ 216796 h 302508"/>
                <a:gd name="connsiteX30" fmla="*/ 322051 w 387439"/>
                <a:gd name="connsiteY30" fmla="*/ 210675 h 302508"/>
                <a:gd name="connsiteX31" fmla="*/ 375871 w 387439"/>
                <a:gd name="connsiteY31" fmla="*/ 177766 h 302508"/>
                <a:gd name="connsiteX32" fmla="*/ 360312 w 387439"/>
                <a:gd name="connsiteY32" fmla="*/ 90685 h 302508"/>
                <a:gd name="connsiteX33" fmla="*/ 196492 w 387439"/>
                <a:gd name="connsiteY33" fmla="*/ 5898 h 302508"/>
                <a:gd name="connsiteX34" fmla="*/ 29059 w 387439"/>
                <a:gd name="connsiteY34" fmla="*/ 67900 h 302508"/>
                <a:gd name="connsiteX35" fmla="*/ 5254 w 387439"/>
                <a:gd name="connsiteY35" fmla="*/ 125741 h 302508"/>
                <a:gd name="connsiteX36" fmla="*/ 15202 w 387439"/>
                <a:gd name="connsiteY36" fmla="*/ 156663 h 302508"/>
                <a:gd name="connsiteX37" fmla="*/ 51235 w 387439"/>
                <a:gd name="connsiteY37" fmla="*/ 172069 h 302508"/>
                <a:gd name="connsiteX38" fmla="*/ 130923 w 387439"/>
                <a:gd name="connsiteY38" fmla="*/ 153302 h 302508"/>
                <a:gd name="connsiteX39" fmla="*/ 136320 w 387439"/>
                <a:gd name="connsiteY39" fmla="*/ 156884 h 302508"/>
                <a:gd name="connsiteX40" fmla="*/ 136395 w 387439"/>
                <a:gd name="connsiteY40" fmla="*/ 157768 h 302508"/>
                <a:gd name="connsiteX41" fmla="*/ 152218 w 387439"/>
                <a:gd name="connsiteY41" fmla="*/ 191388 h 302508"/>
                <a:gd name="connsiteX42" fmla="*/ 219875 w 387439"/>
                <a:gd name="connsiteY42" fmla="*/ 196283 h 302508"/>
                <a:gd name="connsiteX43" fmla="*/ 239559 w 387439"/>
                <a:gd name="connsiteY43" fmla="*/ 164768 h 302508"/>
                <a:gd name="connsiteX44" fmla="*/ 212975 w 387439"/>
                <a:gd name="connsiteY44" fmla="*/ 142838 h 302508"/>
                <a:gd name="connsiteX45" fmla="*/ 136320 w 387439"/>
                <a:gd name="connsiteY45" fmla="*/ 156884 h 302508"/>
                <a:gd name="connsiteX46" fmla="*/ 286113 w 387439"/>
                <a:gd name="connsiteY46" fmla="*/ 223679 h 302508"/>
                <a:gd name="connsiteX47" fmla="*/ 249849 w 387439"/>
                <a:gd name="connsiteY47" fmla="*/ 236093 h 302508"/>
                <a:gd name="connsiteX48" fmla="*/ 218795 w 387439"/>
                <a:gd name="connsiteY48" fmla="*/ 260742 h 302508"/>
                <a:gd name="connsiteX49" fmla="*/ 221048 w 387439"/>
                <a:gd name="connsiteY49" fmla="*/ 291866 h 302508"/>
                <a:gd name="connsiteX50" fmla="*/ 252344 w 387439"/>
                <a:gd name="connsiteY50" fmla="*/ 291195 h 302508"/>
                <a:gd name="connsiteX51" fmla="*/ 278103 w 387439"/>
                <a:gd name="connsiteY51" fmla="*/ 255615 h 302508"/>
                <a:gd name="connsiteX52" fmla="*/ 286113 w 387439"/>
                <a:gd name="connsiteY52" fmla="*/ 223679 h 302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87439" h="302508">
                  <a:moveTo>
                    <a:pt x="291547" y="222308"/>
                  </a:moveTo>
                  <a:cubicBezTo>
                    <a:pt x="290164" y="234759"/>
                    <a:pt x="287216" y="246775"/>
                    <a:pt x="282983" y="257536"/>
                  </a:cubicBezTo>
                  <a:cubicBezTo>
                    <a:pt x="276447" y="274151"/>
                    <a:pt x="266833" y="287772"/>
                    <a:pt x="255269" y="295548"/>
                  </a:cubicBezTo>
                  <a:cubicBezTo>
                    <a:pt x="239968" y="305839"/>
                    <a:pt x="225780" y="303734"/>
                    <a:pt x="217404" y="295638"/>
                  </a:cubicBezTo>
                  <a:cubicBezTo>
                    <a:pt x="209052" y="287567"/>
                    <a:pt x="206250" y="273218"/>
                    <a:pt x="214161" y="258285"/>
                  </a:cubicBezTo>
                  <a:cubicBezTo>
                    <a:pt x="220010" y="247244"/>
                    <a:pt x="232324" y="238345"/>
                    <a:pt x="247668" y="231323"/>
                  </a:cubicBezTo>
                  <a:cubicBezTo>
                    <a:pt x="259465" y="225924"/>
                    <a:pt x="273056" y="221599"/>
                    <a:pt x="286698" y="218119"/>
                  </a:cubicBezTo>
                  <a:cubicBezTo>
                    <a:pt x="287911" y="203870"/>
                    <a:pt x="286982" y="189147"/>
                    <a:pt x="283459" y="175258"/>
                  </a:cubicBezTo>
                  <a:cubicBezTo>
                    <a:pt x="275774" y="144956"/>
                    <a:pt x="252541" y="121118"/>
                    <a:pt x="225719" y="110369"/>
                  </a:cubicBezTo>
                  <a:cubicBezTo>
                    <a:pt x="199123" y="99711"/>
                    <a:pt x="168939" y="101954"/>
                    <a:pt x="147028" y="123871"/>
                  </a:cubicBezTo>
                  <a:cubicBezTo>
                    <a:pt x="139866" y="131035"/>
                    <a:pt x="136473" y="140987"/>
                    <a:pt x="136184" y="151340"/>
                  </a:cubicBezTo>
                  <a:cubicBezTo>
                    <a:pt x="161770" y="141873"/>
                    <a:pt x="187368" y="133732"/>
                    <a:pt x="213745" y="137650"/>
                  </a:cubicBezTo>
                  <a:cubicBezTo>
                    <a:pt x="232509" y="140436"/>
                    <a:pt x="243029" y="151458"/>
                    <a:pt x="244754" y="164058"/>
                  </a:cubicBezTo>
                  <a:cubicBezTo>
                    <a:pt x="246461" y="176530"/>
                    <a:pt x="239514" y="190931"/>
                    <a:pt x="222511" y="200817"/>
                  </a:cubicBezTo>
                  <a:cubicBezTo>
                    <a:pt x="199478" y="214209"/>
                    <a:pt x="168555" y="213475"/>
                    <a:pt x="148675" y="195255"/>
                  </a:cubicBezTo>
                  <a:cubicBezTo>
                    <a:pt x="138820" y="186223"/>
                    <a:pt x="132625" y="172601"/>
                    <a:pt x="131225" y="158791"/>
                  </a:cubicBezTo>
                  <a:cubicBezTo>
                    <a:pt x="104843" y="168697"/>
                    <a:pt x="78366" y="178825"/>
                    <a:pt x="50946" y="177306"/>
                  </a:cubicBezTo>
                  <a:cubicBezTo>
                    <a:pt x="32597" y="176291"/>
                    <a:pt x="19529" y="169800"/>
                    <a:pt x="11216" y="160072"/>
                  </a:cubicBezTo>
                  <a:cubicBezTo>
                    <a:pt x="3425" y="150955"/>
                    <a:pt x="-227" y="138939"/>
                    <a:pt x="11" y="125647"/>
                  </a:cubicBezTo>
                  <a:cubicBezTo>
                    <a:pt x="357" y="106228"/>
                    <a:pt x="9046" y="84031"/>
                    <a:pt x="25005" y="64573"/>
                  </a:cubicBezTo>
                  <a:cubicBezTo>
                    <a:pt x="64488" y="16434"/>
                    <a:pt x="130984" y="-4077"/>
                    <a:pt x="196868" y="666"/>
                  </a:cubicBezTo>
                  <a:cubicBezTo>
                    <a:pt x="262669" y="5403"/>
                    <a:pt x="327779" y="35320"/>
                    <a:pt x="364601" y="87667"/>
                  </a:cubicBezTo>
                  <a:cubicBezTo>
                    <a:pt x="387009" y="119523"/>
                    <a:pt x="394170" y="154551"/>
                    <a:pt x="380500" y="180231"/>
                  </a:cubicBezTo>
                  <a:cubicBezTo>
                    <a:pt x="371340" y="197437"/>
                    <a:pt x="352832" y="210639"/>
                    <a:pt x="322950" y="215843"/>
                  </a:cubicBezTo>
                  <a:cubicBezTo>
                    <a:pt x="313148" y="217551"/>
                    <a:pt x="302378" y="219664"/>
                    <a:pt x="291547" y="222308"/>
                  </a:cubicBezTo>
                  <a:close/>
                  <a:moveTo>
                    <a:pt x="130923" y="153302"/>
                  </a:moveTo>
                  <a:cubicBezTo>
                    <a:pt x="130821" y="140853"/>
                    <a:pt x="134734" y="128750"/>
                    <a:pt x="143320" y="120162"/>
                  </a:cubicBezTo>
                  <a:cubicBezTo>
                    <a:pt x="166816" y="96660"/>
                    <a:pt x="199151" y="94071"/>
                    <a:pt x="227669" y="105499"/>
                  </a:cubicBezTo>
                  <a:cubicBezTo>
                    <a:pt x="255960" y="116838"/>
                    <a:pt x="280436" y="142007"/>
                    <a:pt x="288542" y="173968"/>
                  </a:cubicBezTo>
                  <a:cubicBezTo>
                    <a:pt x="292062" y="187845"/>
                    <a:pt x="293095" y="202523"/>
                    <a:pt x="292054" y="216796"/>
                  </a:cubicBezTo>
                  <a:cubicBezTo>
                    <a:pt x="302411" y="214317"/>
                    <a:pt x="312665" y="212310"/>
                    <a:pt x="322051" y="210675"/>
                  </a:cubicBezTo>
                  <a:cubicBezTo>
                    <a:pt x="349904" y="205824"/>
                    <a:pt x="367333" y="193804"/>
                    <a:pt x="375871" y="177766"/>
                  </a:cubicBezTo>
                  <a:cubicBezTo>
                    <a:pt x="388747" y="153578"/>
                    <a:pt x="381418" y="120689"/>
                    <a:pt x="360312" y="90685"/>
                  </a:cubicBezTo>
                  <a:cubicBezTo>
                    <a:pt x="324365" y="39583"/>
                    <a:pt x="260728" y="10523"/>
                    <a:pt x="196492" y="5898"/>
                  </a:cubicBezTo>
                  <a:cubicBezTo>
                    <a:pt x="132338" y="1280"/>
                    <a:pt x="67506" y="21025"/>
                    <a:pt x="29059" y="67900"/>
                  </a:cubicBezTo>
                  <a:cubicBezTo>
                    <a:pt x="13933" y="86343"/>
                    <a:pt x="5582" y="107335"/>
                    <a:pt x="5254" y="125741"/>
                  </a:cubicBezTo>
                  <a:cubicBezTo>
                    <a:pt x="5041" y="137667"/>
                    <a:pt x="8212" y="148484"/>
                    <a:pt x="15202" y="156663"/>
                  </a:cubicBezTo>
                  <a:cubicBezTo>
                    <a:pt x="22725" y="165467"/>
                    <a:pt x="34631" y="171149"/>
                    <a:pt x="51235" y="172069"/>
                  </a:cubicBezTo>
                  <a:cubicBezTo>
                    <a:pt x="78474" y="173577"/>
                    <a:pt x="104720" y="163132"/>
                    <a:pt x="130923" y="153302"/>
                  </a:cubicBezTo>
                  <a:close/>
                  <a:moveTo>
                    <a:pt x="136320" y="156884"/>
                  </a:moveTo>
                  <a:cubicBezTo>
                    <a:pt x="136343" y="157179"/>
                    <a:pt x="136367" y="157473"/>
                    <a:pt x="136395" y="157768"/>
                  </a:cubicBezTo>
                  <a:cubicBezTo>
                    <a:pt x="137567" y="170471"/>
                    <a:pt x="143155" y="183082"/>
                    <a:pt x="152218" y="191388"/>
                  </a:cubicBezTo>
                  <a:cubicBezTo>
                    <a:pt x="170430" y="208080"/>
                    <a:pt x="198775" y="208550"/>
                    <a:pt x="219875" y="196283"/>
                  </a:cubicBezTo>
                  <a:cubicBezTo>
                    <a:pt x="234580" y="187733"/>
                    <a:pt x="241035" y="175555"/>
                    <a:pt x="239559" y="164768"/>
                  </a:cubicBezTo>
                  <a:cubicBezTo>
                    <a:pt x="238099" y="154109"/>
                    <a:pt x="228852" y="145196"/>
                    <a:pt x="212975" y="142838"/>
                  </a:cubicBezTo>
                  <a:cubicBezTo>
                    <a:pt x="186887" y="138964"/>
                    <a:pt x="161622" y="147456"/>
                    <a:pt x="136320" y="156884"/>
                  </a:cubicBezTo>
                  <a:close/>
                  <a:moveTo>
                    <a:pt x="286113" y="223679"/>
                  </a:moveTo>
                  <a:cubicBezTo>
                    <a:pt x="273413" y="226993"/>
                    <a:pt x="260837" y="231064"/>
                    <a:pt x="249849" y="236093"/>
                  </a:cubicBezTo>
                  <a:cubicBezTo>
                    <a:pt x="235704" y="242566"/>
                    <a:pt x="224187" y="250562"/>
                    <a:pt x="218795" y="260742"/>
                  </a:cubicBezTo>
                  <a:cubicBezTo>
                    <a:pt x="212211" y="273170"/>
                    <a:pt x="214097" y="285148"/>
                    <a:pt x="221048" y="291866"/>
                  </a:cubicBezTo>
                  <a:cubicBezTo>
                    <a:pt x="227971" y="298558"/>
                    <a:pt x="239693" y="299702"/>
                    <a:pt x="252344" y="291195"/>
                  </a:cubicBezTo>
                  <a:cubicBezTo>
                    <a:pt x="263141" y="283934"/>
                    <a:pt x="272000" y="271130"/>
                    <a:pt x="278103" y="255615"/>
                  </a:cubicBezTo>
                  <a:cubicBezTo>
                    <a:pt x="281953" y="245827"/>
                    <a:pt x="284700" y="234959"/>
                    <a:pt x="286113" y="223679"/>
                  </a:cubicBezTo>
                  <a:close/>
                </a:path>
              </a:pathLst>
            </a:custGeom>
            <a:grpFill/>
            <a:ln w="836" cap="flat">
              <a:noFill/>
              <a:prstDash val="solid"/>
              <a:round/>
            </a:ln>
          </p:spPr>
          <p:txBody>
            <a:bodyPr rtlCol="0" anchor="ctr"/>
            <a:lstStyle/>
            <a:p>
              <a:endParaRPr lang="en-US" sz="819">
                <a:solidFill>
                  <a:srgbClr val="F9EEE2"/>
                </a:solidFill>
              </a:endParaRPr>
            </a:p>
          </p:txBody>
        </p:sp>
        <p:sp>
          <p:nvSpPr>
            <p:cNvPr id="7" name="Freeform 6">
              <a:extLst>
                <a:ext uri="{FF2B5EF4-FFF2-40B4-BE49-F238E27FC236}">
                  <a16:creationId xmlns:a16="http://schemas.microsoft.com/office/drawing/2014/main" id="{4F7DF27D-1C59-D481-114D-A864AE7356AB}"/>
                </a:ext>
              </a:extLst>
            </p:cNvPr>
            <p:cNvSpPr/>
            <p:nvPr/>
          </p:nvSpPr>
          <p:spPr>
            <a:xfrm>
              <a:off x="874700" y="6181101"/>
              <a:ext cx="135435" cy="125297"/>
            </a:xfrm>
            <a:custGeom>
              <a:avLst/>
              <a:gdLst>
                <a:gd name="connsiteX0" fmla="*/ 118572 w 135435"/>
                <a:gd name="connsiteY0" fmla="*/ 87548 h 125297"/>
                <a:gd name="connsiteX1" fmla="*/ 125798 w 135435"/>
                <a:gd name="connsiteY1" fmla="*/ 96381 h 125297"/>
                <a:gd name="connsiteX2" fmla="*/ 135435 w 135435"/>
                <a:gd name="connsiteY2" fmla="*/ 94508 h 125297"/>
                <a:gd name="connsiteX3" fmla="*/ 135435 w 135435"/>
                <a:gd name="connsiteY3" fmla="*/ 117531 h 125297"/>
                <a:gd name="connsiteX4" fmla="*/ 108400 w 135435"/>
                <a:gd name="connsiteY4" fmla="*/ 125297 h 125297"/>
                <a:gd name="connsiteX5" fmla="*/ 78154 w 135435"/>
                <a:gd name="connsiteY5" fmla="*/ 104147 h 125297"/>
                <a:gd name="connsiteX6" fmla="*/ 38541 w 135435"/>
                <a:gd name="connsiteY6" fmla="*/ 125297 h 125297"/>
                <a:gd name="connsiteX7" fmla="*/ 0 w 135435"/>
                <a:gd name="connsiteY7" fmla="*/ 92901 h 125297"/>
                <a:gd name="connsiteX8" fmla="*/ 42559 w 135435"/>
                <a:gd name="connsiteY8" fmla="*/ 55421 h 125297"/>
                <a:gd name="connsiteX9" fmla="*/ 76013 w 135435"/>
                <a:gd name="connsiteY9" fmla="*/ 49799 h 125297"/>
                <a:gd name="connsiteX10" fmla="*/ 76013 w 135435"/>
                <a:gd name="connsiteY10" fmla="*/ 47923 h 125297"/>
                <a:gd name="connsiteX11" fmla="*/ 61023 w 135435"/>
                <a:gd name="connsiteY11" fmla="*/ 32128 h 125297"/>
                <a:gd name="connsiteX12" fmla="*/ 44696 w 135435"/>
                <a:gd name="connsiteY12" fmla="*/ 47120 h 125297"/>
                <a:gd name="connsiteX13" fmla="*/ 4549 w 135435"/>
                <a:gd name="connsiteY13" fmla="*/ 44444 h 125297"/>
                <a:gd name="connsiteX14" fmla="*/ 63702 w 135435"/>
                <a:gd name="connsiteY14" fmla="*/ 0 h 125297"/>
                <a:gd name="connsiteX15" fmla="*/ 118572 w 135435"/>
                <a:gd name="connsiteY15" fmla="*/ 46851 h 125297"/>
                <a:gd name="connsiteX16" fmla="*/ 118572 w 135435"/>
                <a:gd name="connsiteY16" fmla="*/ 87548 h 125297"/>
                <a:gd name="connsiteX17" fmla="*/ 76013 w 135435"/>
                <a:gd name="connsiteY17" fmla="*/ 70949 h 125297"/>
                <a:gd name="connsiteX18" fmla="*/ 58351 w 135435"/>
                <a:gd name="connsiteY18" fmla="*/ 74162 h 125297"/>
                <a:gd name="connsiteX19" fmla="*/ 41756 w 135435"/>
                <a:gd name="connsiteY19" fmla="*/ 87279 h 125297"/>
                <a:gd name="connsiteX20" fmla="*/ 53800 w 135435"/>
                <a:gd name="connsiteY20" fmla="*/ 97452 h 125297"/>
                <a:gd name="connsiteX21" fmla="*/ 76013 w 135435"/>
                <a:gd name="connsiteY21" fmla="*/ 72823 h 125297"/>
                <a:gd name="connsiteX22" fmla="*/ 76013 w 135435"/>
                <a:gd name="connsiteY22" fmla="*/ 70949 h 12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5" h="125297">
                  <a:moveTo>
                    <a:pt x="118572" y="87548"/>
                  </a:moveTo>
                  <a:cubicBezTo>
                    <a:pt x="118572" y="93704"/>
                    <a:pt x="121247" y="96381"/>
                    <a:pt x="125798" y="96381"/>
                  </a:cubicBezTo>
                  <a:cubicBezTo>
                    <a:pt x="129276" y="96381"/>
                    <a:pt x="131953" y="95847"/>
                    <a:pt x="135435" y="94508"/>
                  </a:cubicBezTo>
                  <a:lnTo>
                    <a:pt x="135435" y="117531"/>
                  </a:lnTo>
                  <a:cubicBezTo>
                    <a:pt x="129276" y="121818"/>
                    <a:pt x="120715" y="125297"/>
                    <a:pt x="108400" y="125297"/>
                  </a:cubicBezTo>
                  <a:cubicBezTo>
                    <a:pt x="93679" y="125297"/>
                    <a:pt x="82167" y="117800"/>
                    <a:pt x="78154" y="104147"/>
                  </a:cubicBezTo>
                  <a:cubicBezTo>
                    <a:pt x="71194" y="118068"/>
                    <a:pt x="57548" y="125297"/>
                    <a:pt x="38541" y="125297"/>
                  </a:cubicBezTo>
                  <a:cubicBezTo>
                    <a:pt x="15257" y="125297"/>
                    <a:pt x="0" y="113249"/>
                    <a:pt x="0" y="92901"/>
                  </a:cubicBezTo>
                  <a:cubicBezTo>
                    <a:pt x="0" y="69877"/>
                    <a:pt x="16595" y="59972"/>
                    <a:pt x="42559" y="55421"/>
                  </a:cubicBezTo>
                  <a:lnTo>
                    <a:pt x="76013" y="49799"/>
                  </a:lnTo>
                  <a:lnTo>
                    <a:pt x="76013" y="47923"/>
                  </a:lnTo>
                  <a:cubicBezTo>
                    <a:pt x="76013" y="38019"/>
                    <a:pt x="71463" y="32128"/>
                    <a:pt x="61023" y="32128"/>
                  </a:cubicBezTo>
                  <a:cubicBezTo>
                    <a:pt x="51389" y="32128"/>
                    <a:pt x="46574" y="38287"/>
                    <a:pt x="44696" y="47120"/>
                  </a:cubicBezTo>
                  <a:lnTo>
                    <a:pt x="4549" y="44444"/>
                  </a:lnTo>
                  <a:cubicBezTo>
                    <a:pt x="8297" y="18208"/>
                    <a:pt x="27836" y="0"/>
                    <a:pt x="63702" y="0"/>
                  </a:cubicBezTo>
                  <a:cubicBezTo>
                    <a:pt x="95283" y="0"/>
                    <a:pt x="118572" y="13653"/>
                    <a:pt x="118572" y="46851"/>
                  </a:cubicBezTo>
                  <a:lnTo>
                    <a:pt x="118572" y="87548"/>
                  </a:lnTo>
                  <a:close/>
                  <a:moveTo>
                    <a:pt x="76013" y="70949"/>
                  </a:moveTo>
                  <a:lnTo>
                    <a:pt x="58351" y="74162"/>
                  </a:lnTo>
                  <a:cubicBezTo>
                    <a:pt x="47910" y="76302"/>
                    <a:pt x="41756" y="79516"/>
                    <a:pt x="41756" y="87279"/>
                  </a:cubicBezTo>
                  <a:cubicBezTo>
                    <a:pt x="41756" y="93440"/>
                    <a:pt x="46574" y="97452"/>
                    <a:pt x="53800" y="97452"/>
                  </a:cubicBezTo>
                  <a:cubicBezTo>
                    <a:pt x="66111" y="97452"/>
                    <a:pt x="76013" y="88350"/>
                    <a:pt x="76013" y="72823"/>
                  </a:cubicBezTo>
                  <a:lnTo>
                    <a:pt x="76013" y="70949"/>
                  </a:lnTo>
                  <a:close/>
                </a:path>
              </a:pathLst>
            </a:custGeom>
            <a:grpFill/>
            <a:ln w="836" cap="flat">
              <a:noFill/>
              <a:prstDash val="solid"/>
              <a:round/>
            </a:ln>
          </p:spPr>
          <p:txBody>
            <a:bodyPr rtlCol="0" anchor="ctr"/>
            <a:lstStyle/>
            <a:p>
              <a:endParaRPr lang="en-US" sz="819">
                <a:solidFill>
                  <a:srgbClr val="F9EEE2"/>
                </a:solidFill>
              </a:endParaRPr>
            </a:p>
          </p:txBody>
        </p:sp>
        <p:sp>
          <p:nvSpPr>
            <p:cNvPr id="8" name="Freeform 7">
              <a:extLst>
                <a:ext uri="{FF2B5EF4-FFF2-40B4-BE49-F238E27FC236}">
                  <a16:creationId xmlns:a16="http://schemas.microsoft.com/office/drawing/2014/main" id="{551635A8-C071-13A3-C1CF-50B0A16F340C}"/>
                </a:ext>
              </a:extLst>
            </p:cNvPr>
            <p:cNvSpPr/>
            <p:nvPr/>
          </p:nvSpPr>
          <p:spPr>
            <a:xfrm>
              <a:off x="802538" y="6328292"/>
              <a:ext cx="144121" cy="168670"/>
            </a:xfrm>
            <a:custGeom>
              <a:avLst/>
              <a:gdLst>
                <a:gd name="connsiteX0" fmla="*/ 69326 w 144121"/>
                <a:gd name="connsiteY0" fmla="*/ 58367 h 168670"/>
                <a:gd name="connsiteX1" fmla="*/ 54334 w 144121"/>
                <a:gd name="connsiteY1" fmla="*/ 40969 h 168670"/>
                <a:gd name="connsiteX2" fmla="*/ 69326 w 144121"/>
                <a:gd name="connsiteY2" fmla="*/ 23836 h 168670"/>
                <a:gd name="connsiteX3" fmla="*/ 84323 w 144121"/>
                <a:gd name="connsiteY3" fmla="*/ 40969 h 168670"/>
                <a:gd name="connsiteX4" fmla="*/ 69326 w 144121"/>
                <a:gd name="connsiteY4" fmla="*/ 58367 h 168670"/>
                <a:gd name="connsiteX5" fmla="*/ 43630 w 144121"/>
                <a:gd name="connsiteY5" fmla="*/ 127975 h 168670"/>
                <a:gd name="connsiteX6" fmla="*/ 92621 w 144121"/>
                <a:gd name="connsiteY6" fmla="*/ 127975 h 168670"/>
                <a:gd name="connsiteX7" fmla="*/ 103595 w 144121"/>
                <a:gd name="connsiteY7" fmla="*/ 134937 h 168670"/>
                <a:gd name="connsiteX8" fmla="*/ 66252 w 144121"/>
                <a:gd name="connsiteY8" fmla="*/ 146183 h 168670"/>
                <a:gd name="connsiteX9" fmla="*/ 35600 w 144121"/>
                <a:gd name="connsiteY9" fmla="*/ 135203 h 168670"/>
                <a:gd name="connsiteX10" fmla="*/ 43630 w 144121"/>
                <a:gd name="connsiteY10" fmla="*/ 127975 h 168670"/>
                <a:gd name="connsiteX11" fmla="*/ 144121 w 144121"/>
                <a:gd name="connsiteY11" fmla="*/ 31496 h 168670"/>
                <a:gd name="connsiteX12" fmla="*/ 144121 w 144121"/>
                <a:gd name="connsiteY12" fmla="*/ 0 h 168670"/>
                <a:gd name="connsiteX13" fmla="*/ 114124 w 144121"/>
                <a:gd name="connsiteY13" fmla="*/ 11820 h 168670"/>
                <a:gd name="connsiteX14" fmla="*/ 68917 w 144121"/>
                <a:gd name="connsiteY14" fmla="*/ 0 h 168670"/>
                <a:gd name="connsiteX15" fmla="*/ 8832 w 144121"/>
                <a:gd name="connsiteY15" fmla="*/ 40969 h 168670"/>
                <a:gd name="connsiteX16" fmla="*/ 25205 w 144121"/>
                <a:gd name="connsiteY16" fmla="*/ 71514 h 168670"/>
                <a:gd name="connsiteX17" fmla="*/ 5622 w 144121"/>
                <a:gd name="connsiteY17" fmla="*/ 96389 h 168670"/>
                <a:gd name="connsiteX18" fmla="*/ 22754 w 144121"/>
                <a:gd name="connsiteY18" fmla="*/ 119676 h 168670"/>
                <a:gd name="connsiteX19" fmla="*/ 0 w 144121"/>
                <a:gd name="connsiteY19" fmla="*/ 139484 h 168670"/>
                <a:gd name="connsiteX20" fmla="*/ 65984 w 144121"/>
                <a:gd name="connsiteY20" fmla="*/ 168670 h 168670"/>
                <a:gd name="connsiteX21" fmla="*/ 143477 w 144121"/>
                <a:gd name="connsiteY21" fmla="*/ 125298 h 168670"/>
                <a:gd name="connsiteX22" fmla="*/ 102794 w 144121"/>
                <a:gd name="connsiteY22" fmla="*/ 91032 h 168670"/>
                <a:gd name="connsiteX23" fmla="*/ 48180 w 144121"/>
                <a:gd name="connsiteY23" fmla="*/ 91032 h 168670"/>
                <a:gd name="connsiteX24" fmla="*/ 38009 w 144121"/>
                <a:gd name="connsiteY24" fmla="*/ 83801 h 168670"/>
                <a:gd name="connsiteX25" fmla="*/ 40428 w 144121"/>
                <a:gd name="connsiteY25" fmla="*/ 78167 h 168670"/>
                <a:gd name="connsiteX26" fmla="*/ 68917 w 144121"/>
                <a:gd name="connsiteY26" fmla="*/ 81664 h 168670"/>
                <a:gd name="connsiteX27" fmla="*/ 129556 w 144121"/>
                <a:gd name="connsiteY27" fmla="*/ 40969 h 168670"/>
                <a:gd name="connsiteX28" fmla="*/ 128141 w 144121"/>
                <a:gd name="connsiteY28" fmla="*/ 30839 h 168670"/>
                <a:gd name="connsiteX29" fmla="*/ 144121 w 144121"/>
                <a:gd name="connsiteY29" fmla="*/ 31496 h 16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44121" h="168670">
                  <a:moveTo>
                    <a:pt x="69326" y="58367"/>
                  </a:moveTo>
                  <a:cubicBezTo>
                    <a:pt x="60714" y="58367"/>
                    <a:pt x="54334" y="51676"/>
                    <a:pt x="54334" y="40969"/>
                  </a:cubicBezTo>
                  <a:cubicBezTo>
                    <a:pt x="54334" y="30527"/>
                    <a:pt x="60714" y="23836"/>
                    <a:pt x="69326" y="23836"/>
                  </a:cubicBezTo>
                  <a:cubicBezTo>
                    <a:pt x="77944" y="23836"/>
                    <a:pt x="84323" y="30527"/>
                    <a:pt x="84323" y="40969"/>
                  </a:cubicBezTo>
                  <a:cubicBezTo>
                    <a:pt x="84323" y="51676"/>
                    <a:pt x="77944" y="58367"/>
                    <a:pt x="69326" y="58367"/>
                  </a:cubicBezTo>
                  <a:moveTo>
                    <a:pt x="43630" y="127975"/>
                  </a:moveTo>
                  <a:lnTo>
                    <a:pt x="92621" y="127975"/>
                  </a:lnTo>
                  <a:cubicBezTo>
                    <a:pt x="99848" y="127975"/>
                    <a:pt x="103595" y="129853"/>
                    <a:pt x="103595" y="134937"/>
                  </a:cubicBezTo>
                  <a:cubicBezTo>
                    <a:pt x="103595" y="142446"/>
                    <a:pt x="88308" y="146183"/>
                    <a:pt x="66252" y="146183"/>
                  </a:cubicBezTo>
                  <a:cubicBezTo>
                    <a:pt x="47847" y="146183"/>
                    <a:pt x="35600" y="144201"/>
                    <a:pt x="35600" y="135203"/>
                  </a:cubicBezTo>
                  <a:cubicBezTo>
                    <a:pt x="35600" y="130655"/>
                    <a:pt x="38812" y="127975"/>
                    <a:pt x="43630" y="127975"/>
                  </a:cubicBezTo>
                  <a:moveTo>
                    <a:pt x="144121" y="31496"/>
                  </a:moveTo>
                  <a:lnTo>
                    <a:pt x="144121" y="0"/>
                  </a:lnTo>
                  <a:cubicBezTo>
                    <a:pt x="133325" y="0"/>
                    <a:pt x="121920" y="4695"/>
                    <a:pt x="114124" y="11820"/>
                  </a:cubicBezTo>
                  <a:cubicBezTo>
                    <a:pt x="103249" y="4084"/>
                    <a:pt x="87374" y="0"/>
                    <a:pt x="68917" y="0"/>
                  </a:cubicBezTo>
                  <a:cubicBezTo>
                    <a:pt x="33984" y="0"/>
                    <a:pt x="8832" y="12987"/>
                    <a:pt x="8832" y="40969"/>
                  </a:cubicBezTo>
                  <a:cubicBezTo>
                    <a:pt x="8832" y="54755"/>
                    <a:pt x="14868" y="64834"/>
                    <a:pt x="25205" y="71514"/>
                  </a:cubicBezTo>
                  <a:cubicBezTo>
                    <a:pt x="12822" y="76393"/>
                    <a:pt x="5622" y="85101"/>
                    <a:pt x="5622" y="96389"/>
                  </a:cubicBezTo>
                  <a:cubicBezTo>
                    <a:pt x="5622" y="106560"/>
                    <a:pt x="12046" y="116199"/>
                    <a:pt x="22754" y="119676"/>
                  </a:cubicBezTo>
                  <a:cubicBezTo>
                    <a:pt x="9368" y="120747"/>
                    <a:pt x="0" y="129050"/>
                    <a:pt x="0" y="139484"/>
                  </a:cubicBezTo>
                  <a:cubicBezTo>
                    <a:pt x="0" y="161980"/>
                    <a:pt x="24886" y="168670"/>
                    <a:pt x="65984" y="168670"/>
                  </a:cubicBezTo>
                  <a:cubicBezTo>
                    <a:pt x="107079" y="168670"/>
                    <a:pt x="143477" y="155975"/>
                    <a:pt x="143477" y="125298"/>
                  </a:cubicBezTo>
                  <a:cubicBezTo>
                    <a:pt x="143477" y="105219"/>
                    <a:pt x="129824" y="91032"/>
                    <a:pt x="102794" y="91032"/>
                  </a:cubicBezTo>
                  <a:lnTo>
                    <a:pt x="48180" y="91032"/>
                  </a:lnTo>
                  <a:cubicBezTo>
                    <a:pt x="40954" y="91032"/>
                    <a:pt x="38009" y="87817"/>
                    <a:pt x="38009" y="83801"/>
                  </a:cubicBezTo>
                  <a:cubicBezTo>
                    <a:pt x="38009" y="81394"/>
                    <a:pt x="38798" y="79569"/>
                    <a:pt x="40428" y="78167"/>
                  </a:cubicBezTo>
                  <a:cubicBezTo>
                    <a:pt x="48734" y="80522"/>
                    <a:pt x="58361" y="81664"/>
                    <a:pt x="68917" y="81664"/>
                  </a:cubicBezTo>
                  <a:cubicBezTo>
                    <a:pt x="104126" y="81664"/>
                    <a:pt x="129556" y="67320"/>
                    <a:pt x="129556" y="40969"/>
                  </a:cubicBezTo>
                  <a:cubicBezTo>
                    <a:pt x="129556" y="37368"/>
                    <a:pt x="129060" y="33995"/>
                    <a:pt x="128141" y="30839"/>
                  </a:cubicBezTo>
                  <a:cubicBezTo>
                    <a:pt x="133545" y="30080"/>
                    <a:pt x="139807" y="30395"/>
                    <a:pt x="144121" y="31496"/>
                  </a:cubicBezTo>
                </a:path>
              </a:pathLst>
            </a:custGeom>
            <a:grpFill/>
            <a:ln w="836" cap="flat">
              <a:noFill/>
              <a:prstDash val="solid"/>
              <a:round/>
            </a:ln>
          </p:spPr>
          <p:txBody>
            <a:bodyPr rtlCol="0" anchor="ctr"/>
            <a:lstStyle/>
            <a:p>
              <a:endParaRPr lang="en-US" sz="819">
                <a:solidFill>
                  <a:srgbClr val="F9EEE2"/>
                </a:solidFill>
              </a:endParaRPr>
            </a:p>
          </p:txBody>
        </p:sp>
        <p:sp>
          <p:nvSpPr>
            <p:cNvPr id="9" name="Freeform 8">
              <a:extLst>
                <a:ext uri="{FF2B5EF4-FFF2-40B4-BE49-F238E27FC236}">
                  <a16:creationId xmlns:a16="http://schemas.microsoft.com/office/drawing/2014/main" id="{AD4EFED4-10ED-21A7-5CEF-6E1B7F82DF25}"/>
                </a:ext>
              </a:extLst>
            </p:cNvPr>
            <p:cNvSpPr/>
            <p:nvPr/>
          </p:nvSpPr>
          <p:spPr>
            <a:xfrm>
              <a:off x="508255" y="6184308"/>
              <a:ext cx="123392" cy="122623"/>
            </a:xfrm>
            <a:custGeom>
              <a:avLst/>
              <a:gdLst>
                <a:gd name="connsiteX0" fmla="*/ 80031 w 123392"/>
                <a:gd name="connsiteY0" fmla="*/ 117085 h 122623"/>
                <a:gd name="connsiteX1" fmla="*/ 80031 w 123392"/>
                <a:gd name="connsiteY1" fmla="*/ 101472 h 122623"/>
                <a:gd name="connsiteX2" fmla="*/ 42558 w 123392"/>
                <a:gd name="connsiteY2" fmla="*/ 122623 h 122623"/>
                <a:gd name="connsiteX3" fmla="*/ 0 w 123392"/>
                <a:gd name="connsiteY3" fmla="*/ 75234 h 122623"/>
                <a:gd name="connsiteX4" fmla="*/ 0 w 123392"/>
                <a:gd name="connsiteY4" fmla="*/ 0 h 122623"/>
                <a:gd name="connsiteX5" fmla="*/ 43361 w 123392"/>
                <a:gd name="connsiteY5" fmla="*/ 0 h 122623"/>
                <a:gd name="connsiteX6" fmla="*/ 43361 w 123392"/>
                <a:gd name="connsiteY6" fmla="*/ 63722 h 122623"/>
                <a:gd name="connsiteX7" fmla="*/ 61027 w 123392"/>
                <a:gd name="connsiteY7" fmla="*/ 88621 h 122623"/>
                <a:gd name="connsiteX8" fmla="*/ 80031 w 123392"/>
                <a:gd name="connsiteY8" fmla="*/ 58635 h 122623"/>
                <a:gd name="connsiteX9" fmla="*/ 80031 w 123392"/>
                <a:gd name="connsiteY9" fmla="*/ 0 h 122623"/>
                <a:gd name="connsiteX10" fmla="*/ 123393 w 123392"/>
                <a:gd name="connsiteY10" fmla="*/ 0 h 122623"/>
                <a:gd name="connsiteX11" fmla="*/ 123393 w 123392"/>
                <a:gd name="connsiteY11" fmla="*/ 122091 h 122623"/>
                <a:gd name="connsiteX12" fmla="*/ 92468 w 123392"/>
                <a:gd name="connsiteY12" fmla="*/ 116196 h 122623"/>
                <a:gd name="connsiteX13" fmla="*/ 80031 w 123392"/>
                <a:gd name="connsiteY13" fmla="*/ 117085 h 12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392" h="122623">
                  <a:moveTo>
                    <a:pt x="80031" y="117085"/>
                  </a:moveTo>
                  <a:lnTo>
                    <a:pt x="80031" y="101472"/>
                  </a:lnTo>
                  <a:cubicBezTo>
                    <a:pt x="73608" y="114858"/>
                    <a:pt x="60492" y="122623"/>
                    <a:pt x="42558" y="122623"/>
                  </a:cubicBezTo>
                  <a:cubicBezTo>
                    <a:pt x="9903" y="122623"/>
                    <a:pt x="0" y="100134"/>
                    <a:pt x="0" y="75234"/>
                  </a:cubicBezTo>
                  <a:lnTo>
                    <a:pt x="0" y="0"/>
                  </a:lnTo>
                  <a:lnTo>
                    <a:pt x="43361" y="0"/>
                  </a:lnTo>
                  <a:lnTo>
                    <a:pt x="43361" y="63722"/>
                  </a:lnTo>
                  <a:cubicBezTo>
                    <a:pt x="43361" y="79786"/>
                    <a:pt x="47912" y="88621"/>
                    <a:pt x="61027" y="88621"/>
                  </a:cubicBezTo>
                  <a:cubicBezTo>
                    <a:pt x="74679" y="88621"/>
                    <a:pt x="80031" y="76840"/>
                    <a:pt x="80031" y="58635"/>
                  </a:cubicBezTo>
                  <a:lnTo>
                    <a:pt x="80031" y="0"/>
                  </a:lnTo>
                  <a:lnTo>
                    <a:pt x="123393" y="0"/>
                  </a:lnTo>
                  <a:lnTo>
                    <a:pt x="123393" y="122091"/>
                  </a:lnTo>
                  <a:cubicBezTo>
                    <a:pt x="114889" y="118404"/>
                    <a:pt x="104705" y="116196"/>
                    <a:pt x="92468" y="116196"/>
                  </a:cubicBezTo>
                  <a:cubicBezTo>
                    <a:pt x="88142" y="116196"/>
                    <a:pt x="83997" y="116502"/>
                    <a:pt x="80031" y="117085"/>
                  </a:cubicBezTo>
                </a:path>
              </a:pathLst>
            </a:custGeom>
            <a:grpFill/>
            <a:ln w="836" cap="flat">
              <a:noFill/>
              <a:prstDash val="solid"/>
              <a:round/>
            </a:ln>
          </p:spPr>
          <p:txBody>
            <a:bodyPr rtlCol="0" anchor="ctr"/>
            <a:lstStyle/>
            <a:p>
              <a:endParaRPr lang="en-US" sz="819">
                <a:solidFill>
                  <a:srgbClr val="F9EEE2"/>
                </a:solidFill>
              </a:endParaRPr>
            </a:p>
          </p:txBody>
        </p:sp>
        <p:sp>
          <p:nvSpPr>
            <p:cNvPr id="10" name="Freeform 9">
              <a:extLst>
                <a:ext uri="{FF2B5EF4-FFF2-40B4-BE49-F238E27FC236}">
                  <a16:creationId xmlns:a16="http://schemas.microsoft.com/office/drawing/2014/main" id="{761AB959-52F0-006A-8449-063E6E7735C0}"/>
                </a:ext>
              </a:extLst>
            </p:cNvPr>
            <p:cNvSpPr/>
            <p:nvPr/>
          </p:nvSpPr>
          <p:spPr>
            <a:xfrm>
              <a:off x="660008" y="6328292"/>
              <a:ext cx="135430" cy="125298"/>
            </a:xfrm>
            <a:custGeom>
              <a:avLst/>
              <a:gdLst>
                <a:gd name="connsiteX0" fmla="*/ 118568 w 135430"/>
                <a:gd name="connsiteY0" fmla="*/ 87552 h 125298"/>
                <a:gd name="connsiteX1" fmla="*/ 125793 w 135430"/>
                <a:gd name="connsiteY1" fmla="*/ 96389 h 125298"/>
                <a:gd name="connsiteX2" fmla="*/ 135431 w 135430"/>
                <a:gd name="connsiteY2" fmla="*/ 94507 h 125298"/>
                <a:gd name="connsiteX3" fmla="*/ 135431 w 135430"/>
                <a:gd name="connsiteY3" fmla="*/ 117541 h 125298"/>
                <a:gd name="connsiteX4" fmla="*/ 108396 w 135430"/>
                <a:gd name="connsiteY4" fmla="*/ 125298 h 125298"/>
                <a:gd name="connsiteX5" fmla="*/ 78152 w 135430"/>
                <a:gd name="connsiteY5" fmla="*/ 104148 h 125298"/>
                <a:gd name="connsiteX6" fmla="*/ 38541 w 135430"/>
                <a:gd name="connsiteY6" fmla="*/ 125298 h 125298"/>
                <a:gd name="connsiteX7" fmla="*/ 0 w 135430"/>
                <a:gd name="connsiteY7" fmla="*/ 92903 h 125298"/>
                <a:gd name="connsiteX8" fmla="*/ 42555 w 135430"/>
                <a:gd name="connsiteY8" fmla="*/ 55421 h 125298"/>
                <a:gd name="connsiteX9" fmla="*/ 76008 w 135430"/>
                <a:gd name="connsiteY9" fmla="*/ 49806 h 125298"/>
                <a:gd name="connsiteX10" fmla="*/ 76008 w 135430"/>
                <a:gd name="connsiteY10" fmla="*/ 47924 h 125298"/>
                <a:gd name="connsiteX11" fmla="*/ 61022 w 135430"/>
                <a:gd name="connsiteY11" fmla="*/ 32131 h 125298"/>
                <a:gd name="connsiteX12" fmla="*/ 44696 w 135430"/>
                <a:gd name="connsiteY12" fmla="*/ 47121 h 125298"/>
                <a:gd name="connsiteX13" fmla="*/ 4546 w 135430"/>
                <a:gd name="connsiteY13" fmla="*/ 44448 h 125298"/>
                <a:gd name="connsiteX14" fmla="*/ 63699 w 135430"/>
                <a:gd name="connsiteY14" fmla="*/ 0 h 125298"/>
                <a:gd name="connsiteX15" fmla="*/ 118568 w 135430"/>
                <a:gd name="connsiteY15" fmla="*/ 46857 h 125298"/>
                <a:gd name="connsiteX16" fmla="*/ 118568 w 135430"/>
                <a:gd name="connsiteY16" fmla="*/ 87552 h 125298"/>
                <a:gd name="connsiteX17" fmla="*/ 76008 w 135430"/>
                <a:gd name="connsiteY17" fmla="*/ 70948 h 125298"/>
                <a:gd name="connsiteX18" fmla="*/ 58347 w 135430"/>
                <a:gd name="connsiteY18" fmla="*/ 74163 h 125298"/>
                <a:gd name="connsiteX19" fmla="*/ 41752 w 135430"/>
                <a:gd name="connsiteY19" fmla="*/ 87279 h 125298"/>
                <a:gd name="connsiteX20" fmla="*/ 53792 w 135430"/>
                <a:gd name="connsiteY20" fmla="*/ 97457 h 125298"/>
                <a:gd name="connsiteX21" fmla="*/ 76008 w 135430"/>
                <a:gd name="connsiteY21" fmla="*/ 72827 h 125298"/>
                <a:gd name="connsiteX22" fmla="*/ 76008 w 135430"/>
                <a:gd name="connsiteY22" fmla="*/ 70948 h 12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5430" h="125298">
                  <a:moveTo>
                    <a:pt x="118568" y="87552"/>
                  </a:moveTo>
                  <a:cubicBezTo>
                    <a:pt x="118568" y="93705"/>
                    <a:pt x="121243" y="96389"/>
                    <a:pt x="125793" y="96389"/>
                  </a:cubicBezTo>
                  <a:cubicBezTo>
                    <a:pt x="129276" y="96389"/>
                    <a:pt x="131952" y="95852"/>
                    <a:pt x="135431" y="94507"/>
                  </a:cubicBezTo>
                  <a:lnTo>
                    <a:pt x="135431" y="117541"/>
                  </a:lnTo>
                  <a:cubicBezTo>
                    <a:pt x="129276" y="121823"/>
                    <a:pt x="120710" y="125298"/>
                    <a:pt x="108396" y="125298"/>
                  </a:cubicBezTo>
                  <a:cubicBezTo>
                    <a:pt x="93675" y="125298"/>
                    <a:pt x="82167" y="117806"/>
                    <a:pt x="78152" y="104148"/>
                  </a:cubicBezTo>
                  <a:cubicBezTo>
                    <a:pt x="71194" y="118069"/>
                    <a:pt x="57544" y="125298"/>
                    <a:pt x="38541" y="125298"/>
                  </a:cubicBezTo>
                  <a:cubicBezTo>
                    <a:pt x="15255" y="125298"/>
                    <a:pt x="0" y="113249"/>
                    <a:pt x="0" y="92903"/>
                  </a:cubicBezTo>
                  <a:cubicBezTo>
                    <a:pt x="0" y="69881"/>
                    <a:pt x="16590" y="59975"/>
                    <a:pt x="42555" y="55421"/>
                  </a:cubicBezTo>
                  <a:lnTo>
                    <a:pt x="76008" y="49806"/>
                  </a:lnTo>
                  <a:lnTo>
                    <a:pt x="76008" y="47924"/>
                  </a:lnTo>
                  <a:cubicBezTo>
                    <a:pt x="76008" y="38023"/>
                    <a:pt x="71459" y="32131"/>
                    <a:pt x="61022" y="32131"/>
                  </a:cubicBezTo>
                  <a:cubicBezTo>
                    <a:pt x="51389" y="32131"/>
                    <a:pt x="46570" y="38288"/>
                    <a:pt x="44696" y="47121"/>
                  </a:cubicBezTo>
                  <a:lnTo>
                    <a:pt x="4546" y="44448"/>
                  </a:lnTo>
                  <a:cubicBezTo>
                    <a:pt x="8292" y="18213"/>
                    <a:pt x="27832" y="0"/>
                    <a:pt x="63699" y="0"/>
                  </a:cubicBezTo>
                  <a:cubicBezTo>
                    <a:pt x="95279" y="0"/>
                    <a:pt x="118568" y="13658"/>
                    <a:pt x="118568" y="46857"/>
                  </a:cubicBezTo>
                  <a:lnTo>
                    <a:pt x="118568" y="87552"/>
                  </a:lnTo>
                  <a:close/>
                  <a:moveTo>
                    <a:pt x="76008" y="70948"/>
                  </a:moveTo>
                  <a:lnTo>
                    <a:pt x="58347" y="74163"/>
                  </a:lnTo>
                  <a:cubicBezTo>
                    <a:pt x="47907" y="76307"/>
                    <a:pt x="41752" y="79522"/>
                    <a:pt x="41752" y="87279"/>
                  </a:cubicBezTo>
                  <a:cubicBezTo>
                    <a:pt x="41752" y="93440"/>
                    <a:pt x="46570" y="97457"/>
                    <a:pt x="53792" y="97457"/>
                  </a:cubicBezTo>
                  <a:cubicBezTo>
                    <a:pt x="66105" y="97457"/>
                    <a:pt x="76008" y="88355"/>
                    <a:pt x="76008" y="72827"/>
                  </a:cubicBezTo>
                  <a:lnTo>
                    <a:pt x="76008" y="70948"/>
                  </a:lnTo>
                  <a:close/>
                </a:path>
              </a:pathLst>
            </a:custGeom>
            <a:grpFill/>
            <a:ln w="836" cap="flat">
              <a:noFill/>
              <a:prstDash val="solid"/>
              <a:round/>
            </a:ln>
          </p:spPr>
          <p:txBody>
            <a:bodyPr rtlCol="0" anchor="ctr"/>
            <a:lstStyle/>
            <a:p>
              <a:endParaRPr lang="en-US" sz="819">
                <a:solidFill>
                  <a:srgbClr val="F9EEE2"/>
                </a:solidFill>
              </a:endParaRPr>
            </a:p>
          </p:txBody>
        </p:sp>
        <p:sp>
          <p:nvSpPr>
            <p:cNvPr id="11" name="Freeform 10">
              <a:extLst>
                <a:ext uri="{FF2B5EF4-FFF2-40B4-BE49-F238E27FC236}">
                  <a16:creationId xmlns:a16="http://schemas.microsoft.com/office/drawing/2014/main" id="{72D6E926-F935-45EB-F80A-0631119C3CD3}"/>
                </a:ext>
              </a:extLst>
            </p:cNvPr>
            <p:cNvSpPr/>
            <p:nvPr/>
          </p:nvSpPr>
          <p:spPr>
            <a:xfrm>
              <a:off x="360635" y="6135055"/>
              <a:ext cx="124994" cy="168665"/>
            </a:xfrm>
            <a:custGeom>
              <a:avLst/>
              <a:gdLst>
                <a:gd name="connsiteX0" fmla="*/ 43361 w 124994"/>
                <a:gd name="connsiteY0" fmla="*/ 168665 h 168665"/>
                <a:gd name="connsiteX1" fmla="*/ 0 w 124994"/>
                <a:gd name="connsiteY1" fmla="*/ 168665 h 168665"/>
                <a:gd name="connsiteX2" fmla="*/ 0 w 124994"/>
                <a:gd name="connsiteY2" fmla="*/ 0 h 168665"/>
                <a:gd name="connsiteX3" fmla="*/ 43361 w 124994"/>
                <a:gd name="connsiteY3" fmla="*/ 0 h 168665"/>
                <a:gd name="connsiteX4" fmla="*/ 43361 w 124994"/>
                <a:gd name="connsiteY4" fmla="*/ 67195 h 168665"/>
                <a:gd name="connsiteX5" fmla="*/ 81903 w 124994"/>
                <a:gd name="connsiteY5" fmla="*/ 46046 h 168665"/>
                <a:gd name="connsiteX6" fmla="*/ 124995 w 124994"/>
                <a:gd name="connsiteY6" fmla="*/ 93700 h 168665"/>
                <a:gd name="connsiteX7" fmla="*/ 124995 w 124994"/>
                <a:gd name="connsiteY7" fmla="*/ 168665 h 168665"/>
                <a:gd name="connsiteX8" fmla="*/ 81634 w 124994"/>
                <a:gd name="connsiteY8" fmla="*/ 168665 h 168665"/>
                <a:gd name="connsiteX9" fmla="*/ 81634 w 124994"/>
                <a:gd name="connsiteY9" fmla="*/ 105215 h 168665"/>
                <a:gd name="connsiteX10" fmla="*/ 63967 w 124994"/>
                <a:gd name="connsiteY10" fmla="*/ 80316 h 168665"/>
                <a:gd name="connsiteX11" fmla="*/ 43361 w 124994"/>
                <a:gd name="connsiteY11" fmla="*/ 110034 h 168665"/>
                <a:gd name="connsiteX12" fmla="*/ 43361 w 124994"/>
                <a:gd name="connsiteY12" fmla="*/ 168665 h 16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994" h="168665">
                  <a:moveTo>
                    <a:pt x="43361" y="168665"/>
                  </a:moveTo>
                  <a:lnTo>
                    <a:pt x="0" y="168665"/>
                  </a:lnTo>
                  <a:lnTo>
                    <a:pt x="0" y="0"/>
                  </a:lnTo>
                  <a:lnTo>
                    <a:pt x="43361" y="0"/>
                  </a:lnTo>
                  <a:lnTo>
                    <a:pt x="43361" y="67195"/>
                  </a:lnTo>
                  <a:cubicBezTo>
                    <a:pt x="49785" y="54082"/>
                    <a:pt x="63967" y="46046"/>
                    <a:pt x="81903" y="46046"/>
                  </a:cubicBezTo>
                  <a:cubicBezTo>
                    <a:pt x="114556" y="46046"/>
                    <a:pt x="124995" y="68805"/>
                    <a:pt x="124995" y="93700"/>
                  </a:cubicBezTo>
                  <a:lnTo>
                    <a:pt x="124995" y="168665"/>
                  </a:lnTo>
                  <a:lnTo>
                    <a:pt x="81634" y="168665"/>
                  </a:lnTo>
                  <a:lnTo>
                    <a:pt x="81634" y="105215"/>
                  </a:lnTo>
                  <a:cubicBezTo>
                    <a:pt x="81634" y="88884"/>
                    <a:pt x="77084" y="80316"/>
                    <a:pt x="63967" y="80316"/>
                  </a:cubicBezTo>
                  <a:cubicBezTo>
                    <a:pt x="49247" y="80316"/>
                    <a:pt x="43361" y="92095"/>
                    <a:pt x="43361" y="110034"/>
                  </a:cubicBezTo>
                  <a:lnTo>
                    <a:pt x="43361" y="168665"/>
                  </a:lnTo>
                  <a:close/>
                </a:path>
              </a:pathLst>
            </a:custGeom>
            <a:grpFill/>
            <a:ln w="836" cap="flat">
              <a:noFill/>
              <a:prstDash val="solid"/>
              <a:round/>
            </a:ln>
          </p:spPr>
          <p:txBody>
            <a:bodyPr rtlCol="0" anchor="ctr"/>
            <a:lstStyle/>
            <a:p>
              <a:endParaRPr lang="en-US" sz="819">
                <a:solidFill>
                  <a:srgbClr val="F9EEE2"/>
                </a:solidFill>
              </a:endParaRPr>
            </a:p>
          </p:txBody>
        </p:sp>
        <p:sp>
          <p:nvSpPr>
            <p:cNvPr id="12" name="Freeform 11">
              <a:extLst>
                <a:ext uri="{FF2B5EF4-FFF2-40B4-BE49-F238E27FC236}">
                  <a16:creationId xmlns:a16="http://schemas.microsoft.com/office/drawing/2014/main" id="{23C69EBF-D50A-B7E1-2D31-371959F28EAF}"/>
                </a:ext>
              </a:extLst>
            </p:cNvPr>
            <p:cNvSpPr/>
            <p:nvPr/>
          </p:nvSpPr>
          <p:spPr>
            <a:xfrm>
              <a:off x="963854" y="6331508"/>
              <a:ext cx="43356" cy="119409"/>
            </a:xfrm>
            <a:custGeom>
              <a:avLst/>
              <a:gdLst>
                <a:gd name="connsiteX0" fmla="*/ 0 w 43356"/>
                <a:gd name="connsiteY0" fmla="*/ 0 h 119409"/>
                <a:gd name="connsiteX1" fmla="*/ 43357 w 43356"/>
                <a:gd name="connsiteY1" fmla="*/ 0 h 119409"/>
                <a:gd name="connsiteX2" fmla="*/ 43357 w 43356"/>
                <a:gd name="connsiteY2" fmla="*/ 119410 h 119409"/>
                <a:gd name="connsiteX3" fmla="*/ 0 w 43356"/>
                <a:gd name="connsiteY3" fmla="*/ 119410 h 119409"/>
              </a:gdLst>
              <a:ahLst/>
              <a:cxnLst>
                <a:cxn ang="0">
                  <a:pos x="connsiteX0" y="connsiteY0"/>
                </a:cxn>
                <a:cxn ang="0">
                  <a:pos x="connsiteX1" y="connsiteY1"/>
                </a:cxn>
                <a:cxn ang="0">
                  <a:pos x="connsiteX2" y="connsiteY2"/>
                </a:cxn>
                <a:cxn ang="0">
                  <a:pos x="connsiteX3" y="connsiteY3"/>
                </a:cxn>
              </a:cxnLst>
              <a:rect l="l" t="t" r="r" b="b"/>
              <a:pathLst>
                <a:path w="43356" h="119409">
                  <a:moveTo>
                    <a:pt x="0" y="0"/>
                  </a:moveTo>
                  <a:lnTo>
                    <a:pt x="43357" y="0"/>
                  </a:lnTo>
                  <a:lnTo>
                    <a:pt x="43357" y="119410"/>
                  </a:lnTo>
                  <a:lnTo>
                    <a:pt x="0" y="119410"/>
                  </a:lnTo>
                  <a:close/>
                </a:path>
              </a:pathLst>
            </a:custGeom>
            <a:grpFill/>
            <a:ln w="836" cap="flat">
              <a:noFill/>
              <a:prstDash val="solid"/>
              <a:round/>
            </a:ln>
          </p:spPr>
          <p:txBody>
            <a:bodyPr rtlCol="0" anchor="ctr"/>
            <a:lstStyle/>
            <a:p>
              <a:endParaRPr lang="en-US" sz="819">
                <a:solidFill>
                  <a:srgbClr val="F9EEE2"/>
                </a:solidFill>
              </a:endParaRPr>
            </a:p>
          </p:txBody>
        </p:sp>
        <p:sp>
          <p:nvSpPr>
            <p:cNvPr id="13" name="Freeform 12">
              <a:extLst>
                <a:ext uri="{FF2B5EF4-FFF2-40B4-BE49-F238E27FC236}">
                  <a16:creationId xmlns:a16="http://schemas.microsoft.com/office/drawing/2014/main" id="{963287CA-964C-DA35-47BC-F4A3EE58C22A}"/>
                </a:ext>
              </a:extLst>
            </p:cNvPr>
            <p:cNvSpPr/>
            <p:nvPr/>
          </p:nvSpPr>
          <p:spPr>
            <a:xfrm>
              <a:off x="442269" y="6328292"/>
              <a:ext cx="201006" cy="122625"/>
            </a:xfrm>
            <a:custGeom>
              <a:avLst/>
              <a:gdLst>
                <a:gd name="connsiteX0" fmla="*/ 158454 w 201006"/>
                <a:gd name="connsiteY0" fmla="*/ 0 h 122625"/>
                <a:gd name="connsiteX1" fmla="*/ 201007 w 201006"/>
                <a:gd name="connsiteY1" fmla="*/ 47659 h 122625"/>
                <a:gd name="connsiteX2" fmla="*/ 201007 w 201006"/>
                <a:gd name="connsiteY2" fmla="*/ 122626 h 122625"/>
                <a:gd name="connsiteX3" fmla="*/ 157646 w 201006"/>
                <a:gd name="connsiteY3" fmla="*/ 122626 h 122625"/>
                <a:gd name="connsiteX4" fmla="*/ 157646 w 201006"/>
                <a:gd name="connsiteY4" fmla="*/ 59173 h 122625"/>
                <a:gd name="connsiteX5" fmla="*/ 141590 w 201006"/>
                <a:gd name="connsiteY5" fmla="*/ 34271 h 122625"/>
                <a:gd name="connsiteX6" fmla="*/ 122318 w 201006"/>
                <a:gd name="connsiteY6" fmla="*/ 63994 h 122625"/>
                <a:gd name="connsiteX7" fmla="*/ 122318 w 201006"/>
                <a:gd name="connsiteY7" fmla="*/ 122626 h 122625"/>
                <a:gd name="connsiteX8" fmla="*/ 78958 w 201006"/>
                <a:gd name="connsiteY8" fmla="*/ 122626 h 122625"/>
                <a:gd name="connsiteX9" fmla="*/ 78958 w 201006"/>
                <a:gd name="connsiteY9" fmla="*/ 59173 h 122625"/>
                <a:gd name="connsiteX10" fmla="*/ 62631 w 201006"/>
                <a:gd name="connsiteY10" fmla="*/ 34271 h 122625"/>
                <a:gd name="connsiteX11" fmla="*/ 43361 w 201006"/>
                <a:gd name="connsiteY11" fmla="*/ 63994 h 122625"/>
                <a:gd name="connsiteX12" fmla="*/ 43361 w 201006"/>
                <a:gd name="connsiteY12" fmla="*/ 122626 h 122625"/>
                <a:gd name="connsiteX13" fmla="*/ 0 w 201006"/>
                <a:gd name="connsiteY13" fmla="*/ 122626 h 122625"/>
                <a:gd name="connsiteX14" fmla="*/ 0 w 201006"/>
                <a:gd name="connsiteY14" fmla="*/ 3215 h 122625"/>
                <a:gd name="connsiteX15" fmla="*/ 43361 w 201006"/>
                <a:gd name="connsiteY15" fmla="*/ 3215 h 122625"/>
                <a:gd name="connsiteX16" fmla="*/ 43361 w 201006"/>
                <a:gd name="connsiteY16" fmla="*/ 21151 h 122625"/>
                <a:gd name="connsiteX17" fmla="*/ 80566 w 201006"/>
                <a:gd name="connsiteY17" fmla="*/ 0 h 122625"/>
                <a:gd name="connsiteX18" fmla="*/ 117769 w 201006"/>
                <a:gd name="connsiteY18" fmla="*/ 23563 h 122625"/>
                <a:gd name="connsiteX19" fmla="*/ 158454 w 201006"/>
                <a:gd name="connsiteY19" fmla="*/ 0 h 12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1006" h="122625">
                  <a:moveTo>
                    <a:pt x="158454" y="0"/>
                  </a:moveTo>
                  <a:cubicBezTo>
                    <a:pt x="191369" y="0"/>
                    <a:pt x="201007" y="22760"/>
                    <a:pt x="201007" y="47659"/>
                  </a:cubicBezTo>
                  <a:lnTo>
                    <a:pt x="201007" y="122626"/>
                  </a:lnTo>
                  <a:lnTo>
                    <a:pt x="157646" y="122626"/>
                  </a:lnTo>
                  <a:lnTo>
                    <a:pt x="157646" y="59173"/>
                  </a:lnTo>
                  <a:cubicBezTo>
                    <a:pt x="157646" y="42839"/>
                    <a:pt x="154702" y="34271"/>
                    <a:pt x="141590" y="34271"/>
                  </a:cubicBezTo>
                  <a:cubicBezTo>
                    <a:pt x="127137" y="34271"/>
                    <a:pt x="122318" y="46055"/>
                    <a:pt x="122318" y="63994"/>
                  </a:cubicBezTo>
                  <a:lnTo>
                    <a:pt x="122318" y="122626"/>
                  </a:lnTo>
                  <a:lnTo>
                    <a:pt x="78958" y="122626"/>
                  </a:lnTo>
                  <a:lnTo>
                    <a:pt x="78958" y="59173"/>
                  </a:lnTo>
                  <a:cubicBezTo>
                    <a:pt x="78958" y="42839"/>
                    <a:pt x="75747" y="34271"/>
                    <a:pt x="62631" y="34271"/>
                  </a:cubicBezTo>
                  <a:cubicBezTo>
                    <a:pt x="48444" y="34271"/>
                    <a:pt x="43361" y="46055"/>
                    <a:pt x="43361" y="63994"/>
                  </a:cubicBezTo>
                  <a:lnTo>
                    <a:pt x="43361" y="122626"/>
                  </a:lnTo>
                  <a:lnTo>
                    <a:pt x="0" y="122626"/>
                  </a:lnTo>
                  <a:lnTo>
                    <a:pt x="0" y="3215"/>
                  </a:lnTo>
                  <a:lnTo>
                    <a:pt x="43361" y="3215"/>
                  </a:lnTo>
                  <a:lnTo>
                    <a:pt x="43361" y="21151"/>
                  </a:lnTo>
                  <a:cubicBezTo>
                    <a:pt x="49784" y="8035"/>
                    <a:pt x="62631" y="0"/>
                    <a:pt x="80566" y="0"/>
                  </a:cubicBezTo>
                  <a:cubicBezTo>
                    <a:pt x="101707" y="0"/>
                    <a:pt x="112681" y="9640"/>
                    <a:pt x="117769" y="23563"/>
                  </a:cubicBezTo>
                  <a:cubicBezTo>
                    <a:pt x="124192" y="10178"/>
                    <a:pt x="138375" y="0"/>
                    <a:pt x="158454" y="0"/>
                  </a:cubicBezTo>
                </a:path>
              </a:pathLst>
            </a:custGeom>
            <a:grpFill/>
            <a:ln w="836" cap="flat">
              <a:noFill/>
              <a:prstDash val="solid"/>
              <a:round/>
            </a:ln>
          </p:spPr>
          <p:txBody>
            <a:bodyPr rtlCol="0" anchor="ctr"/>
            <a:lstStyle/>
            <a:p>
              <a:endParaRPr lang="en-US" sz="819">
                <a:solidFill>
                  <a:srgbClr val="F9EEE2"/>
                </a:solidFill>
              </a:endParaRPr>
            </a:p>
          </p:txBody>
        </p:sp>
        <p:sp>
          <p:nvSpPr>
            <p:cNvPr id="14" name="Freeform 13">
              <a:extLst>
                <a:ext uri="{FF2B5EF4-FFF2-40B4-BE49-F238E27FC236}">
                  <a16:creationId xmlns:a16="http://schemas.microsoft.com/office/drawing/2014/main" id="{20242A54-BEA6-DC5A-2A11-5F43DDB5BCA1}"/>
                </a:ext>
              </a:extLst>
            </p:cNvPr>
            <p:cNvSpPr/>
            <p:nvPr/>
          </p:nvSpPr>
          <p:spPr>
            <a:xfrm>
              <a:off x="1023155" y="6328292"/>
              <a:ext cx="129820" cy="125836"/>
            </a:xfrm>
            <a:custGeom>
              <a:avLst/>
              <a:gdLst>
                <a:gd name="connsiteX0" fmla="*/ 129820 w 129820"/>
                <a:gd name="connsiteY0" fmla="*/ 73895 h 125836"/>
                <a:gd name="connsiteX1" fmla="*/ 65310 w 129820"/>
                <a:gd name="connsiteY1" fmla="*/ 125836 h 125836"/>
                <a:gd name="connsiteX2" fmla="*/ 0 w 129820"/>
                <a:gd name="connsiteY2" fmla="*/ 62918 h 125836"/>
                <a:gd name="connsiteX3" fmla="*/ 65310 w 129820"/>
                <a:gd name="connsiteY3" fmla="*/ 0 h 125836"/>
                <a:gd name="connsiteX4" fmla="*/ 129820 w 129820"/>
                <a:gd name="connsiteY4" fmla="*/ 51942 h 125836"/>
                <a:gd name="connsiteX5" fmla="*/ 94223 w 129820"/>
                <a:gd name="connsiteY5" fmla="*/ 54353 h 125836"/>
                <a:gd name="connsiteX6" fmla="*/ 69496 w 129820"/>
                <a:gd name="connsiteY6" fmla="*/ 32665 h 125836"/>
                <a:gd name="connsiteX7" fmla="*/ 43630 w 129820"/>
                <a:gd name="connsiteY7" fmla="*/ 62918 h 125836"/>
                <a:gd name="connsiteX8" fmla="*/ 69496 w 129820"/>
                <a:gd name="connsiteY8" fmla="*/ 93173 h 125836"/>
                <a:gd name="connsiteX9" fmla="*/ 94223 w 129820"/>
                <a:gd name="connsiteY9" fmla="*/ 71221 h 125836"/>
                <a:gd name="connsiteX10" fmla="*/ 129820 w 129820"/>
                <a:gd name="connsiteY10" fmla="*/ 73895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20" h="125836">
                  <a:moveTo>
                    <a:pt x="129820" y="73895"/>
                  </a:moveTo>
                  <a:cubicBezTo>
                    <a:pt x="125711" y="106410"/>
                    <a:pt x="105713" y="125836"/>
                    <a:pt x="65310" y="125836"/>
                  </a:cubicBezTo>
                  <a:cubicBezTo>
                    <a:pt x="26231" y="125836"/>
                    <a:pt x="0" y="100133"/>
                    <a:pt x="0" y="62918"/>
                  </a:cubicBezTo>
                  <a:cubicBezTo>
                    <a:pt x="0" y="25971"/>
                    <a:pt x="26231" y="0"/>
                    <a:pt x="65310" y="0"/>
                  </a:cubicBezTo>
                  <a:cubicBezTo>
                    <a:pt x="104389" y="0"/>
                    <a:pt x="125492" y="18321"/>
                    <a:pt x="129820" y="51942"/>
                  </a:cubicBezTo>
                  <a:lnTo>
                    <a:pt x="94223" y="54353"/>
                  </a:lnTo>
                  <a:cubicBezTo>
                    <a:pt x="91933" y="41193"/>
                    <a:pt x="84353" y="32665"/>
                    <a:pt x="69496" y="32665"/>
                  </a:cubicBezTo>
                  <a:cubicBezTo>
                    <a:pt x="51293" y="32665"/>
                    <a:pt x="43630" y="43161"/>
                    <a:pt x="43630" y="62918"/>
                  </a:cubicBezTo>
                  <a:cubicBezTo>
                    <a:pt x="43630" y="82675"/>
                    <a:pt x="51293" y="93173"/>
                    <a:pt x="69496" y="93173"/>
                  </a:cubicBezTo>
                  <a:cubicBezTo>
                    <a:pt x="84448" y="93173"/>
                    <a:pt x="91992" y="84527"/>
                    <a:pt x="94223" y="71221"/>
                  </a:cubicBezTo>
                  <a:lnTo>
                    <a:pt x="129820" y="73895"/>
                  </a:lnTo>
                  <a:close/>
                </a:path>
              </a:pathLst>
            </a:custGeom>
            <a:grpFill/>
            <a:ln w="836" cap="flat">
              <a:noFill/>
              <a:prstDash val="solid"/>
              <a:round/>
            </a:ln>
          </p:spPr>
          <p:txBody>
            <a:bodyPr rtlCol="0" anchor="ctr"/>
            <a:lstStyle/>
            <a:p>
              <a:endParaRPr lang="en-US" sz="819">
                <a:solidFill>
                  <a:srgbClr val="F9EEE2"/>
                </a:solidFill>
              </a:endParaRPr>
            </a:p>
          </p:txBody>
        </p:sp>
        <p:sp>
          <p:nvSpPr>
            <p:cNvPr id="15" name="Freeform 14">
              <a:extLst>
                <a:ext uri="{FF2B5EF4-FFF2-40B4-BE49-F238E27FC236}">
                  <a16:creationId xmlns:a16="http://schemas.microsoft.com/office/drawing/2014/main" id="{E4D136F9-2774-AF32-C142-FE964B174022}"/>
                </a:ext>
              </a:extLst>
            </p:cNvPr>
            <p:cNvSpPr/>
            <p:nvPr/>
          </p:nvSpPr>
          <p:spPr>
            <a:xfrm>
              <a:off x="657981" y="6181539"/>
              <a:ext cx="200235" cy="122148"/>
            </a:xfrm>
            <a:custGeom>
              <a:avLst/>
              <a:gdLst>
                <a:gd name="connsiteX0" fmla="*/ 157840 w 200235"/>
                <a:gd name="connsiteY0" fmla="*/ 0 h 122148"/>
                <a:gd name="connsiteX1" fmla="*/ 117316 w 200235"/>
                <a:gd name="connsiteY1" fmla="*/ 23471 h 122148"/>
                <a:gd name="connsiteX2" fmla="*/ 80254 w 200235"/>
                <a:gd name="connsiteY2" fmla="*/ 0 h 122148"/>
                <a:gd name="connsiteX3" fmla="*/ 43192 w 200235"/>
                <a:gd name="connsiteY3" fmla="*/ 21070 h 122148"/>
                <a:gd name="connsiteX4" fmla="*/ 43192 w 200235"/>
                <a:gd name="connsiteY4" fmla="*/ 3201 h 122148"/>
                <a:gd name="connsiteX5" fmla="*/ 0 w 200235"/>
                <a:gd name="connsiteY5" fmla="*/ 3201 h 122148"/>
                <a:gd name="connsiteX6" fmla="*/ 0 w 200235"/>
                <a:gd name="connsiteY6" fmla="*/ 122148 h 122148"/>
                <a:gd name="connsiteX7" fmla="*/ 1666 w 200235"/>
                <a:gd name="connsiteY7" fmla="*/ 122148 h 122148"/>
                <a:gd name="connsiteX8" fmla="*/ 34222 w 200235"/>
                <a:gd name="connsiteY8" fmla="*/ 115399 h 122148"/>
                <a:gd name="connsiteX9" fmla="*/ 43192 w 200235"/>
                <a:gd name="connsiteY9" fmla="*/ 115837 h 122148"/>
                <a:gd name="connsiteX10" fmla="*/ 43192 w 200235"/>
                <a:gd name="connsiteY10" fmla="*/ 63741 h 122148"/>
                <a:gd name="connsiteX11" fmla="*/ 62389 w 200235"/>
                <a:gd name="connsiteY11" fmla="*/ 34137 h 122148"/>
                <a:gd name="connsiteX12" fmla="*/ 78653 w 200235"/>
                <a:gd name="connsiteY12" fmla="*/ 58940 h 122148"/>
                <a:gd name="connsiteX13" fmla="*/ 78653 w 200235"/>
                <a:gd name="connsiteY13" fmla="*/ 114471 h 122148"/>
                <a:gd name="connsiteX14" fmla="*/ 87288 w 200235"/>
                <a:gd name="connsiteY14" fmla="*/ 114046 h 122148"/>
                <a:gd name="connsiteX15" fmla="*/ 121847 w 200235"/>
                <a:gd name="connsiteY15" fmla="*/ 121949 h 122148"/>
                <a:gd name="connsiteX16" fmla="*/ 121847 w 200235"/>
                <a:gd name="connsiteY16" fmla="*/ 63741 h 122148"/>
                <a:gd name="connsiteX17" fmla="*/ 141044 w 200235"/>
                <a:gd name="connsiteY17" fmla="*/ 34137 h 122148"/>
                <a:gd name="connsiteX18" fmla="*/ 157042 w 200235"/>
                <a:gd name="connsiteY18" fmla="*/ 58940 h 122148"/>
                <a:gd name="connsiteX19" fmla="*/ 157042 w 200235"/>
                <a:gd name="connsiteY19" fmla="*/ 122148 h 122148"/>
                <a:gd name="connsiteX20" fmla="*/ 158479 w 200235"/>
                <a:gd name="connsiteY20" fmla="*/ 122148 h 122148"/>
                <a:gd name="connsiteX21" fmla="*/ 190059 w 200235"/>
                <a:gd name="connsiteY21" fmla="*/ 116396 h 122148"/>
                <a:gd name="connsiteX22" fmla="*/ 200236 w 200235"/>
                <a:gd name="connsiteY22" fmla="*/ 116994 h 122148"/>
                <a:gd name="connsiteX23" fmla="*/ 200236 w 200235"/>
                <a:gd name="connsiteY23" fmla="*/ 47473 h 122148"/>
                <a:gd name="connsiteX24" fmla="*/ 157840 w 200235"/>
                <a:gd name="connsiteY24" fmla="*/ 0 h 12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0235" h="122148">
                  <a:moveTo>
                    <a:pt x="157840" y="0"/>
                  </a:moveTo>
                  <a:cubicBezTo>
                    <a:pt x="137843" y="0"/>
                    <a:pt x="123712" y="10135"/>
                    <a:pt x="117316" y="23471"/>
                  </a:cubicBezTo>
                  <a:cubicBezTo>
                    <a:pt x="112248" y="9603"/>
                    <a:pt x="101316" y="0"/>
                    <a:pt x="80254" y="0"/>
                  </a:cubicBezTo>
                  <a:cubicBezTo>
                    <a:pt x="62389" y="0"/>
                    <a:pt x="49592" y="8002"/>
                    <a:pt x="43192" y="21070"/>
                  </a:cubicBezTo>
                  <a:lnTo>
                    <a:pt x="43192" y="3201"/>
                  </a:lnTo>
                  <a:lnTo>
                    <a:pt x="0" y="3201"/>
                  </a:lnTo>
                  <a:lnTo>
                    <a:pt x="0" y="122148"/>
                  </a:lnTo>
                  <a:lnTo>
                    <a:pt x="1666" y="122148"/>
                  </a:lnTo>
                  <a:cubicBezTo>
                    <a:pt x="10388" y="117828"/>
                    <a:pt x="21213" y="115399"/>
                    <a:pt x="34222" y="115399"/>
                  </a:cubicBezTo>
                  <a:cubicBezTo>
                    <a:pt x="37305" y="115399"/>
                    <a:pt x="40281" y="115572"/>
                    <a:pt x="43192" y="115837"/>
                  </a:cubicBezTo>
                  <a:lnTo>
                    <a:pt x="43192" y="63741"/>
                  </a:lnTo>
                  <a:cubicBezTo>
                    <a:pt x="43192" y="45872"/>
                    <a:pt x="48259" y="34137"/>
                    <a:pt x="62389" y="34137"/>
                  </a:cubicBezTo>
                  <a:cubicBezTo>
                    <a:pt x="75454" y="34137"/>
                    <a:pt x="78653" y="42672"/>
                    <a:pt x="78653" y="58940"/>
                  </a:cubicBezTo>
                  <a:lnTo>
                    <a:pt x="78653" y="114471"/>
                  </a:lnTo>
                  <a:cubicBezTo>
                    <a:pt x="81431" y="114220"/>
                    <a:pt x="84281" y="114046"/>
                    <a:pt x="87288" y="114046"/>
                  </a:cubicBezTo>
                  <a:cubicBezTo>
                    <a:pt x="100705" y="114046"/>
                    <a:pt x="112595" y="116548"/>
                    <a:pt x="121847" y="121949"/>
                  </a:cubicBezTo>
                  <a:lnTo>
                    <a:pt x="121847" y="63741"/>
                  </a:lnTo>
                  <a:cubicBezTo>
                    <a:pt x="121847" y="45872"/>
                    <a:pt x="126646" y="34137"/>
                    <a:pt x="141044" y="34137"/>
                  </a:cubicBezTo>
                  <a:cubicBezTo>
                    <a:pt x="154107" y="34137"/>
                    <a:pt x="157042" y="42672"/>
                    <a:pt x="157042" y="58940"/>
                  </a:cubicBezTo>
                  <a:lnTo>
                    <a:pt x="157042" y="122148"/>
                  </a:lnTo>
                  <a:lnTo>
                    <a:pt x="158479" y="122148"/>
                  </a:lnTo>
                  <a:cubicBezTo>
                    <a:pt x="167360" y="118421"/>
                    <a:pt x="178092" y="116396"/>
                    <a:pt x="190059" y="116396"/>
                  </a:cubicBezTo>
                  <a:cubicBezTo>
                    <a:pt x="193511" y="116396"/>
                    <a:pt x="196913" y="116607"/>
                    <a:pt x="200236" y="116994"/>
                  </a:cubicBezTo>
                  <a:lnTo>
                    <a:pt x="200236" y="47473"/>
                  </a:lnTo>
                  <a:cubicBezTo>
                    <a:pt x="200236" y="22670"/>
                    <a:pt x="190635" y="0"/>
                    <a:pt x="157840" y="0"/>
                  </a:cubicBezTo>
                </a:path>
              </a:pathLst>
            </a:custGeom>
            <a:grpFill/>
            <a:ln w="836" cap="flat">
              <a:noFill/>
              <a:prstDash val="solid"/>
              <a:round/>
            </a:ln>
          </p:spPr>
          <p:txBody>
            <a:bodyPr rtlCol="0" anchor="ctr"/>
            <a:lstStyle/>
            <a:p>
              <a:endParaRPr lang="en-US" sz="819">
                <a:solidFill>
                  <a:srgbClr val="F9EEE2"/>
                </a:solidFill>
              </a:endParaRPr>
            </a:p>
          </p:txBody>
        </p:sp>
        <p:sp>
          <p:nvSpPr>
            <p:cNvPr id="16" name="Freeform 15">
              <a:extLst>
                <a:ext uri="{FF2B5EF4-FFF2-40B4-BE49-F238E27FC236}">
                  <a16:creationId xmlns:a16="http://schemas.microsoft.com/office/drawing/2014/main" id="{1D883A65-4467-5FA4-F321-987FF0AF6311}"/>
                </a:ext>
              </a:extLst>
            </p:cNvPr>
            <p:cNvSpPr/>
            <p:nvPr/>
          </p:nvSpPr>
          <p:spPr>
            <a:xfrm>
              <a:off x="1026039" y="6181530"/>
              <a:ext cx="124360" cy="130863"/>
            </a:xfrm>
            <a:custGeom>
              <a:avLst/>
              <a:gdLst>
                <a:gd name="connsiteX0" fmla="*/ 43143 w 124360"/>
                <a:gd name="connsiteY0" fmla="*/ 110820 h 130863"/>
                <a:gd name="connsiteX1" fmla="*/ 43143 w 124360"/>
                <a:gd name="connsiteY1" fmla="*/ 63660 h 130863"/>
                <a:gd name="connsiteX2" fmla="*/ 63645 w 124360"/>
                <a:gd name="connsiteY2" fmla="*/ 34094 h 130863"/>
                <a:gd name="connsiteX3" fmla="*/ 81221 w 124360"/>
                <a:gd name="connsiteY3" fmla="*/ 58866 h 130863"/>
                <a:gd name="connsiteX4" fmla="*/ 81221 w 124360"/>
                <a:gd name="connsiteY4" fmla="*/ 111245 h 130863"/>
                <a:gd name="connsiteX5" fmla="*/ 124360 w 124360"/>
                <a:gd name="connsiteY5" fmla="*/ 130863 h 130863"/>
                <a:gd name="connsiteX6" fmla="*/ 124360 w 124360"/>
                <a:gd name="connsiteY6" fmla="*/ 47413 h 130863"/>
                <a:gd name="connsiteX7" fmla="*/ 81487 w 124360"/>
                <a:gd name="connsiteY7" fmla="*/ 0 h 130863"/>
                <a:gd name="connsiteX8" fmla="*/ 43143 w 124360"/>
                <a:gd name="connsiteY8" fmla="*/ 21042 h 130863"/>
                <a:gd name="connsiteX9" fmla="*/ 43143 w 124360"/>
                <a:gd name="connsiteY9" fmla="*/ 3197 h 130863"/>
                <a:gd name="connsiteX10" fmla="*/ 0 w 124360"/>
                <a:gd name="connsiteY10" fmla="*/ 3197 h 130863"/>
                <a:gd name="connsiteX11" fmla="*/ 0 w 124360"/>
                <a:gd name="connsiteY11" fmla="*/ 126547 h 130863"/>
                <a:gd name="connsiteX12" fmla="*/ 43143 w 124360"/>
                <a:gd name="connsiteY12" fmla="*/ 110820 h 13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60" h="130863">
                  <a:moveTo>
                    <a:pt x="43143" y="110820"/>
                  </a:moveTo>
                  <a:lnTo>
                    <a:pt x="43143" y="63660"/>
                  </a:lnTo>
                  <a:cubicBezTo>
                    <a:pt x="43143" y="45815"/>
                    <a:pt x="49000" y="34094"/>
                    <a:pt x="63645" y="34094"/>
                  </a:cubicBezTo>
                  <a:cubicBezTo>
                    <a:pt x="76693" y="34094"/>
                    <a:pt x="81221" y="42618"/>
                    <a:pt x="81221" y="58866"/>
                  </a:cubicBezTo>
                  <a:lnTo>
                    <a:pt x="81221" y="111245"/>
                  </a:lnTo>
                  <a:cubicBezTo>
                    <a:pt x="97954" y="114236"/>
                    <a:pt x="112544" y="121008"/>
                    <a:pt x="124360" y="130863"/>
                  </a:cubicBezTo>
                  <a:lnTo>
                    <a:pt x="124360" y="47413"/>
                  </a:lnTo>
                  <a:cubicBezTo>
                    <a:pt x="124360" y="22641"/>
                    <a:pt x="113974" y="0"/>
                    <a:pt x="81487" y="0"/>
                  </a:cubicBezTo>
                  <a:cubicBezTo>
                    <a:pt x="63645" y="0"/>
                    <a:pt x="49532" y="7991"/>
                    <a:pt x="43143" y="21042"/>
                  </a:cubicBezTo>
                  <a:lnTo>
                    <a:pt x="43143" y="3197"/>
                  </a:lnTo>
                  <a:lnTo>
                    <a:pt x="0" y="3197"/>
                  </a:lnTo>
                  <a:lnTo>
                    <a:pt x="0" y="126547"/>
                  </a:lnTo>
                  <a:cubicBezTo>
                    <a:pt x="53" y="126591"/>
                    <a:pt x="28226" y="113019"/>
                    <a:pt x="43143" y="110820"/>
                  </a:cubicBezTo>
                </a:path>
              </a:pathLst>
            </a:custGeom>
            <a:grpFill/>
            <a:ln w="836" cap="flat">
              <a:noFill/>
              <a:prstDash val="solid"/>
              <a:round/>
            </a:ln>
          </p:spPr>
          <p:txBody>
            <a:bodyPr rtlCol="0" anchor="ctr"/>
            <a:lstStyle/>
            <a:p>
              <a:endParaRPr lang="en-US" sz="819">
                <a:solidFill>
                  <a:srgbClr val="F9EEE2"/>
                </a:solidFill>
              </a:endParaRPr>
            </a:p>
          </p:txBody>
        </p:sp>
      </p:grpSp>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Tree>
    <p:extLst>
      <p:ext uri="{BB962C8B-B14F-4D97-AF65-F5344CB8AC3E}">
        <p14:creationId xmlns:p14="http://schemas.microsoft.com/office/powerpoint/2010/main" val="428145108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thank yo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FEF1C642-F87A-BD64-DB6E-54F205895077}"/>
              </a:ext>
            </a:extLst>
          </p:cNvPr>
          <p:cNvSpPr>
            <a:spLocks noGrp="1"/>
          </p:cNvSpPr>
          <p:nvPr>
            <p:ph type="body" sz="quarter" idx="11" hasCustomPrompt="1"/>
          </p:nvPr>
        </p:nvSpPr>
        <p:spPr>
          <a:xfrm>
            <a:off x="2368153" y="1161000"/>
            <a:ext cx="3379044" cy="594000"/>
          </a:xfrm>
        </p:spPr>
        <p:txBody>
          <a:bodyPr anchor="b">
            <a:noAutofit/>
          </a:bodyPr>
          <a:lstStyle>
            <a:lvl1pPr marL="0" indent="0">
              <a:lnSpc>
                <a:spcPct val="110000"/>
              </a:lnSpc>
              <a:buNone/>
              <a:defRPr sz="1350">
                <a:solidFill>
                  <a:schemeClr val="bg1"/>
                </a:solidFill>
              </a:defRPr>
            </a:lvl1pPr>
            <a:lvl2pPr marL="342875" indent="0">
              <a:lnSpc>
                <a:spcPct val="110000"/>
              </a:lnSpc>
              <a:buNone/>
              <a:defRPr sz="1350">
                <a:solidFill>
                  <a:schemeClr val="bg1"/>
                </a:solidFill>
              </a:defRPr>
            </a:lvl2pPr>
            <a:lvl3pPr marL="685751" indent="0">
              <a:lnSpc>
                <a:spcPct val="110000"/>
              </a:lnSpc>
              <a:buNone/>
              <a:defRPr sz="1350">
                <a:solidFill>
                  <a:schemeClr val="bg1"/>
                </a:solidFill>
              </a:defRPr>
            </a:lvl3pPr>
            <a:lvl4pPr marL="1028627" indent="0">
              <a:lnSpc>
                <a:spcPct val="110000"/>
              </a:lnSpc>
              <a:buNone/>
              <a:defRPr sz="1350">
                <a:solidFill>
                  <a:schemeClr val="bg1"/>
                </a:solidFill>
              </a:defRPr>
            </a:lvl4pPr>
            <a:lvl5pPr marL="1371502" indent="0">
              <a:lnSpc>
                <a:spcPct val="110000"/>
              </a:lnSpc>
              <a:buNone/>
              <a:defRPr sz="1350">
                <a:solidFill>
                  <a:schemeClr val="bg1"/>
                </a:solidFill>
              </a:defRPr>
            </a:lvl5pPr>
          </a:lstStyle>
          <a:p>
            <a:pPr lvl="0"/>
            <a:r>
              <a:rPr lang="en-GB"/>
              <a:t>Contact details</a:t>
            </a:r>
            <a:endParaRPr lang="en-US"/>
          </a:p>
        </p:txBody>
      </p:sp>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5"/>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SAY THANK YOU</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1" y="405001"/>
            <a:ext cx="1764625" cy="1416180"/>
          </a:xfrm>
          <a:prstGeom prst="rect">
            <a:avLst/>
          </a:prstGeom>
        </p:spPr>
      </p:pic>
    </p:spTree>
    <p:extLst>
      <p:ext uri="{BB962C8B-B14F-4D97-AF65-F5344CB8AC3E}">
        <p14:creationId xmlns:p14="http://schemas.microsoft.com/office/powerpoint/2010/main" val="14340130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deck title with cli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338E6AA4-291F-0920-9A13-CAF65F00E9E8}"/>
              </a:ext>
            </a:extLst>
          </p:cNvPr>
          <p:cNvSpPr/>
          <p:nvPr/>
        </p:nvSpPr>
        <p:spPr>
          <a:xfrm>
            <a:off x="1267390" y="1"/>
            <a:ext cx="5828997" cy="4536237"/>
          </a:xfrm>
          <a:custGeom>
            <a:avLst/>
            <a:gdLst>
              <a:gd name="connsiteX0" fmla="*/ 0 w 7771996"/>
              <a:gd name="connsiteY0" fmla="*/ 0 h 6048316"/>
              <a:gd name="connsiteX1" fmla="*/ 7771996 w 7771996"/>
              <a:gd name="connsiteY1" fmla="*/ 0 h 6048316"/>
              <a:gd name="connsiteX2" fmla="*/ 7771996 w 7771996"/>
              <a:gd name="connsiteY2" fmla="*/ 6048317 h 6048316"/>
              <a:gd name="connsiteX3" fmla="*/ 0 w 7771996"/>
              <a:gd name="connsiteY3" fmla="*/ 6048317 h 6048316"/>
            </a:gdLst>
            <a:ahLst/>
            <a:cxnLst>
              <a:cxn ang="0">
                <a:pos x="connsiteX0" y="connsiteY0"/>
              </a:cxn>
              <a:cxn ang="0">
                <a:pos x="connsiteX1" y="connsiteY1"/>
              </a:cxn>
              <a:cxn ang="0">
                <a:pos x="connsiteX2" y="connsiteY2"/>
              </a:cxn>
              <a:cxn ang="0">
                <a:pos x="connsiteX3" y="connsiteY3"/>
              </a:cxn>
            </a:cxnLst>
            <a:rect l="l" t="t" r="r" b="b"/>
            <a:pathLst>
              <a:path w="7771996" h="6048316">
                <a:moveTo>
                  <a:pt x="0" y="0"/>
                </a:moveTo>
                <a:lnTo>
                  <a:pt x="7771996" y="0"/>
                </a:lnTo>
                <a:lnTo>
                  <a:pt x="7771996" y="6048317"/>
                </a:lnTo>
                <a:lnTo>
                  <a:pt x="0" y="6048317"/>
                </a:lnTo>
                <a:close/>
              </a:path>
            </a:pathLst>
          </a:custGeom>
          <a:noFill/>
          <a:ln w="2376" cap="flat">
            <a:noFill/>
            <a:prstDash val="solid"/>
            <a:round/>
          </a:ln>
        </p:spPr>
        <p:txBody>
          <a:bodyPr rtlCol="0" anchor="ctr"/>
          <a:lstStyle/>
          <a:p>
            <a:endParaRPr lang="en-US" sz="819"/>
          </a:p>
        </p:txBody>
      </p:sp>
      <p:sp>
        <p:nvSpPr>
          <p:cNvPr id="18" name="Text Placeholder 17">
            <a:extLst>
              <a:ext uri="{FF2B5EF4-FFF2-40B4-BE49-F238E27FC236}">
                <a16:creationId xmlns:a16="http://schemas.microsoft.com/office/drawing/2014/main" id="{AE5356B2-3760-A72A-9BC3-52677DEEEB76}"/>
              </a:ext>
            </a:extLst>
          </p:cNvPr>
          <p:cNvSpPr>
            <a:spLocks noGrp="1"/>
          </p:cNvSpPr>
          <p:nvPr>
            <p:ph type="body" sz="quarter" idx="10" hasCustomPrompt="1"/>
          </p:nvPr>
        </p:nvSpPr>
        <p:spPr>
          <a:xfrm>
            <a:off x="0" y="4113705"/>
            <a:ext cx="9144000" cy="1029797"/>
          </a:xfrm>
        </p:spPr>
        <p:txBody>
          <a:bodyPr wrap="square" lIns="503998" rIns="503998" bIns="288000" anchor="b">
            <a:spAutoFit/>
          </a:bodyPr>
          <a:lstStyle>
            <a:lvl1pPr marL="0" indent="0" algn="l">
              <a:lnSpc>
                <a:spcPct val="70000"/>
              </a:lnSpc>
              <a:buNone/>
              <a:defRPr sz="6750" b="1" i="0">
                <a:solidFill>
                  <a:schemeClr val="bg1"/>
                </a:solidFill>
                <a:latin typeface="Founders Grotesk Semibold" panose="020B0503030202060203" pitchFamily="34" charset="77"/>
              </a:defRPr>
            </a:lvl1pPr>
            <a:lvl2pPr marL="342875" indent="0">
              <a:buNone/>
              <a:defRPr>
                <a:solidFill>
                  <a:schemeClr val="bg1"/>
                </a:solidFill>
              </a:defRPr>
            </a:lvl2pPr>
            <a:lvl3pPr marL="685751" indent="0">
              <a:buNone/>
              <a:defRPr>
                <a:solidFill>
                  <a:schemeClr val="bg1"/>
                </a:solidFill>
              </a:defRPr>
            </a:lvl3pPr>
            <a:lvl4pPr marL="1028627" indent="0">
              <a:buNone/>
              <a:defRPr>
                <a:solidFill>
                  <a:schemeClr val="bg1"/>
                </a:solidFill>
              </a:defRPr>
            </a:lvl4pPr>
            <a:lvl5pPr marL="1371502" indent="0">
              <a:buNone/>
              <a:defRPr>
                <a:solidFill>
                  <a:schemeClr val="bg1"/>
                </a:solidFill>
              </a:defRPr>
            </a:lvl5pPr>
          </a:lstStyle>
          <a:p>
            <a:pPr lvl="0"/>
            <a:r>
              <a:rPr lang="en-GB"/>
              <a:t>DECK TITLE</a:t>
            </a:r>
          </a:p>
        </p:txBody>
      </p:sp>
      <p:pic>
        <p:nvPicPr>
          <p:cNvPr id="2" name="Graphic 1">
            <a:extLst>
              <a:ext uri="{FF2B5EF4-FFF2-40B4-BE49-F238E27FC236}">
                <a16:creationId xmlns:a16="http://schemas.microsoft.com/office/drawing/2014/main" id="{B504AE83-CDC4-3601-8BA9-8A52B8CE9E2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05001" y="405001"/>
            <a:ext cx="1764625" cy="1416180"/>
          </a:xfrm>
          <a:prstGeom prst="rect">
            <a:avLst/>
          </a:prstGeom>
        </p:spPr>
      </p:pic>
      <p:grpSp>
        <p:nvGrpSpPr>
          <p:cNvPr id="5" name="Group 4">
            <a:extLst>
              <a:ext uri="{FF2B5EF4-FFF2-40B4-BE49-F238E27FC236}">
                <a16:creationId xmlns:a16="http://schemas.microsoft.com/office/drawing/2014/main" id="{8B5B0457-C661-ADDF-3064-4A85FC15E77F}"/>
              </a:ext>
            </a:extLst>
          </p:cNvPr>
          <p:cNvGrpSpPr/>
          <p:nvPr userDrawn="1"/>
        </p:nvGrpSpPr>
        <p:grpSpPr>
          <a:xfrm rot="2700000">
            <a:off x="2281767" y="1003092"/>
            <a:ext cx="838426" cy="838426"/>
            <a:chOff x="3409562" y="1501200"/>
            <a:chExt cx="790413" cy="790413"/>
          </a:xfrm>
        </p:grpSpPr>
        <p:cxnSp>
          <p:nvCxnSpPr>
            <p:cNvPr id="6" name="Straight Connector 5">
              <a:extLst>
                <a:ext uri="{FF2B5EF4-FFF2-40B4-BE49-F238E27FC236}">
                  <a16:creationId xmlns:a16="http://schemas.microsoft.com/office/drawing/2014/main" id="{CFE05B89-4942-7F76-EF7D-BE32500E2A33}"/>
                </a:ext>
              </a:extLst>
            </p:cNvPr>
            <p:cNvCxnSpPr>
              <a:cxnSpLocks/>
            </p:cNvCxnSpPr>
            <p:nvPr/>
          </p:nvCxnSpPr>
          <p:spPr>
            <a:xfrm>
              <a:off x="3804769" y="1501200"/>
              <a:ext cx="0" cy="790413"/>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88AB36B2-D5C5-FF56-838F-EBC3D9F8CFCF}"/>
                </a:ext>
              </a:extLst>
            </p:cNvPr>
            <p:cNvCxnSpPr>
              <a:cxnSpLocks/>
            </p:cNvCxnSpPr>
            <p:nvPr/>
          </p:nvCxnSpPr>
          <p:spPr>
            <a:xfrm rot="5400000">
              <a:off x="3804769" y="1501200"/>
              <a:ext cx="0" cy="790413"/>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83905957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B98A-22D2-024A-5F1E-AD0D8BEE50CC}"/>
              </a:ext>
            </a:extLst>
          </p:cNvPr>
          <p:cNvSpPr>
            <a:spLocks noGrp="1"/>
          </p:cNvSpPr>
          <p:nvPr>
            <p:ph type="ctrTitle"/>
          </p:nvPr>
        </p:nvSpPr>
        <p:spPr>
          <a:xfrm>
            <a:off x="1143000" y="2009254"/>
            <a:ext cx="6858000" cy="623219"/>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C79616A2-41BA-4D36-545A-D74EBF6D932E}"/>
              </a:ext>
            </a:extLst>
          </p:cNvPr>
          <p:cNvSpPr>
            <a:spLocks noGrp="1"/>
          </p:cNvSpPr>
          <p:nvPr>
            <p:ph type="subTitle" idx="1"/>
          </p:nvPr>
        </p:nvSpPr>
        <p:spPr>
          <a:xfrm>
            <a:off x="1143000" y="2701530"/>
            <a:ext cx="6858000" cy="249305"/>
          </a:xfrm>
        </p:spPr>
        <p:txBody>
          <a:bodyPr/>
          <a:lstStyle>
            <a:lvl1pPr marL="0" indent="0" algn="ctr">
              <a:buNone/>
              <a:defRPr sz="1800"/>
            </a:lvl1pPr>
            <a:lvl2pPr marL="342875" indent="0" algn="ctr">
              <a:buNone/>
              <a:defRPr sz="1500"/>
            </a:lvl2pPr>
            <a:lvl3pPr marL="685751" indent="0" algn="ctr">
              <a:buNone/>
              <a:defRPr sz="1350"/>
            </a:lvl3pPr>
            <a:lvl4pPr marL="1028627" indent="0" algn="ctr">
              <a:buNone/>
              <a:defRPr sz="1200"/>
            </a:lvl4pPr>
            <a:lvl5pPr marL="1371502" indent="0" algn="ctr">
              <a:buNone/>
              <a:defRPr sz="1200"/>
            </a:lvl5pPr>
            <a:lvl6pPr marL="1714377" indent="0" algn="ctr">
              <a:buNone/>
              <a:defRPr sz="1200"/>
            </a:lvl6pPr>
            <a:lvl7pPr marL="2057254" indent="0" algn="ctr">
              <a:buNone/>
              <a:defRPr sz="1200"/>
            </a:lvl7pPr>
            <a:lvl8pPr marL="2400129" indent="0" algn="ctr">
              <a:buNone/>
              <a:defRPr sz="1200"/>
            </a:lvl8pPr>
            <a:lvl9pPr marL="2743004"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DEF159E-1A6B-A9D3-11EE-75EE453960D1}"/>
              </a:ext>
            </a:extLst>
          </p:cNvPr>
          <p:cNvSpPr>
            <a:spLocks noGrp="1"/>
          </p:cNvSpPr>
          <p:nvPr>
            <p:ph type="dt" sz="half" idx="10"/>
          </p:nvPr>
        </p:nvSpPr>
        <p:spPr/>
        <p:txBody>
          <a:bodyPr/>
          <a:lstStyle/>
          <a:p>
            <a:fld id="{E4378EC5-B144-B04A-A5C5-17729B4A5DEE}" type="datetimeFigureOut">
              <a:rPr lang="en-US" smtClean="0"/>
              <a:t>6/26/2026</a:t>
            </a:fld>
            <a:endParaRPr lang="en-US"/>
          </a:p>
        </p:txBody>
      </p:sp>
      <p:sp>
        <p:nvSpPr>
          <p:cNvPr id="5" name="Footer Placeholder 4">
            <a:extLst>
              <a:ext uri="{FF2B5EF4-FFF2-40B4-BE49-F238E27FC236}">
                <a16:creationId xmlns:a16="http://schemas.microsoft.com/office/drawing/2014/main" id="{5C9BF70F-8EA7-06B6-7F4B-EC7141A248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DD55B0-3C0E-9130-5C27-03ADA2F59840}"/>
              </a:ext>
            </a:extLst>
          </p:cNvPr>
          <p:cNvSpPr>
            <a:spLocks noGrp="1"/>
          </p:cNvSpPr>
          <p:nvPr>
            <p:ph type="sldNum" sz="quarter" idx="12"/>
          </p:nvPr>
        </p:nvSpPr>
        <p:spPr/>
        <p:txBody>
          <a:bodyPr/>
          <a:lstStyle/>
          <a:p>
            <a:fld id="{D9E998BF-6B93-D64D-B9EF-3D3A093A5035}" type="slidenum">
              <a:rPr lang="en-US" smtClean="0"/>
              <a:t>‹#›</a:t>
            </a:fld>
            <a:endParaRPr lang="en-US"/>
          </a:p>
        </p:txBody>
      </p:sp>
    </p:spTree>
    <p:extLst>
      <p:ext uri="{BB962C8B-B14F-4D97-AF65-F5344CB8AC3E}">
        <p14:creationId xmlns:p14="http://schemas.microsoft.com/office/powerpoint/2010/main" val="74555207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itle +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825A0-FF52-48F6-83BD-021947531D4D}"/>
              </a:ext>
            </a:extLst>
          </p:cNvPr>
          <p:cNvSpPr>
            <a:spLocks noGrp="1"/>
          </p:cNvSpPr>
          <p:nvPr>
            <p:ph type="title"/>
          </p:nvPr>
        </p:nvSpPr>
        <p:spPr>
          <a:xfrm>
            <a:off x="546499" y="695326"/>
            <a:ext cx="8051005" cy="416881"/>
          </a:xfrm>
        </p:spPr>
        <p:txBody>
          <a:bodyPr anchor="t">
            <a:noAutofit/>
          </a:bodyPr>
          <a:lstStyle>
            <a:lvl1pPr>
              <a:defRPr sz="2100">
                <a:solidFill>
                  <a:schemeClr val="tx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077580-4468-4158-B4A2-4B170A522D07}"/>
              </a:ext>
            </a:extLst>
          </p:cNvPr>
          <p:cNvSpPr>
            <a:spLocks noGrp="1"/>
          </p:cNvSpPr>
          <p:nvPr>
            <p:ph idx="1"/>
          </p:nvPr>
        </p:nvSpPr>
        <p:spPr>
          <a:xfrm>
            <a:off x="546499" y="1663576"/>
            <a:ext cx="8051005" cy="2969147"/>
          </a:xfrm>
        </p:spPr>
        <p:txBody>
          <a:bodyPr>
            <a:normAutofit/>
          </a:bodyPr>
          <a:lstStyle>
            <a:lvl1pPr marL="0" indent="0">
              <a:lnSpc>
                <a:spcPct val="100000"/>
              </a:lnSpc>
              <a:spcBef>
                <a:spcPts val="0"/>
              </a:spcBef>
              <a:buNone/>
              <a:defRPr sz="1200">
                <a:solidFill>
                  <a:schemeClr val="tx1"/>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3FC64FA-C477-4192-A5F0-14510DE813F5}"/>
              </a:ext>
            </a:extLst>
          </p:cNvPr>
          <p:cNvSpPr>
            <a:spLocks noGrp="1"/>
          </p:cNvSpPr>
          <p:nvPr>
            <p:ph type="dt" sz="half" idx="10"/>
          </p:nvPr>
        </p:nvSpPr>
        <p:spPr/>
        <p:txBody>
          <a:bodyPr/>
          <a:lstStyle/>
          <a:p>
            <a:pPr defTabSz="685751">
              <a:defRPr/>
            </a:pPr>
            <a:fld id="{8DDFAB3A-2AEB-4974-854A-6C847D84EF23}" type="datetimeFigureOut">
              <a:rPr lang="en-GB" sz="900" smtClean="0">
                <a:solidFill>
                  <a:srgbClr val="232D3A">
                    <a:tint val="75000"/>
                  </a:srgbClr>
                </a:solidFill>
                <a:latin typeface="RM Pro Light"/>
              </a:rPr>
              <a:pPr defTabSz="685751">
                <a:defRPr/>
              </a:pPr>
              <a:t>26/06/2026</a:t>
            </a:fld>
            <a:endParaRPr lang="en-GB" sz="900">
              <a:solidFill>
                <a:srgbClr val="232D3A">
                  <a:tint val="75000"/>
                </a:srgbClr>
              </a:solidFill>
              <a:latin typeface="RM Pro Light"/>
            </a:endParaRPr>
          </a:p>
        </p:txBody>
      </p:sp>
      <p:sp>
        <p:nvSpPr>
          <p:cNvPr id="5" name="Footer Placeholder 4">
            <a:extLst>
              <a:ext uri="{FF2B5EF4-FFF2-40B4-BE49-F238E27FC236}">
                <a16:creationId xmlns:a16="http://schemas.microsoft.com/office/drawing/2014/main" id="{5ABD70C9-7A41-4578-B5C5-AAC1AFA037BA}"/>
              </a:ext>
            </a:extLst>
          </p:cNvPr>
          <p:cNvSpPr>
            <a:spLocks noGrp="1"/>
          </p:cNvSpPr>
          <p:nvPr>
            <p:ph type="ftr" sz="quarter" idx="11"/>
          </p:nvPr>
        </p:nvSpPr>
        <p:spPr/>
        <p:txBody>
          <a:bodyPr/>
          <a:lstStyle/>
          <a:p>
            <a:pPr algn="ctr" defTabSz="685751">
              <a:defRPr/>
            </a:pPr>
            <a:endParaRPr lang="en-GB" sz="900">
              <a:solidFill>
                <a:srgbClr val="232D3A">
                  <a:tint val="75000"/>
                </a:srgbClr>
              </a:solidFill>
              <a:latin typeface="RM Pro Light"/>
            </a:endParaRPr>
          </a:p>
        </p:txBody>
      </p:sp>
      <p:sp>
        <p:nvSpPr>
          <p:cNvPr id="6" name="Slide Number Placeholder 5">
            <a:extLst>
              <a:ext uri="{FF2B5EF4-FFF2-40B4-BE49-F238E27FC236}">
                <a16:creationId xmlns:a16="http://schemas.microsoft.com/office/drawing/2014/main" id="{6C2A5594-A271-427F-90F4-8F24AA8E180B}"/>
              </a:ext>
            </a:extLst>
          </p:cNvPr>
          <p:cNvSpPr>
            <a:spLocks noGrp="1"/>
          </p:cNvSpPr>
          <p:nvPr>
            <p:ph type="sldNum" sz="quarter" idx="12"/>
          </p:nvPr>
        </p:nvSpPr>
        <p:spPr/>
        <p:txBody>
          <a:bodyPr/>
          <a:lstStyle/>
          <a:p>
            <a:pPr algn="r" defTabSz="685751">
              <a:defRPr/>
            </a:pPr>
            <a:fld id="{A182579E-9500-44BD-83F8-49C1BD5F96C4}" type="slidenum">
              <a:rPr lang="en-GB" sz="900" smtClean="0">
                <a:solidFill>
                  <a:srgbClr val="232D3A">
                    <a:tint val="75000"/>
                  </a:srgbClr>
                </a:solidFill>
                <a:latin typeface="RM Pro Light"/>
              </a:rPr>
              <a:pPr algn="r" defTabSz="685751">
                <a:defRPr/>
              </a:pPr>
              <a:t>‹#›</a:t>
            </a:fld>
            <a:endParaRPr lang="en-GB" sz="900">
              <a:solidFill>
                <a:srgbClr val="232D3A">
                  <a:tint val="75000"/>
                </a:srgbClr>
              </a:solidFill>
              <a:latin typeface="RM Pro Light"/>
            </a:endParaRPr>
          </a:p>
        </p:txBody>
      </p:sp>
      <p:sp>
        <p:nvSpPr>
          <p:cNvPr id="9" name="Freeform 11">
            <a:extLst>
              <a:ext uri="{FF2B5EF4-FFF2-40B4-BE49-F238E27FC236}">
                <a16:creationId xmlns:a16="http://schemas.microsoft.com/office/drawing/2014/main" id="{73084AA7-CEDF-464A-8E7B-12FBCC6DC814}"/>
              </a:ext>
            </a:extLst>
          </p:cNvPr>
          <p:cNvSpPr>
            <a:spLocks noEditPoints="1"/>
          </p:cNvSpPr>
          <p:nvPr userDrawn="1"/>
        </p:nvSpPr>
        <p:spPr bwMode="auto">
          <a:xfrm>
            <a:off x="172642" y="4786313"/>
            <a:ext cx="373856" cy="186929"/>
          </a:xfrm>
          <a:custGeom>
            <a:avLst/>
            <a:gdLst>
              <a:gd name="T0" fmla="*/ 1979 w 3959"/>
              <a:gd name="T1" fmla="*/ 0 h 1979"/>
              <a:gd name="T2" fmla="*/ 0 w 3959"/>
              <a:gd name="T3" fmla="*/ 1979 h 1979"/>
              <a:gd name="T4" fmla="*/ 490 w 3959"/>
              <a:gd name="T5" fmla="*/ 1979 h 1979"/>
              <a:gd name="T6" fmla="*/ 1979 w 3959"/>
              <a:gd name="T7" fmla="*/ 489 h 1979"/>
              <a:gd name="T8" fmla="*/ 3469 w 3959"/>
              <a:gd name="T9" fmla="*/ 1979 h 1979"/>
              <a:gd name="T10" fmla="*/ 3959 w 3959"/>
              <a:gd name="T11" fmla="*/ 1979 h 1979"/>
              <a:gd name="T12" fmla="*/ 1979 w 3959"/>
              <a:gd name="T13" fmla="*/ 0 h 1979"/>
              <a:gd name="T14" fmla="*/ 1979 w 3959"/>
              <a:gd name="T15" fmla="*/ 578 h 1979"/>
              <a:gd name="T16" fmla="*/ 578 w 3959"/>
              <a:gd name="T17" fmla="*/ 1979 h 1979"/>
              <a:gd name="T18" fmla="*/ 1068 w 3959"/>
              <a:gd name="T19" fmla="*/ 1979 h 1979"/>
              <a:gd name="T20" fmla="*/ 1979 w 3959"/>
              <a:gd name="T21" fmla="*/ 1068 h 1979"/>
              <a:gd name="T22" fmla="*/ 2891 w 3959"/>
              <a:gd name="T23" fmla="*/ 1979 h 1979"/>
              <a:gd name="T24" fmla="*/ 3381 w 3959"/>
              <a:gd name="T25" fmla="*/ 1979 h 1979"/>
              <a:gd name="T26" fmla="*/ 1979 w 3959"/>
              <a:gd name="T27" fmla="*/ 578 h 1979"/>
              <a:gd name="T28" fmla="*/ 2803 w 3959"/>
              <a:gd name="T29" fmla="*/ 1979 h 1979"/>
              <a:gd name="T30" fmla="*/ 2313 w 3959"/>
              <a:gd name="T31" fmla="*/ 1979 h 1979"/>
              <a:gd name="T32" fmla="*/ 1979 w 3959"/>
              <a:gd name="T33" fmla="*/ 1646 h 1979"/>
              <a:gd name="T34" fmla="*/ 1646 w 3959"/>
              <a:gd name="T35" fmla="*/ 1979 h 1979"/>
              <a:gd name="T36" fmla="*/ 1156 w 3959"/>
              <a:gd name="T37" fmla="*/ 1979 h 1979"/>
              <a:gd name="T38" fmla="*/ 1979 w 3959"/>
              <a:gd name="T39" fmla="*/ 1156 h 1979"/>
              <a:gd name="T40" fmla="*/ 2803 w 3959"/>
              <a:gd name="T41" fmla="*/ 1979 h 1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959" h="1979">
                <a:moveTo>
                  <a:pt x="1979" y="0"/>
                </a:moveTo>
                <a:cubicBezTo>
                  <a:pt x="888" y="0"/>
                  <a:pt x="0" y="888"/>
                  <a:pt x="0" y="1979"/>
                </a:cubicBezTo>
                <a:cubicBezTo>
                  <a:pt x="490" y="1979"/>
                  <a:pt x="490" y="1979"/>
                  <a:pt x="490" y="1979"/>
                </a:cubicBezTo>
                <a:cubicBezTo>
                  <a:pt x="490" y="1158"/>
                  <a:pt x="1158" y="489"/>
                  <a:pt x="1979" y="489"/>
                </a:cubicBezTo>
                <a:cubicBezTo>
                  <a:pt x="2801" y="489"/>
                  <a:pt x="3469" y="1158"/>
                  <a:pt x="3469" y="1979"/>
                </a:cubicBezTo>
                <a:cubicBezTo>
                  <a:pt x="3959" y="1979"/>
                  <a:pt x="3959" y="1979"/>
                  <a:pt x="3959" y="1979"/>
                </a:cubicBezTo>
                <a:cubicBezTo>
                  <a:pt x="3959" y="888"/>
                  <a:pt x="3071" y="0"/>
                  <a:pt x="1979" y="0"/>
                </a:cubicBezTo>
                <a:moveTo>
                  <a:pt x="1979" y="578"/>
                </a:moveTo>
                <a:cubicBezTo>
                  <a:pt x="1207" y="578"/>
                  <a:pt x="578" y="1207"/>
                  <a:pt x="578" y="1979"/>
                </a:cubicBezTo>
                <a:cubicBezTo>
                  <a:pt x="1068" y="1979"/>
                  <a:pt x="1068" y="1979"/>
                  <a:pt x="1068" y="1979"/>
                </a:cubicBezTo>
                <a:cubicBezTo>
                  <a:pt x="1068" y="1476"/>
                  <a:pt x="1477" y="1068"/>
                  <a:pt x="1979" y="1068"/>
                </a:cubicBezTo>
                <a:cubicBezTo>
                  <a:pt x="2482" y="1068"/>
                  <a:pt x="2891" y="1476"/>
                  <a:pt x="2891" y="1979"/>
                </a:cubicBezTo>
                <a:cubicBezTo>
                  <a:pt x="3381" y="1979"/>
                  <a:pt x="3381" y="1979"/>
                  <a:pt x="3381" y="1979"/>
                </a:cubicBezTo>
                <a:cubicBezTo>
                  <a:pt x="3381" y="1207"/>
                  <a:pt x="2752" y="578"/>
                  <a:pt x="1979" y="578"/>
                </a:cubicBezTo>
                <a:moveTo>
                  <a:pt x="2803" y="1979"/>
                </a:moveTo>
                <a:cubicBezTo>
                  <a:pt x="2313" y="1979"/>
                  <a:pt x="2313" y="1979"/>
                  <a:pt x="2313" y="1979"/>
                </a:cubicBezTo>
                <a:cubicBezTo>
                  <a:pt x="2313" y="1795"/>
                  <a:pt x="2163" y="1646"/>
                  <a:pt x="1979" y="1646"/>
                </a:cubicBezTo>
                <a:cubicBezTo>
                  <a:pt x="1796" y="1646"/>
                  <a:pt x="1646" y="1795"/>
                  <a:pt x="1646" y="1979"/>
                </a:cubicBezTo>
                <a:cubicBezTo>
                  <a:pt x="1156" y="1979"/>
                  <a:pt x="1156" y="1979"/>
                  <a:pt x="1156" y="1979"/>
                </a:cubicBezTo>
                <a:cubicBezTo>
                  <a:pt x="1156" y="1525"/>
                  <a:pt x="1526" y="1156"/>
                  <a:pt x="1979" y="1156"/>
                </a:cubicBezTo>
                <a:cubicBezTo>
                  <a:pt x="2433" y="1156"/>
                  <a:pt x="2803" y="1525"/>
                  <a:pt x="2803" y="1979"/>
                </a:cubicBezTo>
              </a:path>
            </a:pathLst>
          </a:custGeom>
          <a:solidFill>
            <a:schemeClr val="tx2"/>
          </a:solidFill>
          <a:ln>
            <a:noFill/>
          </a:ln>
        </p:spPr>
        <p:txBody>
          <a:bodyPr vert="horz" wrap="square" lIns="68575" tIns="34287" rIns="68575" bIns="34287" numCol="1" anchor="t" anchorCtr="0" compatLnSpc="1">
            <a:prstTxWarp prst="textNoShape">
              <a:avLst/>
            </a:prstTxWarp>
          </a:bodyPr>
          <a:lstStyle/>
          <a:p>
            <a:pPr marL="0" marR="0" lvl="0" indent="0" algn="l" defTabSz="685751"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srgbClr val="232D3A"/>
              </a:solidFill>
              <a:effectLst/>
              <a:uLnTx/>
              <a:uFillTx/>
              <a:latin typeface="RM Pro Light"/>
              <a:ea typeface="+mn-ea"/>
              <a:cs typeface="+mn-cs"/>
            </a:endParaRPr>
          </a:p>
        </p:txBody>
      </p:sp>
      <p:sp>
        <p:nvSpPr>
          <p:cNvPr id="14" name="Text Placeholder 13">
            <a:extLst>
              <a:ext uri="{FF2B5EF4-FFF2-40B4-BE49-F238E27FC236}">
                <a16:creationId xmlns:a16="http://schemas.microsoft.com/office/drawing/2014/main" id="{C1F9E03C-2D0E-43BE-85E2-8279ADCDEA84}"/>
              </a:ext>
            </a:extLst>
          </p:cNvPr>
          <p:cNvSpPr>
            <a:spLocks noGrp="1"/>
          </p:cNvSpPr>
          <p:nvPr>
            <p:ph type="body" sz="quarter" idx="13"/>
          </p:nvPr>
        </p:nvSpPr>
        <p:spPr>
          <a:xfrm>
            <a:off x="546499" y="1227640"/>
            <a:ext cx="8051005" cy="320504"/>
          </a:xfrm>
        </p:spPr>
        <p:txBody>
          <a:bodyPr anchor="t">
            <a:normAutofit/>
          </a:bodyPr>
          <a:lstStyle>
            <a:lvl1pPr marL="0" indent="0">
              <a:buNone/>
              <a:defRPr sz="1500">
                <a:solidFill>
                  <a:schemeClr val="tx1"/>
                </a:solidFill>
                <a:latin typeface="RM Pro" panose="00000400000000000000" pitchFamily="50" charset="0"/>
              </a:defRPr>
            </a:lvl1pPr>
            <a:lvl2pPr marL="342875" indent="0">
              <a:buNone/>
              <a:defRPr/>
            </a:lvl2pPr>
          </a:lstStyle>
          <a:p>
            <a:pPr lvl="0"/>
            <a:r>
              <a:rPr lang="en-US"/>
              <a:t>Click to edit Master text styles</a:t>
            </a:r>
          </a:p>
        </p:txBody>
      </p:sp>
    </p:spTree>
    <p:extLst>
      <p:ext uri="{BB962C8B-B14F-4D97-AF65-F5344CB8AC3E}">
        <p14:creationId xmlns:p14="http://schemas.microsoft.com/office/powerpoint/2010/main" val="3720377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2_Title Slide 2">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2487978-6C17-5944-84D2-8E58FE327084}"/>
              </a:ext>
            </a:extLst>
          </p:cNvPr>
          <p:cNvSpPr>
            <a:spLocks noGrp="1"/>
          </p:cNvSpPr>
          <p:nvPr>
            <p:ph type="ctrTitle"/>
          </p:nvPr>
        </p:nvSpPr>
        <p:spPr>
          <a:xfrm>
            <a:off x="1143000" y="2175419"/>
            <a:ext cx="6858000" cy="457054"/>
          </a:xfrm>
          <a:prstGeom prst="rect">
            <a:avLst/>
          </a:prstGeom>
        </p:spPr>
        <p:txBody>
          <a:bodyPr anchor="b"/>
          <a:lstStyle>
            <a:lvl1pPr algn="ctr">
              <a:defRPr sz="3300" b="1" i="0">
                <a:solidFill>
                  <a:schemeClr val="tx1"/>
                </a:solidFill>
                <a:latin typeface="RM Pro Bold" pitchFamily="2" charset="0"/>
              </a:defRPr>
            </a:lvl1pPr>
          </a:lstStyle>
          <a:p>
            <a:r>
              <a:rPr lang="en-GB"/>
              <a:t>Click to edit Master title style</a:t>
            </a:r>
            <a:endParaRPr lang="en-US"/>
          </a:p>
        </p:txBody>
      </p:sp>
      <p:sp>
        <p:nvSpPr>
          <p:cNvPr id="4" name="TextBox 3">
            <a:extLst>
              <a:ext uri="{FF2B5EF4-FFF2-40B4-BE49-F238E27FC236}">
                <a16:creationId xmlns:a16="http://schemas.microsoft.com/office/drawing/2014/main" id="{177ADEC9-BFD7-2C43-8EA1-E7BB18CDFB0B}"/>
              </a:ext>
            </a:extLst>
          </p:cNvPr>
          <p:cNvSpPr txBox="1"/>
          <p:nvPr userDrawn="1"/>
        </p:nvSpPr>
        <p:spPr>
          <a:xfrm>
            <a:off x="205415" y="4773147"/>
            <a:ext cx="1152605" cy="207749"/>
          </a:xfrm>
          <a:prstGeom prst="rect">
            <a:avLst/>
          </a:prstGeom>
          <a:noFill/>
        </p:spPr>
        <p:txBody>
          <a:bodyPr wrap="square" rtlCol="0">
            <a:spAutoFit/>
          </a:bodyPr>
          <a:lstStyle/>
          <a:p>
            <a:r>
              <a:rPr lang="en-US" sz="750" b="0" i="0">
                <a:solidFill>
                  <a:schemeClr val="tx1"/>
                </a:solidFill>
                <a:latin typeface="RM Pro" pitchFamily="2" charset="0"/>
              </a:rPr>
              <a:t>Always Sell The Truth</a:t>
            </a:r>
          </a:p>
        </p:txBody>
      </p:sp>
      <p:pic>
        <p:nvPicPr>
          <p:cNvPr id="5" name="Picture 4" descr="Icon&#10;&#10;Description automatically generated">
            <a:extLst>
              <a:ext uri="{FF2B5EF4-FFF2-40B4-BE49-F238E27FC236}">
                <a16:creationId xmlns:a16="http://schemas.microsoft.com/office/drawing/2014/main" id="{BAE2E1E6-4033-8C4A-B918-CEA3A3764A05}"/>
              </a:ext>
            </a:extLst>
          </p:cNvPr>
          <p:cNvPicPr>
            <a:picLocks noChangeAspect="1"/>
          </p:cNvPicPr>
          <p:nvPr userDrawn="1"/>
        </p:nvPicPr>
        <p:blipFill>
          <a:blip r:embed="rId2"/>
          <a:stretch>
            <a:fillRect/>
          </a:stretch>
        </p:blipFill>
        <p:spPr>
          <a:xfrm>
            <a:off x="218114" y="228602"/>
            <a:ext cx="581094" cy="446545"/>
          </a:xfrm>
          <a:prstGeom prst="rect">
            <a:avLst/>
          </a:prstGeom>
        </p:spPr>
      </p:pic>
    </p:spTree>
    <p:extLst>
      <p:ext uri="{BB962C8B-B14F-4D97-AF65-F5344CB8AC3E}">
        <p14:creationId xmlns:p14="http://schemas.microsoft.com/office/powerpoint/2010/main" val="332582221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87C00-C278-AB4E-8E1D-AC09DC62184D}"/>
              </a:ext>
            </a:extLst>
          </p:cNvPr>
          <p:cNvPicPr>
            <a:picLocks noChangeAspect="1"/>
          </p:cNvPicPr>
          <p:nvPr userDrawn="1"/>
        </p:nvPicPr>
        <p:blipFill rotWithShape="1">
          <a:blip r:embed="rId2"/>
          <a:srcRect t="13580" r="29305" b="14049"/>
          <a:stretch/>
        </p:blipFill>
        <p:spPr>
          <a:xfrm>
            <a:off x="4119564" y="1"/>
            <a:ext cx="5024437" cy="5143500"/>
          </a:xfrm>
          <a:prstGeom prst="rect">
            <a:avLst/>
          </a:prstGeom>
        </p:spPr>
      </p:pic>
      <p:sp>
        <p:nvSpPr>
          <p:cNvPr id="4" name="Date Placeholder 3">
            <a:extLst>
              <a:ext uri="{FF2B5EF4-FFF2-40B4-BE49-F238E27FC236}">
                <a16:creationId xmlns:a16="http://schemas.microsoft.com/office/drawing/2014/main" id="{69F8E798-4A10-464C-AA01-BEA6FFAD0FCB}"/>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3BA9B69A-1E84-4244-A5FA-85A49D6726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F8591-E021-8E4B-944B-01E60B731D8D}"/>
              </a:ext>
            </a:extLst>
          </p:cNvPr>
          <p:cNvSpPr>
            <a:spLocks noGrp="1"/>
          </p:cNvSpPr>
          <p:nvPr>
            <p:ph type="sldNum" sz="quarter" idx="12"/>
          </p:nvPr>
        </p:nvSpPr>
        <p:spPr/>
        <p:txBody>
          <a:bodyPr/>
          <a:lstStyle/>
          <a:p>
            <a:fld id="{B061F4EE-9950-F24F-B133-772B80A225D3}" type="slidenum">
              <a:rPr lang="en-US" smtClean="0"/>
              <a:t>‹#›</a:t>
            </a:fld>
            <a:endParaRPr lang="en-US"/>
          </a:p>
        </p:txBody>
      </p:sp>
      <p:pic>
        <p:nvPicPr>
          <p:cNvPr id="11" name="Picture 10">
            <a:extLst>
              <a:ext uri="{FF2B5EF4-FFF2-40B4-BE49-F238E27FC236}">
                <a16:creationId xmlns:a16="http://schemas.microsoft.com/office/drawing/2014/main" id="{681756D1-84A0-FB4B-86A3-D15A9EAEF9A8}"/>
              </a:ext>
            </a:extLst>
          </p:cNvPr>
          <p:cNvPicPr>
            <a:picLocks noChangeAspect="1"/>
          </p:cNvPicPr>
          <p:nvPr userDrawn="1"/>
        </p:nvPicPr>
        <p:blipFill>
          <a:blip r:embed="rId3"/>
          <a:stretch>
            <a:fillRect/>
          </a:stretch>
        </p:blipFill>
        <p:spPr>
          <a:xfrm>
            <a:off x="5245101" y="1289382"/>
            <a:ext cx="3270250" cy="2314810"/>
          </a:xfrm>
          <a:prstGeom prst="rect">
            <a:avLst/>
          </a:prstGeom>
        </p:spPr>
      </p:pic>
      <p:sp>
        <p:nvSpPr>
          <p:cNvPr id="13" name="Title 1">
            <a:extLst>
              <a:ext uri="{FF2B5EF4-FFF2-40B4-BE49-F238E27FC236}">
                <a16:creationId xmlns:a16="http://schemas.microsoft.com/office/drawing/2014/main" id="{48EFA575-DDA5-6944-8814-540C56C21977}"/>
              </a:ext>
            </a:extLst>
          </p:cNvPr>
          <p:cNvSpPr>
            <a:spLocks noGrp="1"/>
          </p:cNvSpPr>
          <p:nvPr>
            <p:ph type="title" hasCustomPrompt="1"/>
          </p:nvPr>
        </p:nvSpPr>
        <p:spPr>
          <a:xfrm>
            <a:off x="628650" y="1149416"/>
            <a:ext cx="3086100" cy="2844670"/>
          </a:xfrm>
        </p:spPr>
        <p:txBody>
          <a:bodyPr>
            <a:normAutofit/>
          </a:bodyPr>
          <a:lstStyle>
            <a:lvl1pPr>
              <a:defRPr sz="3300" b="0" i="0">
                <a:solidFill>
                  <a:srgbClr val="FFFFFF"/>
                </a:solidFill>
                <a:latin typeface="RM Pro Light" pitchFamily="2" charset="0"/>
              </a:defRPr>
            </a:lvl1pPr>
          </a:lstStyle>
          <a:p>
            <a:r>
              <a:rPr lang="en-GB"/>
              <a:t>CLICK TO EDIT MASTER TITLE STYLE</a:t>
            </a:r>
            <a:endParaRPr lang="en-US"/>
          </a:p>
        </p:txBody>
      </p:sp>
    </p:spTree>
    <p:extLst>
      <p:ext uri="{BB962C8B-B14F-4D97-AF65-F5344CB8AC3E}">
        <p14:creationId xmlns:p14="http://schemas.microsoft.com/office/powerpoint/2010/main" val="269526339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2B5D813-CCB3-BB4D-8138-F261A14BDED4}"/>
              </a:ext>
            </a:extLst>
          </p:cNvPr>
          <p:cNvPicPr>
            <a:picLocks noChangeAspect="1"/>
          </p:cNvPicPr>
          <p:nvPr userDrawn="1"/>
        </p:nvPicPr>
        <p:blipFill rotWithShape="1">
          <a:blip r:embed="rId2"/>
          <a:srcRect t="3931" b="3511"/>
          <a:stretch/>
        </p:blipFill>
        <p:spPr>
          <a:xfrm>
            <a:off x="1753193" y="0"/>
            <a:ext cx="6898772" cy="5143500"/>
          </a:xfrm>
          <a:prstGeom prst="rect">
            <a:avLst/>
          </a:prstGeom>
        </p:spPr>
      </p:pic>
      <p:sp>
        <p:nvSpPr>
          <p:cNvPr id="2" name="Title 1">
            <a:extLst>
              <a:ext uri="{FF2B5EF4-FFF2-40B4-BE49-F238E27FC236}">
                <a16:creationId xmlns:a16="http://schemas.microsoft.com/office/drawing/2014/main" id="{CF4BDAA1-0026-E64A-B4E0-CEB0D0A8084A}"/>
              </a:ext>
            </a:extLst>
          </p:cNvPr>
          <p:cNvSpPr>
            <a:spLocks noGrp="1"/>
          </p:cNvSpPr>
          <p:nvPr>
            <p:ph type="title" hasCustomPrompt="1"/>
          </p:nvPr>
        </p:nvSpPr>
        <p:spPr>
          <a:xfrm>
            <a:off x="628650" y="2092706"/>
            <a:ext cx="7886700" cy="994172"/>
          </a:xfrm>
        </p:spPr>
        <p:txBody>
          <a:bodyPr/>
          <a:lstStyle>
            <a:lvl1pPr>
              <a:defRPr b="0" i="0">
                <a:solidFill>
                  <a:srgbClr val="FFFFFF"/>
                </a:solidFill>
                <a:latin typeface="RM Pro Light" pitchFamily="2" charset="0"/>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08C72CF8-9237-DE46-B517-7273D70512A4}"/>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42342E6B-8ADA-F743-A617-6D49D6610F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2010B8-9639-6647-98CB-12774F212353}"/>
              </a:ext>
            </a:extLst>
          </p:cNvPr>
          <p:cNvSpPr>
            <a:spLocks noGrp="1"/>
          </p:cNvSpPr>
          <p:nvPr>
            <p:ph type="sldNum" sz="quarter" idx="12"/>
          </p:nvPr>
        </p:nvSpPr>
        <p:spPr/>
        <p:txBody>
          <a:bodyPr/>
          <a:lstStyle/>
          <a:p>
            <a:fld id="{B061F4EE-9950-F24F-B133-772B80A225D3}" type="slidenum">
              <a:rPr lang="en-US" smtClean="0"/>
              <a:t>‹#›</a:t>
            </a:fld>
            <a:endParaRPr lang="en-US"/>
          </a:p>
        </p:txBody>
      </p:sp>
      <p:pic>
        <p:nvPicPr>
          <p:cNvPr id="7" name="Picture 6">
            <a:extLst>
              <a:ext uri="{FF2B5EF4-FFF2-40B4-BE49-F238E27FC236}">
                <a16:creationId xmlns:a16="http://schemas.microsoft.com/office/drawing/2014/main" id="{77D614B8-9240-4745-A7FE-CED8895B4F41}"/>
              </a:ext>
            </a:extLst>
          </p:cNvPr>
          <p:cNvPicPr>
            <a:picLocks noChangeAspect="1"/>
          </p:cNvPicPr>
          <p:nvPr userDrawn="1"/>
        </p:nvPicPr>
        <p:blipFill>
          <a:blip r:embed="rId3">
            <a:alphaModFix amt="18000"/>
          </a:blip>
          <a:stretch>
            <a:fillRect/>
          </a:stretch>
        </p:blipFill>
        <p:spPr>
          <a:xfrm>
            <a:off x="3539410" y="2291345"/>
            <a:ext cx="6027580" cy="3023606"/>
          </a:xfrm>
          <a:prstGeom prst="rect">
            <a:avLst/>
          </a:prstGeom>
        </p:spPr>
      </p:pic>
      <p:pic>
        <p:nvPicPr>
          <p:cNvPr id="10" name="Picture 9">
            <a:extLst>
              <a:ext uri="{FF2B5EF4-FFF2-40B4-BE49-F238E27FC236}">
                <a16:creationId xmlns:a16="http://schemas.microsoft.com/office/drawing/2014/main" id="{80C57E11-B48C-524B-BC83-A2DD0ABC834A}"/>
              </a:ext>
            </a:extLst>
          </p:cNvPr>
          <p:cNvPicPr>
            <a:picLocks noChangeAspect="1"/>
          </p:cNvPicPr>
          <p:nvPr userDrawn="1"/>
        </p:nvPicPr>
        <p:blipFill>
          <a:blip r:embed="rId4"/>
          <a:stretch>
            <a:fillRect/>
          </a:stretch>
        </p:blipFill>
        <p:spPr>
          <a:xfrm>
            <a:off x="242292" y="247452"/>
            <a:ext cx="1243394" cy="879078"/>
          </a:xfrm>
          <a:prstGeom prst="rect">
            <a:avLst/>
          </a:prstGeom>
        </p:spPr>
      </p:pic>
      <p:sp>
        <p:nvSpPr>
          <p:cNvPr id="12" name="Oval 11">
            <a:extLst>
              <a:ext uri="{FF2B5EF4-FFF2-40B4-BE49-F238E27FC236}">
                <a16:creationId xmlns:a16="http://schemas.microsoft.com/office/drawing/2014/main" id="{F6C1C1DC-B263-AB49-92F4-260240375FFA}"/>
              </a:ext>
            </a:extLst>
          </p:cNvPr>
          <p:cNvSpPr/>
          <p:nvPr userDrawn="1"/>
        </p:nvSpPr>
        <p:spPr>
          <a:xfrm>
            <a:off x="10590573" y="-6469601"/>
            <a:ext cx="889000" cy="889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Tree>
    <p:extLst>
      <p:ext uri="{BB962C8B-B14F-4D97-AF65-F5344CB8AC3E}">
        <p14:creationId xmlns:p14="http://schemas.microsoft.com/office/powerpoint/2010/main" val="84531818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5"/>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74EF9C9-941A-AC4A-9B01-89A580B3A1DE}"/>
              </a:ext>
            </a:extLst>
          </p:cNvPr>
          <p:cNvPicPr>
            <a:picLocks noChangeAspect="1"/>
          </p:cNvPicPr>
          <p:nvPr userDrawn="1"/>
        </p:nvPicPr>
        <p:blipFill rotWithShape="1">
          <a:blip r:embed="rId2"/>
          <a:srcRect l="11958" t="5576" b="2587"/>
          <a:stretch/>
        </p:blipFill>
        <p:spPr>
          <a:xfrm>
            <a:off x="0" y="0"/>
            <a:ext cx="5140655" cy="5143500"/>
          </a:xfrm>
          <a:prstGeom prst="rect">
            <a:avLst/>
          </a:prstGeom>
        </p:spPr>
      </p:pic>
      <p:sp>
        <p:nvSpPr>
          <p:cNvPr id="2" name="Title 1">
            <a:extLst>
              <a:ext uri="{FF2B5EF4-FFF2-40B4-BE49-F238E27FC236}">
                <a16:creationId xmlns:a16="http://schemas.microsoft.com/office/drawing/2014/main" id="{D73E7FF2-C7C5-EA48-81A1-EB124F61569D}"/>
              </a:ext>
            </a:extLst>
          </p:cNvPr>
          <p:cNvSpPr>
            <a:spLocks noGrp="1"/>
          </p:cNvSpPr>
          <p:nvPr>
            <p:ph type="title" hasCustomPrompt="1"/>
          </p:nvPr>
        </p:nvSpPr>
        <p:spPr>
          <a:xfrm>
            <a:off x="623888" y="1282305"/>
            <a:ext cx="7886700" cy="2139553"/>
          </a:xfrm>
        </p:spPr>
        <p:txBody>
          <a:bodyPr anchor="b"/>
          <a:lstStyle>
            <a:lvl1pPr>
              <a:defRPr sz="4500" b="0" i="0">
                <a:solidFill>
                  <a:srgbClr val="FFFFFF"/>
                </a:solidFill>
                <a:latin typeface="RM Pro Light" pitchFamily="2"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3183C1-9ECA-D646-96E8-D429D2BF0347}"/>
              </a:ext>
            </a:extLst>
          </p:cNvPr>
          <p:cNvSpPr>
            <a:spLocks noGrp="1"/>
          </p:cNvSpPr>
          <p:nvPr>
            <p:ph type="body" idx="1"/>
          </p:nvPr>
        </p:nvSpPr>
        <p:spPr>
          <a:xfrm>
            <a:off x="623888" y="3442099"/>
            <a:ext cx="7886700" cy="1125140"/>
          </a:xfrm>
        </p:spPr>
        <p:txBody>
          <a:bodyPr/>
          <a:lstStyle>
            <a:lvl1pPr marL="0" indent="0">
              <a:buNone/>
              <a:defRPr sz="1800" b="0" i="0">
                <a:solidFill>
                  <a:schemeClr val="tx1"/>
                </a:solidFill>
                <a:latin typeface="RM Pro Light" pitchFamily="2" charset="0"/>
              </a:defRPr>
            </a:lvl1pPr>
            <a:lvl2pPr marL="342884" indent="0">
              <a:buNone/>
              <a:defRPr sz="1500">
                <a:solidFill>
                  <a:schemeClr val="tx1">
                    <a:tint val="75000"/>
                  </a:schemeClr>
                </a:solidFill>
              </a:defRPr>
            </a:lvl2pPr>
            <a:lvl3pPr marL="685769" indent="0">
              <a:buNone/>
              <a:defRPr sz="1350">
                <a:solidFill>
                  <a:schemeClr val="tx1">
                    <a:tint val="75000"/>
                  </a:schemeClr>
                </a:solidFill>
              </a:defRPr>
            </a:lvl3pPr>
            <a:lvl4pPr marL="1028652" indent="0">
              <a:buNone/>
              <a:defRPr sz="1200">
                <a:solidFill>
                  <a:schemeClr val="tx1">
                    <a:tint val="75000"/>
                  </a:schemeClr>
                </a:solidFill>
              </a:defRPr>
            </a:lvl4pPr>
            <a:lvl5pPr marL="1371536" indent="0">
              <a:buNone/>
              <a:defRPr sz="1200">
                <a:solidFill>
                  <a:schemeClr val="tx1">
                    <a:tint val="75000"/>
                  </a:schemeClr>
                </a:solidFill>
              </a:defRPr>
            </a:lvl5pPr>
            <a:lvl6pPr marL="1714421" indent="0">
              <a:buNone/>
              <a:defRPr sz="1200">
                <a:solidFill>
                  <a:schemeClr val="tx1">
                    <a:tint val="75000"/>
                  </a:schemeClr>
                </a:solidFill>
              </a:defRPr>
            </a:lvl6pPr>
            <a:lvl7pPr marL="2057305" indent="0">
              <a:buNone/>
              <a:defRPr sz="1200">
                <a:solidFill>
                  <a:schemeClr val="tx1">
                    <a:tint val="75000"/>
                  </a:schemeClr>
                </a:solidFill>
              </a:defRPr>
            </a:lvl7pPr>
            <a:lvl8pPr marL="2400189" indent="0">
              <a:buNone/>
              <a:defRPr sz="1200">
                <a:solidFill>
                  <a:schemeClr val="tx1">
                    <a:tint val="75000"/>
                  </a:schemeClr>
                </a:solidFill>
              </a:defRPr>
            </a:lvl8pPr>
            <a:lvl9pPr marL="2743073"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F7B92D-4D90-2440-846E-6BD9CC64283A}"/>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1A34BEDD-07DE-3343-BB00-A2A79BE551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0DF7DB-37F1-FF4A-A73A-670F6F04FF67}"/>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9" name="Oval 8">
            <a:extLst>
              <a:ext uri="{FF2B5EF4-FFF2-40B4-BE49-F238E27FC236}">
                <a16:creationId xmlns:a16="http://schemas.microsoft.com/office/drawing/2014/main" id="{5C651ED2-CE85-7343-B07B-1E7E0CCDBEF3}"/>
              </a:ext>
            </a:extLst>
          </p:cNvPr>
          <p:cNvSpPr/>
          <p:nvPr userDrawn="1"/>
        </p:nvSpPr>
        <p:spPr>
          <a:xfrm>
            <a:off x="8510587" y="2921000"/>
            <a:ext cx="531019" cy="50085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pic>
        <p:nvPicPr>
          <p:cNvPr id="10" name="Picture 9">
            <a:extLst>
              <a:ext uri="{FF2B5EF4-FFF2-40B4-BE49-F238E27FC236}">
                <a16:creationId xmlns:a16="http://schemas.microsoft.com/office/drawing/2014/main" id="{F39BA6DC-5798-FA4E-8D69-3521C15CF9E6}"/>
              </a:ext>
            </a:extLst>
          </p:cNvPr>
          <p:cNvPicPr>
            <a:picLocks noChangeAspect="1"/>
          </p:cNvPicPr>
          <p:nvPr userDrawn="1"/>
        </p:nvPicPr>
        <p:blipFill>
          <a:blip r:embed="rId3"/>
          <a:stretch>
            <a:fillRect/>
          </a:stretch>
        </p:blipFill>
        <p:spPr>
          <a:xfrm>
            <a:off x="242292" y="247452"/>
            <a:ext cx="1243394" cy="879078"/>
          </a:xfrm>
          <a:prstGeom prst="rect">
            <a:avLst/>
          </a:prstGeom>
        </p:spPr>
      </p:pic>
    </p:spTree>
    <p:extLst>
      <p:ext uri="{BB962C8B-B14F-4D97-AF65-F5344CB8AC3E}">
        <p14:creationId xmlns:p14="http://schemas.microsoft.com/office/powerpoint/2010/main" val="224433829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accent3"/>
        </a:solidFill>
        <a:effectLst/>
      </p:bgPr>
    </p:bg>
    <p:spTree>
      <p:nvGrpSpPr>
        <p:cNvPr id="1" name=""/>
        <p:cNvGrpSpPr/>
        <p:nvPr/>
      </p:nvGrpSpPr>
      <p:grpSpPr>
        <a:xfrm>
          <a:off x="0" y="0"/>
          <a:ext cx="0" cy="0"/>
          <a:chOff x="0" y="0"/>
          <a:chExt cx="0" cy="0"/>
        </a:xfrm>
      </p:grpSpPr>
      <p:pic>
        <p:nvPicPr>
          <p:cNvPr id="175" name="Picture 174">
            <a:extLst>
              <a:ext uri="{FF2B5EF4-FFF2-40B4-BE49-F238E27FC236}">
                <a16:creationId xmlns:a16="http://schemas.microsoft.com/office/drawing/2014/main" id="{E1A45FDC-415D-F742-B1BF-1C727D885FD6}"/>
              </a:ext>
            </a:extLst>
          </p:cNvPr>
          <p:cNvPicPr>
            <a:picLocks noChangeAspect="1"/>
          </p:cNvPicPr>
          <p:nvPr userDrawn="1"/>
        </p:nvPicPr>
        <p:blipFill rotWithShape="1">
          <a:blip r:embed="rId2"/>
          <a:srcRect l="2578" r="4986" b="4307"/>
          <a:stretch/>
        </p:blipFill>
        <p:spPr>
          <a:xfrm>
            <a:off x="1" y="-1"/>
            <a:ext cx="9144000" cy="5143501"/>
          </a:xfrm>
          <a:prstGeom prst="rect">
            <a:avLst/>
          </a:prstGeom>
        </p:spPr>
      </p:pic>
      <p:sp>
        <p:nvSpPr>
          <p:cNvPr id="2" name="Title 1">
            <a:extLst>
              <a:ext uri="{FF2B5EF4-FFF2-40B4-BE49-F238E27FC236}">
                <a16:creationId xmlns:a16="http://schemas.microsoft.com/office/drawing/2014/main" id="{D73E7FF2-C7C5-EA48-81A1-EB124F61569D}"/>
              </a:ext>
            </a:extLst>
          </p:cNvPr>
          <p:cNvSpPr>
            <a:spLocks noGrp="1"/>
          </p:cNvSpPr>
          <p:nvPr>
            <p:ph type="title" hasCustomPrompt="1"/>
          </p:nvPr>
        </p:nvSpPr>
        <p:spPr>
          <a:xfrm>
            <a:off x="623888" y="1282305"/>
            <a:ext cx="7886700" cy="2139553"/>
          </a:xfrm>
        </p:spPr>
        <p:txBody>
          <a:bodyPr anchor="b"/>
          <a:lstStyle>
            <a:lvl1pPr>
              <a:defRPr sz="4500" b="0" i="0">
                <a:solidFill>
                  <a:schemeClr val="tx1"/>
                </a:solidFill>
                <a:latin typeface="RM Pro Light" pitchFamily="2"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3183C1-9ECA-D646-96E8-D429D2BF0347}"/>
              </a:ext>
            </a:extLst>
          </p:cNvPr>
          <p:cNvSpPr>
            <a:spLocks noGrp="1"/>
          </p:cNvSpPr>
          <p:nvPr>
            <p:ph type="body" idx="1"/>
          </p:nvPr>
        </p:nvSpPr>
        <p:spPr>
          <a:xfrm>
            <a:off x="623888" y="3442099"/>
            <a:ext cx="7886700" cy="1125140"/>
          </a:xfrm>
        </p:spPr>
        <p:txBody>
          <a:bodyPr/>
          <a:lstStyle>
            <a:lvl1pPr marL="0" indent="0">
              <a:buNone/>
              <a:defRPr sz="1800" b="0" i="0">
                <a:solidFill>
                  <a:schemeClr val="bg1"/>
                </a:solidFill>
                <a:latin typeface="RM Pro Light" pitchFamily="2" charset="0"/>
              </a:defRPr>
            </a:lvl1pPr>
            <a:lvl2pPr marL="342884" indent="0">
              <a:buNone/>
              <a:defRPr sz="1500">
                <a:solidFill>
                  <a:schemeClr val="tx1">
                    <a:tint val="75000"/>
                  </a:schemeClr>
                </a:solidFill>
              </a:defRPr>
            </a:lvl2pPr>
            <a:lvl3pPr marL="685769" indent="0">
              <a:buNone/>
              <a:defRPr sz="1350">
                <a:solidFill>
                  <a:schemeClr val="tx1">
                    <a:tint val="75000"/>
                  </a:schemeClr>
                </a:solidFill>
              </a:defRPr>
            </a:lvl3pPr>
            <a:lvl4pPr marL="1028652" indent="0">
              <a:buNone/>
              <a:defRPr sz="1200">
                <a:solidFill>
                  <a:schemeClr val="tx1">
                    <a:tint val="75000"/>
                  </a:schemeClr>
                </a:solidFill>
              </a:defRPr>
            </a:lvl4pPr>
            <a:lvl5pPr marL="1371536" indent="0">
              <a:buNone/>
              <a:defRPr sz="1200">
                <a:solidFill>
                  <a:schemeClr val="tx1">
                    <a:tint val="75000"/>
                  </a:schemeClr>
                </a:solidFill>
              </a:defRPr>
            </a:lvl5pPr>
            <a:lvl6pPr marL="1714421" indent="0">
              <a:buNone/>
              <a:defRPr sz="1200">
                <a:solidFill>
                  <a:schemeClr val="tx1">
                    <a:tint val="75000"/>
                  </a:schemeClr>
                </a:solidFill>
              </a:defRPr>
            </a:lvl6pPr>
            <a:lvl7pPr marL="2057305" indent="0">
              <a:buNone/>
              <a:defRPr sz="1200">
                <a:solidFill>
                  <a:schemeClr val="tx1">
                    <a:tint val="75000"/>
                  </a:schemeClr>
                </a:solidFill>
              </a:defRPr>
            </a:lvl7pPr>
            <a:lvl8pPr marL="2400189" indent="0">
              <a:buNone/>
              <a:defRPr sz="1200">
                <a:solidFill>
                  <a:schemeClr val="tx1">
                    <a:tint val="75000"/>
                  </a:schemeClr>
                </a:solidFill>
              </a:defRPr>
            </a:lvl8pPr>
            <a:lvl9pPr marL="2743073"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F7B92D-4D90-2440-846E-6BD9CC64283A}"/>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1A34BEDD-07DE-3343-BB00-A2A79BE551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0DF7DB-37F1-FF4A-A73A-670F6F04FF67}"/>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9" name="Oval 8">
            <a:extLst>
              <a:ext uri="{FF2B5EF4-FFF2-40B4-BE49-F238E27FC236}">
                <a16:creationId xmlns:a16="http://schemas.microsoft.com/office/drawing/2014/main" id="{5C651ED2-CE85-7343-B07B-1E7E0CCDBEF3}"/>
              </a:ext>
            </a:extLst>
          </p:cNvPr>
          <p:cNvSpPr/>
          <p:nvPr userDrawn="1"/>
        </p:nvSpPr>
        <p:spPr>
          <a:xfrm>
            <a:off x="8510589" y="1788268"/>
            <a:ext cx="531019" cy="50085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pic>
        <p:nvPicPr>
          <p:cNvPr id="166" name="Picture 165">
            <a:extLst>
              <a:ext uri="{FF2B5EF4-FFF2-40B4-BE49-F238E27FC236}">
                <a16:creationId xmlns:a16="http://schemas.microsoft.com/office/drawing/2014/main" id="{1A3024D4-4781-2847-BB3F-947809265ABF}"/>
              </a:ext>
            </a:extLst>
          </p:cNvPr>
          <p:cNvPicPr>
            <a:picLocks noChangeAspect="1"/>
          </p:cNvPicPr>
          <p:nvPr userDrawn="1"/>
        </p:nvPicPr>
        <p:blipFill>
          <a:blip r:embed="rId3"/>
          <a:stretch>
            <a:fillRect/>
          </a:stretch>
        </p:blipFill>
        <p:spPr>
          <a:xfrm>
            <a:off x="244292" y="248703"/>
            <a:ext cx="1241918" cy="879078"/>
          </a:xfrm>
          <a:prstGeom prst="rect">
            <a:avLst/>
          </a:prstGeom>
        </p:spPr>
      </p:pic>
      <p:pic>
        <p:nvPicPr>
          <p:cNvPr id="173" name="Picture 172">
            <a:extLst>
              <a:ext uri="{FF2B5EF4-FFF2-40B4-BE49-F238E27FC236}">
                <a16:creationId xmlns:a16="http://schemas.microsoft.com/office/drawing/2014/main" id="{5C20651E-9D40-D348-9BF8-F178CA269E39}"/>
              </a:ext>
            </a:extLst>
          </p:cNvPr>
          <p:cNvPicPr>
            <a:picLocks noChangeAspect="1"/>
          </p:cNvPicPr>
          <p:nvPr userDrawn="1"/>
        </p:nvPicPr>
        <p:blipFill rotWithShape="1">
          <a:blip r:embed="rId4"/>
          <a:srcRect l="73144"/>
          <a:stretch/>
        </p:blipFill>
        <p:spPr>
          <a:xfrm>
            <a:off x="-9526" y="1182265"/>
            <a:ext cx="486027" cy="1714500"/>
          </a:xfrm>
          <a:prstGeom prst="rect">
            <a:avLst/>
          </a:prstGeom>
        </p:spPr>
      </p:pic>
    </p:spTree>
    <p:extLst>
      <p:ext uri="{BB962C8B-B14F-4D97-AF65-F5344CB8AC3E}">
        <p14:creationId xmlns:p14="http://schemas.microsoft.com/office/powerpoint/2010/main" val="318552233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2_Section Header">
    <p:bg>
      <p:bgPr>
        <a:solidFill>
          <a:schemeClr val="accent3"/>
        </a:solidFill>
        <a:effectLst/>
      </p:bgPr>
    </p:bg>
    <p:spTree>
      <p:nvGrpSpPr>
        <p:cNvPr id="1" name=""/>
        <p:cNvGrpSpPr/>
        <p:nvPr/>
      </p:nvGrpSpPr>
      <p:grpSpPr>
        <a:xfrm>
          <a:off x="0" y="0"/>
          <a:ext cx="0" cy="0"/>
          <a:chOff x="0" y="0"/>
          <a:chExt cx="0" cy="0"/>
        </a:xfrm>
      </p:grpSpPr>
      <p:pic>
        <p:nvPicPr>
          <p:cNvPr id="167" name="Picture 166">
            <a:extLst>
              <a:ext uri="{FF2B5EF4-FFF2-40B4-BE49-F238E27FC236}">
                <a16:creationId xmlns:a16="http://schemas.microsoft.com/office/drawing/2014/main" id="{5BD01ED5-0752-1849-BED8-5F7C557A52F1}"/>
              </a:ext>
            </a:extLst>
          </p:cNvPr>
          <p:cNvPicPr>
            <a:picLocks noChangeAspect="1"/>
          </p:cNvPicPr>
          <p:nvPr userDrawn="1"/>
        </p:nvPicPr>
        <p:blipFill rotWithShape="1">
          <a:blip r:embed="rId2"/>
          <a:srcRect l="2578" r="4986" b="4307"/>
          <a:stretch/>
        </p:blipFill>
        <p:spPr>
          <a:xfrm>
            <a:off x="1" y="-1"/>
            <a:ext cx="9144000" cy="5143501"/>
          </a:xfrm>
          <a:prstGeom prst="rect">
            <a:avLst/>
          </a:prstGeom>
        </p:spPr>
      </p:pic>
      <p:pic>
        <p:nvPicPr>
          <p:cNvPr id="168" name="Picture 167">
            <a:extLst>
              <a:ext uri="{FF2B5EF4-FFF2-40B4-BE49-F238E27FC236}">
                <a16:creationId xmlns:a16="http://schemas.microsoft.com/office/drawing/2014/main" id="{B0E46E51-69C4-4346-92AB-B92C6B51AF98}"/>
              </a:ext>
            </a:extLst>
          </p:cNvPr>
          <p:cNvPicPr>
            <a:picLocks noChangeAspect="1"/>
          </p:cNvPicPr>
          <p:nvPr userDrawn="1"/>
        </p:nvPicPr>
        <p:blipFill rotWithShape="1">
          <a:blip r:embed="rId3"/>
          <a:srcRect t="3758" r="33189" b="17374"/>
          <a:stretch/>
        </p:blipFill>
        <p:spPr>
          <a:xfrm>
            <a:off x="2557341" y="0"/>
            <a:ext cx="6586660" cy="5143500"/>
          </a:xfrm>
          <a:prstGeom prst="rect">
            <a:avLst/>
          </a:prstGeom>
        </p:spPr>
      </p:pic>
      <p:sp>
        <p:nvSpPr>
          <p:cNvPr id="4" name="Date Placeholder 3">
            <a:extLst>
              <a:ext uri="{FF2B5EF4-FFF2-40B4-BE49-F238E27FC236}">
                <a16:creationId xmlns:a16="http://schemas.microsoft.com/office/drawing/2014/main" id="{C6F7B92D-4D90-2440-846E-6BD9CC64283A}"/>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1A34BEDD-07DE-3343-BB00-A2A79BE551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0DF7DB-37F1-FF4A-A73A-670F6F04FF67}"/>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2" name="Title 1">
            <a:extLst>
              <a:ext uri="{FF2B5EF4-FFF2-40B4-BE49-F238E27FC236}">
                <a16:creationId xmlns:a16="http://schemas.microsoft.com/office/drawing/2014/main" id="{D73E7FF2-C7C5-EA48-81A1-EB124F61569D}"/>
              </a:ext>
            </a:extLst>
          </p:cNvPr>
          <p:cNvSpPr>
            <a:spLocks noGrp="1"/>
          </p:cNvSpPr>
          <p:nvPr>
            <p:ph type="title" hasCustomPrompt="1"/>
          </p:nvPr>
        </p:nvSpPr>
        <p:spPr>
          <a:xfrm>
            <a:off x="623888" y="1282305"/>
            <a:ext cx="7886700" cy="2139553"/>
          </a:xfrm>
        </p:spPr>
        <p:txBody>
          <a:bodyPr anchor="b"/>
          <a:lstStyle>
            <a:lvl1pPr>
              <a:defRPr sz="4500" b="0" i="0">
                <a:solidFill>
                  <a:schemeClr val="tx1"/>
                </a:solidFill>
                <a:latin typeface="RM Pro Light" pitchFamily="2"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3183C1-9ECA-D646-96E8-D429D2BF0347}"/>
              </a:ext>
            </a:extLst>
          </p:cNvPr>
          <p:cNvSpPr>
            <a:spLocks noGrp="1"/>
          </p:cNvSpPr>
          <p:nvPr>
            <p:ph type="body" idx="1"/>
          </p:nvPr>
        </p:nvSpPr>
        <p:spPr>
          <a:xfrm>
            <a:off x="623888" y="3442099"/>
            <a:ext cx="7886700" cy="1125140"/>
          </a:xfrm>
        </p:spPr>
        <p:txBody>
          <a:bodyPr/>
          <a:lstStyle>
            <a:lvl1pPr marL="0" indent="0">
              <a:buNone/>
              <a:defRPr sz="1800" b="0" i="0">
                <a:solidFill>
                  <a:schemeClr val="bg1"/>
                </a:solidFill>
                <a:latin typeface="RM Pro Light" pitchFamily="2" charset="0"/>
              </a:defRPr>
            </a:lvl1pPr>
            <a:lvl2pPr marL="342884" indent="0">
              <a:buNone/>
              <a:defRPr sz="1500">
                <a:solidFill>
                  <a:schemeClr val="tx1">
                    <a:tint val="75000"/>
                  </a:schemeClr>
                </a:solidFill>
              </a:defRPr>
            </a:lvl2pPr>
            <a:lvl3pPr marL="685769" indent="0">
              <a:buNone/>
              <a:defRPr sz="1350">
                <a:solidFill>
                  <a:schemeClr val="tx1">
                    <a:tint val="75000"/>
                  </a:schemeClr>
                </a:solidFill>
              </a:defRPr>
            </a:lvl3pPr>
            <a:lvl4pPr marL="1028652" indent="0">
              <a:buNone/>
              <a:defRPr sz="1200">
                <a:solidFill>
                  <a:schemeClr val="tx1">
                    <a:tint val="75000"/>
                  </a:schemeClr>
                </a:solidFill>
              </a:defRPr>
            </a:lvl4pPr>
            <a:lvl5pPr marL="1371536" indent="0">
              <a:buNone/>
              <a:defRPr sz="1200">
                <a:solidFill>
                  <a:schemeClr val="tx1">
                    <a:tint val="75000"/>
                  </a:schemeClr>
                </a:solidFill>
              </a:defRPr>
            </a:lvl5pPr>
            <a:lvl6pPr marL="1714421" indent="0">
              <a:buNone/>
              <a:defRPr sz="1200">
                <a:solidFill>
                  <a:schemeClr val="tx1">
                    <a:tint val="75000"/>
                  </a:schemeClr>
                </a:solidFill>
              </a:defRPr>
            </a:lvl6pPr>
            <a:lvl7pPr marL="2057305" indent="0">
              <a:buNone/>
              <a:defRPr sz="1200">
                <a:solidFill>
                  <a:schemeClr val="tx1">
                    <a:tint val="75000"/>
                  </a:schemeClr>
                </a:solidFill>
              </a:defRPr>
            </a:lvl7pPr>
            <a:lvl8pPr marL="2400189" indent="0">
              <a:buNone/>
              <a:defRPr sz="1200">
                <a:solidFill>
                  <a:schemeClr val="tx1">
                    <a:tint val="75000"/>
                  </a:schemeClr>
                </a:solidFill>
              </a:defRPr>
            </a:lvl8pPr>
            <a:lvl9pPr marL="2743073" indent="0">
              <a:buNone/>
              <a:defRPr sz="1200">
                <a:solidFill>
                  <a:schemeClr val="tx1">
                    <a:tint val="75000"/>
                  </a:schemeClr>
                </a:solidFill>
              </a:defRPr>
            </a:lvl9pPr>
          </a:lstStyle>
          <a:p>
            <a:pPr lvl="0"/>
            <a:r>
              <a:rPr lang="en-GB"/>
              <a:t>Click to edit Master text styles</a:t>
            </a:r>
          </a:p>
        </p:txBody>
      </p:sp>
      <p:pic>
        <p:nvPicPr>
          <p:cNvPr id="166" name="Picture 165">
            <a:extLst>
              <a:ext uri="{FF2B5EF4-FFF2-40B4-BE49-F238E27FC236}">
                <a16:creationId xmlns:a16="http://schemas.microsoft.com/office/drawing/2014/main" id="{2F32DFCB-218F-0040-B0F8-248374AE2E72}"/>
              </a:ext>
            </a:extLst>
          </p:cNvPr>
          <p:cNvPicPr>
            <a:picLocks noChangeAspect="1"/>
          </p:cNvPicPr>
          <p:nvPr userDrawn="1"/>
        </p:nvPicPr>
        <p:blipFill>
          <a:blip r:embed="rId4"/>
          <a:stretch>
            <a:fillRect/>
          </a:stretch>
        </p:blipFill>
        <p:spPr>
          <a:xfrm>
            <a:off x="244292" y="248703"/>
            <a:ext cx="1241918" cy="879078"/>
          </a:xfrm>
          <a:prstGeom prst="rect">
            <a:avLst/>
          </a:prstGeom>
        </p:spPr>
      </p:pic>
    </p:spTree>
    <p:extLst>
      <p:ext uri="{BB962C8B-B14F-4D97-AF65-F5344CB8AC3E}">
        <p14:creationId xmlns:p14="http://schemas.microsoft.com/office/powerpoint/2010/main" val="80618937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4EF8-66B8-ED4C-9CA9-C5024BEE8B98}"/>
              </a:ext>
            </a:extLst>
          </p:cNvPr>
          <p:cNvSpPr>
            <a:spLocks noGrp="1"/>
          </p:cNvSpPr>
          <p:nvPr>
            <p:ph type="title" hasCustomPrompt="1"/>
          </p:nvPr>
        </p:nvSpPr>
        <p:spPr>
          <a:xfrm>
            <a:off x="1645920" y="273845"/>
            <a:ext cx="6869430" cy="994172"/>
          </a:xfrm>
        </p:spPr>
        <p:txBody>
          <a:bodyPr/>
          <a:lstStyle>
            <a:lvl1pPr>
              <a:defRPr b="0" i="0">
                <a:solidFill>
                  <a:schemeClr val="bg1"/>
                </a:solidFill>
                <a:latin typeface="RM Pro Light" pitchFamily="2"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7EC6CB0-E678-8E43-99C3-C491AFF2A42E}"/>
              </a:ext>
            </a:extLst>
          </p:cNvPr>
          <p:cNvSpPr>
            <a:spLocks noGrp="1"/>
          </p:cNvSpPr>
          <p:nvPr>
            <p:ph sz="half" idx="1"/>
          </p:nvPr>
        </p:nvSpPr>
        <p:spPr>
          <a:xfrm>
            <a:off x="628651" y="1369219"/>
            <a:ext cx="3886200" cy="3263504"/>
          </a:xfrm>
        </p:spPr>
        <p:txBody>
          <a:bodyPr/>
          <a:lstStyle>
            <a:lvl1pPr>
              <a:defRPr b="0" i="0">
                <a:solidFill>
                  <a:srgbClr val="FFFFFF"/>
                </a:solidFill>
                <a:latin typeface="RM Pro Light" pitchFamily="2" charset="0"/>
              </a:defRPr>
            </a:lvl1pPr>
            <a:lvl2pPr>
              <a:defRPr b="0" i="0">
                <a:solidFill>
                  <a:srgbClr val="FFFFFF"/>
                </a:solidFill>
                <a:latin typeface="RM Pro Light" pitchFamily="2" charset="0"/>
              </a:defRPr>
            </a:lvl2pPr>
            <a:lvl3pPr>
              <a:defRPr b="0" i="0">
                <a:solidFill>
                  <a:srgbClr val="FFFFFF"/>
                </a:solidFill>
                <a:latin typeface="RM Pro Light" pitchFamily="2" charset="0"/>
              </a:defRPr>
            </a:lvl3pPr>
            <a:lvl4pPr>
              <a:defRPr b="0" i="0">
                <a:solidFill>
                  <a:srgbClr val="FFFFFF"/>
                </a:solidFill>
                <a:latin typeface="RM Pro Light" pitchFamily="2" charset="0"/>
              </a:defRPr>
            </a:lvl4pPr>
            <a:lvl5pPr>
              <a:defRPr b="0" i="0">
                <a:solidFill>
                  <a:srgbClr val="FFFFFF"/>
                </a:solidFill>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DB6E27-D0D8-8D4E-A1FE-D796BA675E3E}"/>
              </a:ext>
            </a:extLst>
          </p:cNvPr>
          <p:cNvSpPr>
            <a:spLocks noGrp="1"/>
          </p:cNvSpPr>
          <p:nvPr>
            <p:ph sz="half" idx="2"/>
          </p:nvPr>
        </p:nvSpPr>
        <p:spPr>
          <a:xfrm>
            <a:off x="4629150" y="1369219"/>
            <a:ext cx="3886200" cy="3263504"/>
          </a:xfrm>
        </p:spPr>
        <p:txBody>
          <a:bodyPr/>
          <a:lstStyle>
            <a:lvl1pPr>
              <a:defRPr b="0" i="0">
                <a:solidFill>
                  <a:srgbClr val="FFFFFF"/>
                </a:solidFill>
                <a:latin typeface="RM Pro Light" pitchFamily="2" charset="0"/>
              </a:defRPr>
            </a:lvl1pPr>
            <a:lvl2pPr>
              <a:defRPr b="0" i="0">
                <a:solidFill>
                  <a:srgbClr val="FFFFFF"/>
                </a:solidFill>
                <a:latin typeface="RM Pro Light" pitchFamily="2" charset="0"/>
              </a:defRPr>
            </a:lvl2pPr>
            <a:lvl3pPr>
              <a:defRPr b="0" i="0">
                <a:solidFill>
                  <a:srgbClr val="FFFFFF"/>
                </a:solidFill>
                <a:latin typeface="RM Pro Light" pitchFamily="2" charset="0"/>
              </a:defRPr>
            </a:lvl3pPr>
            <a:lvl4pPr>
              <a:defRPr b="0" i="0">
                <a:solidFill>
                  <a:srgbClr val="FFFFFF"/>
                </a:solidFill>
                <a:latin typeface="RM Pro Light" pitchFamily="2" charset="0"/>
              </a:defRPr>
            </a:lvl4pPr>
            <a:lvl5pPr>
              <a:defRPr b="0" i="0">
                <a:solidFill>
                  <a:srgbClr val="FFFFFF"/>
                </a:solidFill>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9B072A7-0BF5-494E-88F5-21EB9F568503}"/>
              </a:ext>
            </a:extLst>
          </p:cNvPr>
          <p:cNvSpPr>
            <a:spLocks noGrp="1"/>
          </p:cNvSpPr>
          <p:nvPr>
            <p:ph type="dt" sz="half" idx="10"/>
          </p:nvPr>
        </p:nvSpPr>
        <p:spPr/>
        <p:txBody>
          <a:bodyPr/>
          <a:lstStyle>
            <a:lvl1pPr>
              <a:defRPr>
                <a:solidFill>
                  <a:srgbClr val="FFFFFF"/>
                </a:solidFill>
              </a:defRPr>
            </a:lvl1pPr>
          </a:lstStyle>
          <a:p>
            <a:fld id="{B324322B-8D64-6847-A031-2E2F5B26CA3F}" type="datetimeFigureOut">
              <a:rPr lang="en-US" smtClean="0"/>
              <a:pPr/>
              <a:t>6/26/2026</a:t>
            </a:fld>
            <a:endParaRPr lang="en-US"/>
          </a:p>
        </p:txBody>
      </p:sp>
      <p:sp>
        <p:nvSpPr>
          <p:cNvPr id="6" name="Footer Placeholder 5">
            <a:extLst>
              <a:ext uri="{FF2B5EF4-FFF2-40B4-BE49-F238E27FC236}">
                <a16:creationId xmlns:a16="http://schemas.microsoft.com/office/drawing/2014/main" id="{76CAE3C6-F9B4-7142-A5AE-1102AE300BD1}"/>
              </a:ext>
            </a:extLst>
          </p:cNvPr>
          <p:cNvSpPr>
            <a:spLocks noGrp="1"/>
          </p:cNvSpPr>
          <p:nvPr>
            <p:ph type="ftr" sz="quarter" idx="11"/>
          </p:nvPr>
        </p:nvSpPr>
        <p:spPr/>
        <p:txBody>
          <a:bodyPr/>
          <a:lstStyle>
            <a:lvl1pPr>
              <a:defRPr>
                <a:solidFill>
                  <a:srgbClr val="FFFFFF"/>
                </a:solidFill>
              </a:defRPr>
            </a:lvl1pPr>
          </a:lstStyle>
          <a:p>
            <a:endParaRPr lang="en-US"/>
          </a:p>
        </p:txBody>
      </p:sp>
      <p:sp>
        <p:nvSpPr>
          <p:cNvPr id="7" name="Slide Number Placeholder 6">
            <a:extLst>
              <a:ext uri="{FF2B5EF4-FFF2-40B4-BE49-F238E27FC236}">
                <a16:creationId xmlns:a16="http://schemas.microsoft.com/office/drawing/2014/main" id="{44909A6F-7CEA-EE40-A724-33B76AB6DD54}"/>
              </a:ext>
            </a:extLst>
          </p:cNvPr>
          <p:cNvSpPr>
            <a:spLocks noGrp="1"/>
          </p:cNvSpPr>
          <p:nvPr>
            <p:ph type="sldNum" sz="quarter" idx="12"/>
          </p:nvPr>
        </p:nvSpPr>
        <p:spPr/>
        <p:txBody>
          <a:bodyPr/>
          <a:lstStyle>
            <a:lvl1pPr>
              <a:defRPr>
                <a:solidFill>
                  <a:srgbClr val="FFFFFF"/>
                </a:solidFill>
              </a:defRPr>
            </a:lvl1pPr>
          </a:lstStyle>
          <a:p>
            <a:fld id="{B061F4EE-9950-F24F-B133-772B80A225D3}" type="slidenum">
              <a:rPr lang="en-US" smtClean="0"/>
              <a:pPr/>
              <a:t>‹#›</a:t>
            </a:fld>
            <a:endParaRPr lang="en-US"/>
          </a:p>
        </p:txBody>
      </p:sp>
      <p:pic>
        <p:nvPicPr>
          <p:cNvPr id="8" name="Picture 7">
            <a:extLst>
              <a:ext uri="{FF2B5EF4-FFF2-40B4-BE49-F238E27FC236}">
                <a16:creationId xmlns:a16="http://schemas.microsoft.com/office/drawing/2014/main" id="{DAD9C3B8-502F-3D43-8E76-FED5CB13EAEA}"/>
              </a:ext>
            </a:extLst>
          </p:cNvPr>
          <p:cNvPicPr>
            <a:picLocks noChangeAspect="1"/>
          </p:cNvPicPr>
          <p:nvPr userDrawn="1"/>
        </p:nvPicPr>
        <p:blipFill>
          <a:blip r:embed="rId2"/>
          <a:stretch>
            <a:fillRect/>
          </a:stretch>
        </p:blipFill>
        <p:spPr>
          <a:xfrm>
            <a:off x="242292" y="247452"/>
            <a:ext cx="1243394" cy="879078"/>
          </a:xfrm>
          <a:prstGeom prst="rect">
            <a:avLst/>
          </a:prstGeom>
        </p:spPr>
      </p:pic>
    </p:spTree>
    <p:extLst>
      <p:ext uri="{BB962C8B-B14F-4D97-AF65-F5344CB8AC3E}">
        <p14:creationId xmlns:p14="http://schemas.microsoft.com/office/powerpoint/2010/main" val="25845309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25C9-A2DD-ED41-9918-A08E1C4019BE}"/>
              </a:ext>
            </a:extLst>
          </p:cNvPr>
          <p:cNvSpPr>
            <a:spLocks noGrp="1"/>
          </p:cNvSpPr>
          <p:nvPr>
            <p:ph type="title" hasCustomPrompt="1"/>
          </p:nvPr>
        </p:nvSpPr>
        <p:spPr>
          <a:xfrm>
            <a:off x="1680211" y="273845"/>
            <a:ext cx="6836331" cy="994172"/>
          </a:xfrm>
        </p:spPr>
        <p:txBody>
          <a:bodyPr/>
          <a:lstStyle>
            <a:lvl1pPr>
              <a:defRPr b="0" i="0">
                <a:solidFill>
                  <a:schemeClr val="bg1"/>
                </a:solidFill>
                <a:latin typeface="RM Pro Light" pitchFamily="2"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4D65AC9-5C11-CE4F-9C7A-3461CFA470A7}"/>
              </a:ext>
            </a:extLst>
          </p:cNvPr>
          <p:cNvSpPr>
            <a:spLocks noGrp="1"/>
          </p:cNvSpPr>
          <p:nvPr>
            <p:ph type="body" idx="1"/>
          </p:nvPr>
        </p:nvSpPr>
        <p:spPr>
          <a:xfrm>
            <a:off x="629842" y="1260872"/>
            <a:ext cx="3868340" cy="617934"/>
          </a:xfrm>
        </p:spPr>
        <p:txBody>
          <a:bodyPr anchor="b"/>
          <a:lstStyle>
            <a:lvl1pPr marL="0" indent="0">
              <a:buNone/>
              <a:defRPr sz="1800" b="0" i="0">
                <a:latin typeface="RM Pro Light" pitchFamily="2" charset="0"/>
              </a:defRPr>
            </a:lvl1pPr>
            <a:lvl2pPr marL="342884" indent="0">
              <a:buNone/>
              <a:defRPr sz="1500" b="1"/>
            </a:lvl2pPr>
            <a:lvl3pPr marL="685769" indent="0">
              <a:buNone/>
              <a:defRPr sz="1350" b="1"/>
            </a:lvl3pPr>
            <a:lvl4pPr marL="1028652" indent="0">
              <a:buNone/>
              <a:defRPr sz="1200" b="1"/>
            </a:lvl4pPr>
            <a:lvl5pPr marL="1371536" indent="0">
              <a:buNone/>
              <a:defRPr sz="1200" b="1"/>
            </a:lvl5pPr>
            <a:lvl6pPr marL="1714421" indent="0">
              <a:buNone/>
              <a:defRPr sz="1200" b="1"/>
            </a:lvl6pPr>
            <a:lvl7pPr marL="2057305" indent="0">
              <a:buNone/>
              <a:defRPr sz="1200" b="1"/>
            </a:lvl7pPr>
            <a:lvl8pPr marL="2400189" indent="0">
              <a:buNone/>
              <a:defRPr sz="1200" b="1"/>
            </a:lvl8pPr>
            <a:lvl9pPr marL="2743073"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47097E8-4C46-C24D-A495-4C7CFD98BB62}"/>
              </a:ext>
            </a:extLst>
          </p:cNvPr>
          <p:cNvSpPr>
            <a:spLocks noGrp="1"/>
          </p:cNvSpPr>
          <p:nvPr>
            <p:ph sz="half" idx="2"/>
          </p:nvPr>
        </p:nvSpPr>
        <p:spPr>
          <a:xfrm>
            <a:off x="629842" y="1878806"/>
            <a:ext cx="3868340" cy="2763441"/>
          </a:xfrm>
        </p:spPr>
        <p:txBody>
          <a:bodyPr/>
          <a:lstStyle>
            <a:lvl1pPr>
              <a:defRPr b="0" i="0">
                <a:latin typeface="RM Pro Light" pitchFamily="2" charset="0"/>
              </a:defRPr>
            </a:lvl1pPr>
            <a:lvl2pPr>
              <a:defRPr b="0" i="0">
                <a:latin typeface="RM Pro Light" pitchFamily="2" charset="0"/>
              </a:defRPr>
            </a:lvl2pPr>
            <a:lvl3pPr>
              <a:defRPr b="0" i="0">
                <a:latin typeface="RM Pro Light" pitchFamily="2" charset="0"/>
              </a:defRPr>
            </a:lvl3pPr>
            <a:lvl4pPr>
              <a:defRPr b="0" i="0">
                <a:latin typeface="RM Pro Light" pitchFamily="2" charset="0"/>
              </a:defRPr>
            </a:lvl4pPr>
            <a:lvl5pPr>
              <a:defRPr b="0" i="0">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4AC204-5001-B54D-9CA1-EB1C1FD07C2E}"/>
              </a:ext>
            </a:extLst>
          </p:cNvPr>
          <p:cNvSpPr>
            <a:spLocks noGrp="1"/>
          </p:cNvSpPr>
          <p:nvPr>
            <p:ph type="body" sz="quarter" idx="3"/>
          </p:nvPr>
        </p:nvSpPr>
        <p:spPr>
          <a:xfrm>
            <a:off x="4629151" y="1260872"/>
            <a:ext cx="3887391" cy="617934"/>
          </a:xfrm>
        </p:spPr>
        <p:txBody>
          <a:bodyPr anchor="b"/>
          <a:lstStyle>
            <a:lvl1pPr marL="0" indent="0">
              <a:buNone/>
              <a:defRPr sz="1800" b="0" i="0">
                <a:latin typeface="RM Pro Light" pitchFamily="2" charset="0"/>
              </a:defRPr>
            </a:lvl1pPr>
            <a:lvl2pPr marL="342884" indent="0">
              <a:buNone/>
              <a:defRPr sz="1500" b="1"/>
            </a:lvl2pPr>
            <a:lvl3pPr marL="685769" indent="0">
              <a:buNone/>
              <a:defRPr sz="1350" b="1"/>
            </a:lvl3pPr>
            <a:lvl4pPr marL="1028652" indent="0">
              <a:buNone/>
              <a:defRPr sz="1200" b="1"/>
            </a:lvl4pPr>
            <a:lvl5pPr marL="1371536" indent="0">
              <a:buNone/>
              <a:defRPr sz="1200" b="1"/>
            </a:lvl5pPr>
            <a:lvl6pPr marL="1714421" indent="0">
              <a:buNone/>
              <a:defRPr sz="1200" b="1"/>
            </a:lvl6pPr>
            <a:lvl7pPr marL="2057305" indent="0">
              <a:buNone/>
              <a:defRPr sz="1200" b="1"/>
            </a:lvl7pPr>
            <a:lvl8pPr marL="2400189" indent="0">
              <a:buNone/>
              <a:defRPr sz="1200" b="1"/>
            </a:lvl8pPr>
            <a:lvl9pPr marL="2743073"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B1F1846C-DA1F-E34C-BDFC-C5E03733FBD6}"/>
              </a:ext>
            </a:extLst>
          </p:cNvPr>
          <p:cNvSpPr>
            <a:spLocks noGrp="1"/>
          </p:cNvSpPr>
          <p:nvPr>
            <p:ph sz="quarter" idx="4"/>
          </p:nvPr>
        </p:nvSpPr>
        <p:spPr>
          <a:xfrm>
            <a:off x="4629151" y="1878806"/>
            <a:ext cx="3887391" cy="2763441"/>
          </a:xfrm>
        </p:spPr>
        <p:txBody>
          <a:bodyPr/>
          <a:lstStyle>
            <a:lvl1pPr>
              <a:defRPr b="0" i="0">
                <a:latin typeface="RM Pro Light" pitchFamily="2" charset="0"/>
              </a:defRPr>
            </a:lvl1pPr>
            <a:lvl2pPr>
              <a:defRPr b="0" i="0">
                <a:latin typeface="RM Pro Light" pitchFamily="2" charset="0"/>
              </a:defRPr>
            </a:lvl2pPr>
            <a:lvl3pPr>
              <a:defRPr b="0" i="0">
                <a:latin typeface="RM Pro Light" pitchFamily="2" charset="0"/>
              </a:defRPr>
            </a:lvl3pPr>
            <a:lvl4pPr>
              <a:defRPr b="0" i="0">
                <a:latin typeface="RM Pro Light" pitchFamily="2" charset="0"/>
              </a:defRPr>
            </a:lvl4pPr>
            <a:lvl5pPr>
              <a:defRPr b="0" i="0">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D4191C2-DA5F-D942-9045-9A3D45EBBF81}"/>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8" name="Footer Placeholder 7">
            <a:extLst>
              <a:ext uri="{FF2B5EF4-FFF2-40B4-BE49-F238E27FC236}">
                <a16:creationId xmlns:a16="http://schemas.microsoft.com/office/drawing/2014/main" id="{9E8A959A-B5C3-904F-A1CF-BC0CFBF9084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85CFE-4079-4F4F-84FA-82A696F9BD5C}"/>
              </a:ext>
            </a:extLst>
          </p:cNvPr>
          <p:cNvSpPr>
            <a:spLocks noGrp="1"/>
          </p:cNvSpPr>
          <p:nvPr>
            <p:ph type="sldNum" sz="quarter" idx="12"/>
          </p:nvPr>
        </p:nvSpPr>
        <p:spPr/>
        <p:txBody>
          <a:bodyPr/>
          <a:lstStyle/>
          <a:p>
            <a:fld id="{B061F4EE-9950-F24F-B133-772B80A225D3}" type="slidenum">
              <a:rPr lang="en-US" smtClean="0"/>
              <a:t>‹#›</a:t>
            </a:fld>
            <a:endParaRPr lang="en-US"/>
          </a:p>
        </p:txBody>
      </p:sp>
      <p:pic>
        <p:nvPicPr>
          <p:cNvPr id="10" name="Picture 9">
            <a:extLst>
              <a:ext uri="{FF2B5EF4-FFF2-40B4-BE49-F238E27FC236}">
                <a16:creationId xmlns:a16="http://schemas.microsoft.com/office/drawing/2014/main" id="{491A79C9-1A54-E646-9EAE-F807E4C62571}"/>
              </a:ext>
            </a:extLst>
          </p:cNvPr>
          <p:cNvPicPr>
            <a:picLocks noChangeAspect="1"/>
          </p:cNvPicPr>
          <p:nvPr userDrawn="1"/>
        </p:nvPicPr>
        <p:blipFill>
          <a:blip r:embed="rId2"/>
          <a:stretch>
            <a:fillRect/>
          </a:stretch>
        </p:blipFill>
        <p:spPr>
          <a:xfrm>
            <a:off x="244292" y="248703"/>
            <a:ext cx="1241918" cy="879078"/>
          </a:xfrm>
          <a:prstGeom prst="rect">
            <a:avLst/>
          </a:prstGeom>
        </p:spPr>
      </p:pic>
    </p:spTree>
    <p:extLst>
      <p:ext uri="{BB962C8B-B14F-4D97-AF65-F5344CB8AC3E}">
        <p14:creationId xmlns:p14="http://schemas.microsoft.com/office/powerpoint/2010/main" val="356766255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 Comparison ">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DAC3E82-5C60-1E43-A77E-F8938A8008C6}"/>
              </a:ext>
            </a:extLst>
          </p:cNvPr>
          <p:cNvSpPr/>
          <p:nvPr userDrawn="1"/>
        </p:nvSpPr>
        <p:spPr>
          <a:xfrm>
            <a:off x="4594364" y="0"/>
            <a:ext cx="4549637"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2" name="Title 1">
            <a:extLst>
              <a:ext uri="{FF2B5EF4-FFF2-40B4-BE49-F238E27FC236}">
                <a16:creationId xmlns:a16="http://schemas.microsoft.com/office/drawing/2014/main" id="{D9EEB706-C737-D447-8445-5250D172FC51}"/>
              </a:ext>
            </a:extLst>
          </p:cNvPr>
          <p:cNvSpPr>
            <a:spLocks noGrp="1"/>
          </p:cNvSpPr>
          <p:nvPr>
            <p:ph type="title" hasCustomPrompt="1"/>
          </p:nvPr>
        </p:nvSpPr>
        <p:spPr>
          <a:xfrm>
            <a:off x="628651" y="1127781"/>
            <a:ext cx="3530876" cy="720897"/>
          </a:xfrm>
        </p:spPr>
        <p:txBody>
          <a:bodyPr>
            <a:noAutofit/>
          </a:bodyPr>
          <a:lstStyle>
            <a:lvl1pPr>
              <a:defRPr sz="2400" b="0" i="0">
                <a:solidFill>
                  <a:schemeClr val="bg1"/>
                </a:solidFill>
                <a:latin typeface="RM Pro Light" pitchFamily="2" charset="0"/>
              </a:defRPr>
            </a:lvl1pPr>
          </a:lstStyle>
          <a:p>
            <a:r>
              <a:rPr lang="en-GB"/>
              <a:t>CLICK TO EDIT </a:t>
            </a:r>
            <a:br>
              <a:rPr lang="en-GB"/>
            </a:br>
            <a:r>
              <a:rPr lang="en-GB"/>
              <a:t>MASTER TITLE STYLE</a:t>
            </a:r>
            <a:endParaRPr lang="en-US"/>
          </a:p>
        </p:txBody>
      </p:sp>
      <p:sp>
        <p:nvSpPr>
          <p:cNvPr id="3" name="Date Placeholder 2">
            <a:extLst>
              <a:ext uri="{FF2B5EF4-FFF2-40B4-BE49-F238E27FC236}">
                <a16:creationId xmlns:a16="http://schemas.microsoft.com/office/drawing/2014/main" id="{E690FFE6-263A-AC43-9C1F-8FC326A94186}"/>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4" name="Footer Placeholder 3">
            <a:extLst>
              <a:ext uri="{FF2B5EF4-FFF2-40B4-BE49-F238E27FC236}">
                <a16:creationId xmlns:a16="http://schemas.microsoft.com/office/drawing/2014/main" id="{EBF07575-82DB-C44A-870D-8147A2861D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86436E-D8D5-8745-9A0D-CE01A828E6F5}"/>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7" name="Title 1">
            <a:extLst>
              <a:ext uri="{FF2B5EF4-FFF2-40B4-BE49-F238E27FC236}">
                <a16:creationId xmlns:a16="http://schemas.microsoft.com/office/drawing/2014/main" id="{62F873DC-B21E-0341-BDBB-4294CDB47124}"/>
              </a:ext>
            </a:extLst>
          </p:cNvPr>
          <p:cNvSpPr txBox="1">
            <a:spLocks/>
          </p:cNvSpPr>
          <p:nvPr userDrawn="1"/>
        </p:nvSpPr>
        <p:spPr>
          <a:xfrm>
            <a:off x="5086351" y="1127781"/>
            <a:ext cx="3530876" cy="735806"/>
          </a:xfrm>
          <a:prstGeom prst="rect">
            <a:avLst/>
          </a:prstGeom>
        </p:spPr>
        <p:txBody>
          <a:bodyPr vert="horz" lIns="68576" tIns="34288" rIns="68576" bIns="34288"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sz="2400" b="0" i="0">
                <a:solidFill>
                  <a:srgbClr val="FFFFFF"/>
                </a:solidFill>
                <a:latin typeface="RM Pro Light" pitchFamily="2" charset="0"/>
              </a:rPr>
              <a:t>CLICK TO EDIT </a:t>
            </a:r>
            <a:br>
              <a:rPr lang="en-GB" sz="2400" b="0" i="0">
                <a:solidFill>
                  <a:srgbClr val="FFFFFF"/>
                </a:solidFill>
                <a:latin typeface="RM Pro Light" pitchFamily="2" charset="0"/>
              </a:rPr>
            </a:br>
            <a:r>
              <a:rPr lang="en-GB" sz="2400" b="0" i="0">
                <a:solidFill>
                  <a:srgbClr val="FFFFFF"/>
                </a:solidFill>
                <a:latin typeface="RM Pro Light" pitchFamily="2" charset="0"/>
              </a:rPr>
              <a:t>MASTER TITLE STYLE</a:t>
            </a:r>
            <a:endParaRPr lang="en-US" sz="2400" b="0" i="0">
              <a:solidFill>
                <a:srgbClr val="FFFFFF"/>
              </a:solidFill>
              <a:latin typeface="RM Pro Light" pitchFamily="2" charset="0"/>
            </a:endParaRPr>
          </a:p>
        </p:txBody>
      </p:sp>
      <p:sp>
        <p:nvSpPr>
          <p:cNvPr id="8" name="Content Placeholder 3">
            <a:extLst>
              <a:ext uri="{FF2B5EF4-FFF2-40B4-BE49-F238E27FC236}">
                <a16:creationId xmlns:a16="http://schemas.microsoft.com/office/drawing/2014/main" id="{B4D53304-957D-C641-A531-B60938903998}"/>
              </a:ext>
            </a:extLst>
          </p:cNvPr>
          <p:cNvSpPr>
            <a:spLocks noGrp="1"/>
          </p:cNvSpPr>
          <p:nvPr>
            <p:ph sz="half" idx="2"/>
          </p:nvPr>
        </p:nvSpPr>
        <p:spPr>
          <a:xfrm>
            <a:off x="629842" y="1878806"/>
            <a:ext cx="3529685" cy="2763441"/>
          </a:xfrm>
        </p:spPr>
        <p:txBody>
          <a:bodyPr/>
          <a:lstStyle>
            <a:lvl1pPr>
              <a:defRPr b="0" i="0">
                <a:latin typeface="RM Pro Light" pitchFamily="2" charset="0"/>
              </a:defRPr>
            </a:lvl1pPr>
            <a:lvl2pPr>
              <a:defRPr b="0" i="0">
                <a:latin typeface="RM Pro Light" pitchFamily="2" charset="0"/>
              </a:defRPr>
            </a:lvl2pPr>
            <a:lvl3pPr>
              <a:defRPr b="0" i="0">
                <a:latin typeface="RM Pro Light" pitchFamily="2" charset="0"/>
              </a:defRPr>
            </a:lvl3pPr>
            <a:lvl4pPr>
              <a:defRPr b="0" i="0">
                <a:latin typeface="RM Pro Light" pitchFamily="2" charset="0"/>
              </a:defRPr>
            </a:lvl4pPr>
            <a:lvl5pPr>
              <a:defRPr b="0" i="0">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Content Placeholder 5">
            <a:extLst>
              <a:ext uri="{FF2B5EF4-FFF2-40B4-BE49-F238E27FC236}">
                <a16:creationId xmlns:a16="http://schemas.microsoft.com/office/drawing/2014/main" id="{F506BC14-8C78-704D-BF09-5F450556C8FF}"/>
              </a:ext>
            </a:extLst>
          </p:cNvPr>
          <p:cNvSpPr>
            <a:spLocks noGrp="1"/>
          </p:cNvSpPr>
          <p:nvPr>
            <p:ph sz="quarter" idx="4"/>
          </p:nvPr>
        </p:nvSpPr>
        <p:spPr>
          <a:xfrm>
            <a:off x="5086351" y="1863897"/>
            <a:ext cx="3530876" cy="2763441"/>
          </a:xfrm>
        </p:spPr>
        <p:txBody>
          <a:bodyPr/>
          <a:lstStyle>
            <a:lvl1pPr>
              <a:defRPr b="0" i="0">
                <a:solidFill>
                  <a:srgbClr val="FFFFFF"/>
                </a:solidFill>
                <a:latin typeface="RM Pro Light" pitchFamily="2" charset="0"/>
              </a:defRPr>
            </a:lvl1pPr>
            <a:lvl2pPr>
              <a:defRPr b="0" i="0">
                <a:solidFill>
                  <a:srgbClr val="FFFFFF"/>
                </a:solidFill>
                <a:latin typeface="RM Pro Light" pitchFamily="2" charset="0"/>
              </a:defRPr>
            </a:lvl2pPr>
            <a:lvl3pPr>
              <a:defRPr b="0" i="0">
                <a:solidFill>
                  <a:srgbClr val="FFFFFF"/>
                </a:solidFill>
                <a:latin typeface="RM Pro Light" pitchFamily="2" charset="0"/>
              </a:defRPr>
            </a:lvl3pPr>
            <a:lvl4pPr>
              <a:defRPr b="0" i="0">
                <a:solidFill>
                  <a:srgbClr val="FFFFFF"/>
                </a:solidFill>
                <a:latin typeface="RM Pro Light" pitchFamily="2" charset="0"/>
              </a:defRPr>
            </a:lvl4pPr>
            <a:lvl5pPr>
              <a:defRPr b="0" i="0">
                <a:solidFill>
                  <a:srgbClr val="FFFFFF"/>
                </a:solidFill>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Oval 10">
            <a:extLst>
              <a:ext uri="{FF2B5EF4-FFF2-40B4-BE49-F238E27FC236}">
                <a16:creationId xmlns:a16="http://schemas.microsoft.com/office/drawing/2014/main" id="{F37D1A7D-2B2D-C246-BAC2-F45808528FFF}"/>
              </a:ext>
            </a:extLst>
          </p:cNvPr>
          <p:cNvSpPr/>
          <p:nvPr userDrawn="1"/>
        </p:nvSpPr>
        <p:spPr>
          <a:xfrm>
            <a:off x="4306491" y="1569182"/>
            <a:ext cx="531019" cy="50085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pic>
        <p:nvPicPr>
          <p:cNvPr id="12" name="Picture 11">
            <a:extLst>
              <a:ext uri="{FF2B5EF4-FFF2-40B4-BE49-F238E27FC236}">
                <a16:creationId xmlns:a16="http://schemas.microsoft.com/office/drawing/2014/main" id="{D5EB2738-1403-DE49-9669-6C97319BEC28}"/>
              </a:ext>
            </a:extLst>
          </p:cNvPr>
          <p:cNvPicPr>
            <a:picLocks noChangeAspect="1"/>
          </p:cNvPicPr>
          <p:nvPr userDrawn="1"/>
        </p:nvPicPr>
        <p:blipFill>
          <a:blip r:embed="rId2"/>
          <a:stretch>
            <a:fillRect/>
          </a:stretch>
        </p:blipFill>
        <p:spPr>
          <a:xfrm>
            <a:off x="244292" y="248703"/>
            <a:ext cx="1241918" cy="879078"/>
          </a:xfrm>
          <a:prstGeom prst="rect">
            <a:avLst/>
          </a:prstGeom>
        </p:spPr>
      </p:pic>
      <p:pic>
        <p:nvPicPr>
          <p:cNvPr id="14" name="Picture 13">
            <a:extLst>
              <a:ext uri="{FF2B5EF4-FFF2-40B4-BE49-F238E27FC236}">
                <a16:creationId xmlns:a16="http://schemas.microsoft.com/office/drawing/2014/main" id="{E049737F-8AF9-CE40-8B5B-49FD69F32337}"/>
              </a:ext>
            </a:extLst>
          </p:cNvPr>
          <p:cNvPicPr>
            <a:picLocks noChangeAspect="1"/>
          </p:cNvPicPr>
          <p:nvPr userDrawn="1"/>
        </p:nvPicPr>
        <p:blipFill rotWithShape="1">
          <a:blip r:embed="rId3"/>
          <a:srcRect l="-2730" r="81472" b="26660"/>
          <a:stretch/>
        </p:blipFill>
        <p:spPr>
          <a:xfrm>
            <a:off x="8918882" y="4407646"/>
            <a:ext cx="225119" cy="735806"/>
          </a:xfrm>
          <a:prstGeom prst="rect">
            <a:avLst/>
          </a:prstGeom>
        </p:spPr>
      </p:pic>
    </p:spTree>
    <p:extLst>
      <p:ext uri="{BB962C8B-B14F-4D97-AF65-F5344CB8AC3E}">
        <p14:creationId xmlns:p14="http://schemas.microsoft.com/office/powerpoint/2010/main" val="16046795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3. Comparison">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25C9-A2DD-ED41-9918-A08E1C4019BE}"/>
              </a:ext>
            </a:extLst>
          </p:cNvPr>
          <p:cNvSpPr>
            <a:spLocks noGrp="1"/>
          </p:cNvSpPr>
          <p:nvPr>
            <p:ph type="title" hasCustomPrompt="1"/>
          </p:nvPr>
        </p:nvSpPr>
        <p:spPr>
          <a:xfrm>
            <a:off x="1680211" y="273845"/>
            <a:ext cx="6836331" cy="994172"/>
          </a:xfrm>
        </p:spPr>
        <p:txBody>
          <a:bodyPr/>
          <a:lstStyle>
            <a:lvl1pPr>
              <a:defRPr b="0" i="0">
                <a:solidFill>
                  <a:schemeClr val="bg1"/>
                </a:solidFill>
                <a:latin typeface="RM Pro Light" pitchFamily="2" charset="0"/>
              </a:defRPr>
            </a:lvl1pPr>
          </a:lstStyle>
          <a:p>
            <a:r>
              <a:rPr lang="en-GB"/>
              <a:t>CLICK TO EDIT MASTER TITLE STYLE</a:t>
            </a:r>
            <a:endParaRPr lang="en-US"/>
          </a:p>
        </p:txBody>
      </p:sp>
      <p:sp>
        <p:nvSpPr>
          <p:cNvPr id="7" name="Date Placeholder 6">
            <a:extLst>
              <a:ext uri="{FF2B5EF4-FFF2-40B4-BE49-F238E27FC236}">
                <a16:creationId xmlns:a16="http://schemas.microsoft.com/office/drawing/2014/main" id="{1D4191C2-DA5F-D942-9045-9A3D45EBBF81}"/>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8" name="Footer Placeholder 7">
            <a:extLst>
              <a:ext uri="{FF2B5EF4-FFF2-40B4-BE49-F238E27FC236}">
                <a16:creationId xmlns:a16="http://schemas.microsoft.com/office/drawing/2014/main" id="{9E8A959A-B5C3-904F-A1CF-BC0CFBF9084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85CFE-4079-4F4F-84FA-82A696F9BD5C}"/>
              </a:ext>
            </a:extLst>
          </p:cNvPr>
          <p:cNvSpPr>
            <a:spLocks noGrp="1"/>
          </p:cNvSpPr>
          <p:nvPr>
            <p:ph type="sldNum" sz="quarter" idx="12"/>
          </p:nvPr>
        </p:nvSpPr>
        <p:spPr/>
        <p:txBody>
          <a:bodyPr/>
          <a:lstStyle/>
          <a:p>
            <a:fld id="{B061F4EE-9950-F24F-B133-772B80A225D3}" type="slidenum">
              <a:rPr lang="en-US" smtClean="0"/>
              <a:t>‹#›</a:t>
            </a:fld>
            <a:endParaRPr lang="en-US"/>
          </a:p>
        </p:txBody>
      </p:sp>
      <p:pic>
        <p:nvPicPr>
          <p:cNvPr id="10" name="Picture 9">
            <a:extLst>
              <a:ext uri="{FF2B5EF4-FFF2-40B4-BE49-F238E27FC236}">
                <a16:creationId xmlns:a16="http://schemas.microsoft.com/office/drawing/2014/main" id="{491A79C9-1A54-E646-9EAE-F807E4C62571}"/>
              </a:ext>
            </a:extLst>
          </p:cNvPr>
          <p:cNvPicPr>
            <a:picLocks noChangeAspect="1"/>
          </p:cNvPicPr>
          <p:nvPr userDrawn="1"/>
        </p:nvPicPr>
        <p:blipFill>
          <a:blip r:embed="rId2"/>
          <a:stretch>
            <a:fillRect/>
          </a:stretch>
        </p:blipFill>
        <p:spPr>
          <a:xfrm>
            <a:off x="244292" y="248703"/>
            <a:ext cx="1241918" cy="879078"/>
          </a:xfrm>
          <a:prstGeom prst="rect">
            <a:avLst/>
          </a:prstGeom>
        </p:spPr>
      </p:pic>
      <p:sp>
        <p:nvSpPr>
          <p:cNvPr id="12" name="Chart Placeholder 11">
            <a:extLst>
              <a:ext uri="{FF2B5EF4-FFF2-40B4-BE49-F238E27FC236}">
                <a16:creationId xmlns:a16="http://schemas.microsoft.com/office/drawing/2014/main" id="{3F5FA1A7-294A-4343-8739-E7C16E7DA8E9}"/>
              </a:ext>
            </a:extLst>
          </p:cNvPr>
          <p:cNvSpPr>
            <a:spLocks noGrp="1"/>
          </p:cNvSpPr>
          <p:nvPr>
            <p:ph type="chart" sz="quarter" idx="13"/>
          </p:nvPr>
        </p:nvSpPr>
        <p:spPr>
          <a:xfrm>
            <a:off x="482205" y="1676400"/>
            <a:ext cx="3759994" cy="2730104"/>
          </a:xfrm>
        </p:spPr>
        <p:txBody>
          <a:bodyPr/>
          <a:lstStyle>
            <a:lvl1pPr>
              <a:defRPr b="0" i="0">
                <a:latin typeface="RM Pro Light" pitchFamily="2" charset="0"/>
              </a:defRPr>
            </a:lvl1pPr>
          </a:lstStyle>
          <a:p>
            <a:endParaRPr lang="en-US"/>
          </a:p>
        </p:txBody>
      </p:sp>
      <p:sp>
        <p:nvSpPr>
          <p:cNvPr id="15" name="Chart Placeholder 11">
            <a:extLst>
              <a:ext uri="{FF2B5EF4-FFF2-40B4-BE49-F238E27FC236}">
                <a16:creationId xmlns:a16="http://schemas.microsoft.com/office/drawing/2014/main" id="{51CAF17B-533C-4E4E-9CFC-4485250BC887}"/>
              </a:ext>
            </a:extLst>
          </p:cNvPr>
          <p:cNvSpPr>
            <a:spLocks noGrp="1"/>
          </p:cNvSpPr>
          <p:nvPr>
            <p:ph type="chart" sz="quarter" idx="14"/>
          </p:nvPr>
        </p:nvSpPr>
        <p:spPr>
          <a:xfrm>
            <a:off x="4800204" y="1676400"/>
            <a:ext cx="3759994" cy="2730104"/>
          </a:xfrm>
        </p:spPr>
        <p:txBody>
          <a:bodyPr/>
          <a:lstStyle>
            <a:lvl1pPr>
              <a:defRPr b="0" i="0">
                <a:latin typeface="RM Pro Light" pitchFamily="2" charset="0"/>
              </a:defRPr>
            </a:lvl1pPr>
          </a:lstStyle>
          <a:p>
            <a:endParaRPr lang="en-US"/>
          </a:p>
        </p:txBody>
      </p:sp>
    </p:spTree>
    <p:extLst>
      <p:ext uri="{BB962C8B-B14F-4D97-AF65-F5344CB8AC3E}">
        <p14:creationId xmlns:p14="http://schemas.microsoft.com/office/powerpoint/2010/main" val="148138815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harts">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25C9-A2DD-ED41-9918-A08E1C4019BE}"/>
              </a:ext>
            </a:extLst>
          </p:cNvPr>
          <p:cNvSpPr>
            <a:spLocks noGrp="1"/>
          </p:cNvSpPr>
          <p:nvPr>
            <p:ph type="title" hasCustomPrompt="1"/>
          </p:nvPr>
        </p:nvSpPr>
        <p:spPr>
          <a:xfrm>
            <a:off x="1680211" y="273845"/>
            <a:ext cx="6836331" cy="994172"/>
          </a:xfrm>
        </p:spPr>
        <p:txBody>
          <a:bodyPr/>
          <a:lstStyle>
            <a:lvl1pPr>
              <a:defRPr b="0" i="0">
                <a:solidFill>
                  <a:schemeClr val="bg1"/>
                </a:solidFill>
                <a:latin typeface="RM Pro Light" pitchFamily="2" charset="0"/>
              </a:defRPr>
            </a:lvl1pPr>
          </a:lstStyle>
          <a:p>
            <a:r>
              <a:rPr lang="en-GB"/>
              <a:t>CLICK TO EDIT MASTER TITLE STYLE</a:t>
            </a:r>
            <a:endParaRPr lang="en-US"/>
          </a:p>
        </p:txBody>
      </p:sp>
      <p:sp>
        <p:nvSpPr>
          <p:cNvPr id="7" name="Date Placeholder 6">
            <a:extLst>
              <a:ext uri="{FF2B5EF4-FFF2-40B4-BE49-F238E27FC236}">
                <a16:creationId xmlns:a16="http://schemas.microsoft.com/office/drawing/2014/main" id="{1D4191C2-DA5F-D942-9045-9A3D45EBBF81}"/>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8" name="Footer Placeholder 7">
            <a:extLst>
              <a:ext uri="{FF2B5EF4-FFF2-40B4-BE49-F238E27FC236}">
                <a16:creationId xmlns:a16="http://schemas.microsoft.com/office/drawing/2014/main" id="{9E8A959A-B5C3-904F-A1CF-BC0CFBF9084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85CFE-4079-4F4F-84FA-82A696F9BD5C}"/>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12" name="Chart Placeholder 11">
            <a:extLst>
              <a:ext uri="{FF2B5EF4-FFF2-40B4-BE49-F238E27FC236}">
                <a16:creationId xmlns:a16="http://schemas.microsoft.com/office/drawing/2014/main" id="{3F5FA1A7-294A-4343-8739-E7C16E7DA8E9}"/>
              </a:ext>
            </a:extLst>
          </p:cNvPr>
          <p:cNvSpPr>
            <a:spLocks noGrp="1"/>
          </p:cNvSpPr>
          <p:nvPr>
            <p:ph type="chart" sz="quarter" idx="13"/>
          </p:nvPr>
        </p:nvSpPr>
        <p:spPr>
          <a:xfrm>
            <a:off x="482205" y="1676400"/>
            <a:ext cx="3759994" cy="2730104"/>
          </a:xfrm>
        </p:spPr>
        <p:txBody>
          <a:bodyPr/>
          <a:lstStyle>
            <a:lvl1pPr>
              <a:defRPr b="0" i="0">
                <a:solidFill>
                  <a:srgbClr val="FFFFFF"/>
                </a:solidFill>
                <a:latin typeface="RM Pro Light" pitchFamily="2" charset="0"/>
              </a:defRPr>
            </a:lvl1pPr>
          </a:lstStyle>
          <a:p>
            <a:endParaRPr lang="en-US"/>
          </a:p>
        </p:txBody>
      </p:sp>
      <p:sp>
        <p:nvSpPr>
          <p:cNvPr id="15" name="Chart Placeholder 11">
            <a:extLst>
              <a:ext uri="{FF2B5EF4-FFF2-40B4-BE49-F238E27FC236}">
                <a16:creationId xmlns:a16="http://schemas.microsoft.com/office/drawing/2014/main" id="{51CAF17B-533C-4E4E-9CFC-4485250BC887}"/>
              </a:ext>
            </a:extLst>
          </p:cNvPr>
          <p:cNvSpPr>
            <a:spLocks noGrp="1"/>
          </p:cNvSpPr>
          <p:nvPr>
            <p:ph type="chart" sz="quarter" idx="14"/>
          </p:nvPr>
        </p:nvSpPr>
        <p:spPr>
          <a:xfrm>
            <a:off x="4800204" y="1676400"/>
            <a:ext cx="3759994" cy="2730104"/>
          </a:xfrm>
        </p:spPr>
        <p:txBody>
          <a:bodyPr/>
          <a:lstStyle>
            <a:lvl1pPr>
              <a:defRPr b="0" i="0">
                <a:solidFill>
                  <a:srgbClr val="FFFFFF"/>
                </a:solidFill>
                <a:latin typeface="RM Pro Light" pitchFamily="2" charset="0"/>
              </a:defRPr>
            </a:lvl1pPr>
          </a:lstStyle>
          <a:p>
            <a:endParaRPr lang="en-US"/>
          </a:p>
        </p:txBody>
      </p:sp>
      <p:pic>
        <p:nvPicPr>
          <p:cNvPr id="11" name="Picture 10">
            <a:extLst>
              <a:ext uri="{FF2B5EF4-FFF2-40B4-BE49-F238E27FC236}">
                <a16:creationId xmlns:a16="http://schemas.microsoft.com/office/drawing/2014/main" id="{E8A15B8B-2D91-1B4D-AD8D-9FD05A7B5222}"/>
              </a:ext>
            </a:extLst>
          </p:cNvPr>
          <p:cNvPicPr>
            <a:picLocks noChangeAspect="1"/>
          </p:cNvPicPr>
          <p:nvPr userDrawn="1"/>
        </p:nvPicPr>
        <p:blipFill>
          <a:blip r:embed="rId2"/>
          <a:stretch>
            <a:fillRect/>
          </a:stretch>
        </p:blipFill>
        <p:spPr>
          <a:xfrm>
            <a:off x="242292" y="247452"/>
            <a:ext cx="1243394" cy="879078"/>
          </a:xfrm>
          <a:prstGeom prst="rect">
            <a:avLst/>
          </a:prstGeom>
        </p:spPr>
      </p:pic>
    </p:spTree>
    <p:extLst>
      <p:ext uri="{BB962C8B-B14F-4D97-AF65-F5344CB8AC3E}">
        <p14:creationId xmlns:p14="http://schemas.microsoft.com/office/powerpoint/2010/main" val="182038545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 Quote &amp; Image ">
    <p:bg>
      <p:bgPr>
        <a:solidFill>
          <a:schemeClr val="accent5"/>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FDE1E3-0945-1742-818B-A6D805A5A34C}"/>
              </a:ext>
            </a:extLst>
          </p:cNvPr>
          <p:cNvPicPr>
            <a:picLocks noChangeAspect="1"/>
          </p:cNvPicPr>
          <p:nvPr userDrawn="1"/>
        </p:nvPicPr>
        <p:blipFill rotWithShape="1">
          <a:blip r:embed="rId2">
            <a:alphaModFix amt="65000"/>
          </a:blip>
          <a:srcRect l="21615" t="66973"/>
          <a:stretch/>
        </p:blipFill>
        <p:spPr>
          <a:xfrm>
            <a:off x="0" y="-2796"/>
            <a:ext cx="4576778" cy="967338"/>
          </a:xfrm>
          <a:prstGeom prst="rect">
            <a:avLst/>
          </a:prstGeom>
        </p:spPr>
      </p:pic>
      <p:sp>
        <p:nvSpPr>
          <p:cNvPr id="5" name="Rectangle 4">
            <a:extLst>
              <a:ext uri="{FF2B5EF4-FFF2-40B4-BE49-F238E27FC236}">
                <a16:creationId xmlns:a16="http://schemas.microsoft.com/office/drawing/2014/main" id="{D51D9402-A572-364B-AF30-B1FF5C377186}"/>
              </a:ext>
            </a:extLst>
          </p:cNvPr>
          <p:cNvSpPr/>
          <p:nvPr userDrawn="1"/>
        </p:nvSpPr>
        <p:spPr>
          <a:xfrm>
            <a:off x="0" y="634365"/>
            <a:ext cx="9144000" cy="450913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16" name="Picture Placeholder 9">
            <a:extLst>
              <a:ext uri="{FF2B5EF4-FFF2-40B4-BE49-F238E27FC236}">
                <a16:creationId xmlns:a16="http://schemas.microsoft.com/office/drawing/2014/main" id="{AF3E41C5-051A-A943-8972-08E34E70069D}"/>
              </a:ext>
            </a:extLst>
          </p:cNvPr>
          <p:cNvSpPr>
            <a:spLocks noGrp="1"/>
          </p:cNvSpPr>
          <p:nvPr>
            <p:ph type="pic" sz="quarter" idx="13"/>
          </p:nvPr>
        </p:nvSpPr>
        <p:spPr>
          <a:xfrm>
            <a:off x="1" y="634365"/>
            <a:ext cx="3305144" cy="4518060"/>
          </a:xfrm>
        </p:spPr>
        <p:txBody>
          <a:bodyPr/>
          <a:lstStyle/>
          <a:p>
            <a:endParaRPr lang="en-US"/>
          </a:p>
        </p:txBody>
      </p:sp>
      <p:sp>
        <p:nvSpPr>
          <p:cNvPr id="2" name="Date Placeholder 1">
            <a:extLst>
              <a:ext uri="{FF2B5EF4-FFF2-40B4-BE49-F238E27FC236}">
                <a16:creationId xmlns:a16="http://schemas.microsoft.com/office/drawing/2014/main" id="{E68BBF04-1FF1-0E40-9B35-B49E69701E6A}"/>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3" name="Footer Placeholder 2">
            <a:extLst>
              <a:ext uri="{FF2B5EF4-FFF2-40B4-BE49-F238E27FC236}">
                <a16:creationId xmlns:a16="http://schemas.microsoft.com/office/drawing/2014/main" id="{0A684298-78CA-AA48-BDBB-8596DE17AB8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217812-BACE-E745-B3DF-0EE9FBE597C8}"/>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7" name="Oval 6">
            <a:extLst>
              <a:ext uri="{FF2B5EF4-FFF2-40B4-BE49-F238E27FC236}">
                <a16:creationId xmlns:a16="http://schemas.microsoft.com/office/drawing/2014/main" id="{732C7313-191B-FC4F-981D-D745EEB2CB6E}"/>
              </a:ext>
            </a:extLst>
          </p:cNvPr>
          <p:cNvSpPr/>
          <p:nvPr userDrawn="1"/>
        </p:nvSpPr>
        <p:spPr>
          <a:xfrm>
            <a:off x="3197744" y="478489"/>
            <a:ext cx="568244" cy="53596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17" name="TextBox 16">
            <a:extLst>
              <a:ext uri="{FF2B5EF4-FFF2-40B4-BE49-F238E27FC236}">
                <a16:creationId xmlns:a16="http://schemas.microsoft.com/office/drawing/2014/main" id="{E05BB74F-8B67-244D-9C6D-D768967C7299}"/>
              </a:ext>
            </a:extLst>
          </p:cNvPr>
          <p:cNvSpPr txBox="1"/>
          <p:nvPr userDrawn="1"/>
        </p:nvSpPr>
        <p:spPr>
          <a:xfrm>
            <a:off x="3658587" y="1219723"/>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8" name="TextBox 17">
            <a:extLst>
              <a:ext uri="{FF2B5EF4-FFF2-40B4-BE49-F238E27FC236}">
                <a16:creationId xmlns:a16="http://schemas.microsoft.com/office/drawing/2014/main" id="{67FFA2AE-62D2-DF41-8EAC-D63D8952092E}"/>
              </a:ext>
            </a:extLst>
          </p:cNvPr>
          <p:cNvSpPr txBox="1"/>
          <p:nvPr userDrawn="1"/>
        </p:nvSpPr>
        <p:spPr>
          <a:xfrm>
            <a:off x="8237185" y="4217446"/>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9" name="Title 1">
            <a:extLst>
              <a:ext uri="{FF2B5EF4-FFF2-40B4-BE49-F238E27FC236}">
                <a16:creationId xmlns:a16="http://schemas.microsoft.com/office/drawing/2014/main" id="{DB56761F-05EB-3F48-A6D8-89523FF2BF77}"/>
              </a:ext>
            </a:extLst>
          </p:cNvPr>
          <p:cNvSpPr>
            <a:spLocks noGrp="1"/>
          </p:cNvSpPr>
          <p:nvPr>
            <p:ph type="title" hasCustomPrompt="1"/>
          </p:nvPr>
        </p:nvSpPr>
        <p:spPr>
          <a:xfrm>
            <a:off x="4044947" y="1718561"/>
            <a:ext cx="4323683" cy="2249162"/>
          </a:xfrm>
        </p:spPr>
        <p:txBody>
          <a:bodyPr/>
          <a:lstStyle>
            <a:lvl1pPr>
              <a:defRPr b="0" i="0">
                <a:solidFill>
                  <a:srgbClr val="FFFFFF"/>
                </a:solidFill>
                <a:latin typeface="RM Pro Light" pitchFamily="2" charset="0"/>
              </a:defRPr>
            </a:lvl1pPr>
          </a:lstStyle>
          <a:p>
            <a:r>
              <a:rPr lang="en-GB"/>
              <a:t>CLICK TO ADD QUOTE HERE</a:t>
            </a:r>
            <a:endParaRPr lang="en-US"/>
          </a:p>
        </p:txBody>
      </p:sp>
      <p:pic>
        <p:nvPicPr>
          <p:cNvPr id="20" name="Picture 19">
            <a:extLst>
              <a:ext uri="{FF2B5EF4-FFF2-40B4-BE49-F238E27FC236}">
                <a16:creationId xmlns:a16="http://schemas.microsoft.com/office/drawing/2014/main" id="{307FA7D6-95FC-B845-A636-216E9E0FEF9B}"/>
              </a:ext>
            </a:extLst>
          </p:cNvPr>
          <p:cNvPicPr>
            <a:picLocks noChangeAspect="1"/>
          </p:cNvPicPr>
          <p:nvPr userDrawn="1"/>
        </p:nvPicPr>
        <p:blipFill rotWithShape="1">
          <a:blip r:embed="rId3"/>
          <a:srcRect r="27839" b="34611"/>
          <a:stretch/>
        </p:blipFill>
        <p:spPr>
          <a:xfrm rot="5400000">
            <a:off x="2959884" y="4241217"/>
            <a:ext cx="1254176" cy="568244"/>
          </a:xfrm>
          <a:prstGeom prst="rect">
            <a:avLst/>
          </a:prstGeom>
        </p:spPr>
      </p:pic>
    </p:spTree>
    <p:extLst>
      <p:ext uri="{BB962C8B-B14F-4D97-AF65-F5344CB8AC3E}">
        <p14:creationId xmlns:p14="http://schemas.microsoft.com/office/powerpoint/2010/main" val="255442367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2. Quote &amp; Image ">
    <p:bg>
      <p:bgPr>
        <a:solidFill>
          <a:schemeClr val="accent5"/>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47D13F2C-E07C-DD46-BE16-F043E95436E5}"/>
              </a:ext>
            </a:extLst>
          </p:cNvPr>
          <p:cNvPicPr>
            <a:picLocks noChangeAspect="1"/>
          </p:cNvPicPr>
          <p:nvPr userDrawn="1"/>
        </p:nvPicPr>
        <p:blipFill rotWithShape="1">
          <a:blip r:embed="rId2">
            <a:alphaModFix amt="65000"/>
          </a:blip>
          <a:srcRect l="309" t="66973"/>
          <a:stretch/>
        </p:blipFill>
        <p:spPr>
          <a:xfrm>
            <a:off x="0" y="-2796"/>
            <a:ext cx="5820786" cy="967338"/>
          </a:xfrm>
          <a:prstGeom prst="rect">
            <a:avLst/>
          </a:prstGeom>
        </p:spPr>
      </p:pic>
      <p:sp>
        <p:nvSpPr>
          <p:cNvPr id="5" name="Rectangle 4">
            <a:extLst>
              <a:ext uri="{FF2B5EF4-FFF2-40B4-BE49-F238E27FC236}">
                <a16:creationId xmlns:a16="http://schemas.microsoft.com/office/drawing/2014/main" id="{D51D9402-A572-364B-AF30-B1FF5C377186}"/>
              </a:ext>
            </a:extLst>
          </p:cNvPr>
          <p:cNvSpPr/>
          <p:nvPr userDrawn="1"/>
        </p:nvSpPr>
        <p:spPr>
          <a:xfrm>
            <a:off x="0" y="634365"/>
            <a:ext cx="9144000" cy="450913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3" name="Footer Placeholder 2">
            <a:extLst>
              <a:ext uri="{FF2B5EF4-FFF2-40B4-BE49-F238E27FC236}">
                <a16:creationId xmlns:a16="http://schemas.microsoft.com/office/drawing/2014/main" id="{0A684298-78CA-AA48-BDBB-8596DE17AB8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217812-BACE-E745-B3DF-0EE9FBE597C8}"/>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7" name="Oval 6">
            <a:extLst>
              <a:ext uri="{FF2B5EF4-FFF2-40B4-BE49-F238E27FC236}">
                <a16:creationId xmlns:a16="http://schemas.microsoft.com/office/drawing/2014/main" id="{732C7313-191B-FC4F-981D-D745EEB2CB6E}"/>
              </a:ext>
            </a:extLst>
          </p:cNvPr>
          <p:cNvSpPr/>
          <p:nvPr userDrawn="1"/>
        </p:nvSpPr>
        <p:spPr>
          <a:xfrm>
            <a:off x="2617236" y="589899"/>
            <a:ext cx="568244" cy="53596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9" name="TextBox 8">
            <a:extLst>
              <a:ext uri="{FF2B5EF4-FFF2-40B4-BE49-F238E27FC236}">
                <a16:creationId xmlns:a16="http://schemas.microsoft.com/office/drawing/2014/main" id="{98A81FCA-9B8B-954A-AB5F-D208070F92B3}"/>
              </a:ext>
            </a:extLst>
          </p:cNvPr>
          <p:cNvSpPr txBox="1"/>
          <p:nvPr userDrawn="1"/>
        </p:nvSpPr>
        <p:spPr>
          <a:xfrm>
            <a:off x="242291" y="1219723"/>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0" name="TextBox 9">
            <a:extLst>
              <a:ext uri="{FF2B5EF4-FFF2-40B4-BE49-F238E27FC236}">
                <a16:creationId xmlns:a16="http://schemas.microsoft.com/office/drawing/2014/main" id="{8F3D570F-43AA-E64C-88CC-1C59CCC31E06}"/>
              </a:ext>
            </a:extLst>
          </p:cNvPr>
          <p:cNvSpPr txBox="1"/>
          <p:nvPr userDrawn="1"/>
        </p:nvSpPr>
        <p:spPr>
          <a:xfrm>
            <a:off x="4952333" y="4350209"/>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1" name="Title 1">
            <a:extLst>
              <a:ext uri="{FF2B5EF4-FFF2-40B4-BE49-F238E27FC236}">
                <a16:creationId xmlns:a16="http://schemas.microsoft.com/office/drawing/2014/main" id="{F9526643-F1B4-E94B-8474-06F7847F8799}"/>
              </a:ext>
            </a:extLst>
          </p:cNvPr>
          <p:cNvSpPr>
            <a:spLocks noGrp="1"/>
          </p:cNvSpPr>
          <p:nvPr>
            <p:ph type="title" hasCustomPrompt="1"/>
          </p:nvPr>
        </p:nvSpPr>
        <p:spPr>
          <a:xfrm>
            <a:off x="628651" y="1718561"/>
            <a:ext cx="4323683" cy="2249162"/>
          </a:xfrm>
        </p:spPr>
        <p:txBody>
          <a:bodyPr/>
          <a:lstStyle>
            <a:lvl1pPr>
              <a:defRPr b="0" i="0">
                <a:solidFill>
                  <a:srgbClr val="FFFFFF"/>
                </a:solidFill>
                <a:latin typeface="RM Pro Light" pitchFamily="2" charset="0"/>
              </a:defRPr>
            </a:lvl1pPr>
          </a:lstStyle>
          <a:p>
            <a:r>
              <a:rPr lang="en-GB"/>
              <a:t>CLICK TO ADD QUOTE HERE</a:t>
            </a:r>
            <a:endParaRPr lang="en-US"/>
          </a:p>
        </p:txBody>
      </p:sp>
      <p:pic>
        <p:nvPicPr>
          <p:cNvPr id="12" name="Picture 11">
            <a:extLst>
              <a:ext uri="{FF2B5EF4-FFF2-40B4-BE49-F238E27FC236}">
                <a16:creationId xmlns:a16="http://schemas.microsoft.com/office/drawing/2014/main" id="{10563A64-F5C3-C84E-8F0A-F7651BDBC388}"/>
              </a:ext>
            </a:extLst>
          </p:cNvPr>
          <p:cNvPicPr>
            <a:picLocks noChangeAspect="1"/>
          </p:cNvPicPr>
          <p:nvPr userDrawn="1"/>
        </p:nvPicPr>
        <p:blipFill>
          <a:blip r:embed="rId3"/>
          <a:stretch>
            <a:fillRect/>
          </a:stretch>
        </p:blipFill>
        <p:spPr>
          <a:xfrm>
            <a:off x="242292" y="4273347"/>
            <a:ext cx="1243394" cy="879078"/>
          </a:xfrm>
          <a:prstGeom prst="rect">
            <a:avLst/>
          </a:prstGeom>
        </p:spPr>
      </p:pic>
      <p:pic>
        <p:nvPicPr>
          <p:cNvPr id="14" name="Picture 13">
            <a:extLst>
              <a:ext uri="{FF2B5EF4-FFF2-40B4-BE49-F238E27FC236}">
                <a16:creationId xmlns:a16="http://schemas.microsoft.com/office/drawing/2014/main" id="{4FEC9F56-CABE-7B45-8498-C92D2A2FB312}"/>
              </a:ext>
            </a:extLst>
          </p:cNvPr>
          <p:cNvPicPr>
            <a:picLocks noChangeAspect="1"/>
          </p:cNvPicPr>
          <p:nvPr userDrawn="1"/>
        </p:nvPicPr>
        <p:blipFill rotWithShape="1">
          <a:blip r:embed="rId4"/>
          <a:srcRect b="42444"/>
          <a:stretch/>
        </p:blipFill>
        <p:spPr>
          <a:xfrm rot="16200000">
            <a:off x="4719763" y="3330232"/>
            <a:ext cx="1738025" cy="500165"/>
          </a:xfrm>
          <a:prstGeom prst="rect">
            <a:avLst/>
          </a:prstGeom>
        </p:spPr>
      </p:pic>
      <p:sp>
        <p:nvSpPr>
          <p:cNvPr id="16" name="Picture Placeholder 9">
            <a:extLst>
              <a:ext uri="{FF2B5EF4-FFF2-40B4-BE49-F238E27FC236}">
                <a16:creationId xmlns:a16="http://schemas.microsoft.com/office/drawing/2014/main" id="{9C800052-1334-AD46-BDBA-F24CD1CC1493}"/>
              </a:ext>
            </a:extLst>
          </p:cNvPr>
          <p:cNvSpPr>
            <a:spLocks noGrp="1"/>
          </p:cNvSpPr>
          <p:nvPr>
            <p:ph type="pic" sz="quarter" idx="13"/>
          </p:nvPr>
        </p:nvSpPr>
        <p:spPr>
          <a:xfrm>
            <a:off x="5838857" y="634365"/>
            <a:ext cx="3305144" cy="4509135"/>
          </a:xfrm>
        </p:spPr>
        <p:txBody>
          <a:bodyPr/>
          <a:lstStyle/>
          <a:p>
            <a:endParaRPr lang="en-US"/>
          </a:p>
        </p:txBody>
      </p:sp>
    </p:spTree>
    <p:extLst>
      <p:ext uri="{BB962C8B-B14F-4D97-AF65-F5344CB8AC3E}">
        <p14:creationId xmlns:p14="http://schemas.microsoft.com/office/powerpoint/2010/main" val="263685626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 Quote &amp; Image ">
    <p:bg>
      <p:bgPr>
        <a:solidFill>
          <a:schemeClr val="accent5"/>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FDE1E3-0945-1742-818B-A6D805A5A34C}"/>
              </a:ext>
            </a:extLst>
          </p:cNvPr>
          <p:cNvPicPr>
            <a:picLocks noChangeAspect="1"/>
          </p:cNvPicPr>
          <p:nvPr userDrawn="1"/>
        </p:nvPicPr>
        <p:blipFill rotWithShape="1">
          <a:blip r:embed="rId2">
            <a:alphaModFix amt="65000"/>
          </a:blip>
          <a:srcRect t="68622"/>
          <a:stretch/>
        </p:blipFill>
        <p:spPr>
          <a:xfrm>
            <a:off x="2787984" y="1"/>
            <a:ext cx="5838856" cy="919019"/>
          </a:xfrm>
          <a:prstGeom prst="rect">
            <a:avLst/>
          </a:prstGeom>
        </p:spPr>
      </p:pic>
      <p:sp>
        <p:nvSpPr>
          <p:cNvPr id="19" name="Rectangle 18">
            <a:extLst>
              <a:ext uri="{FF2B5EF4-FFF2-40B4-BE49-F238E27FC236}">
                <a16:creationId xmlns:a16="http://schemas.microsoft.com/office/drawing/2014/main" id="{FE4593F6-D1CD-5747-A646-5341EDBD7E6B}"/>
              </a:ext>
            </a:extLst>
          </p:cNvPr>
          <p:cNvSpPr/>
          <p:nvPr userDrawn="1"/>
        </p:nvSpPr>
        <p:spPr>
          <a:xfrm>
            <a:off x="0" y="634365"/>
            <a:ext cx="9144000" cy="450913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pic>
        <p:nvPicPr>
          <p:cNvPr id="17" name="Picture 16">
            <a:extLst>
              <a:ext uri="{FF2B5EF4-FFF2-40B4-BE49-F238E27FC236}">
                <a16:creationId xmlns:a16="http://schemas.microsoft.com/office/drawing/2014/main" id="{125B95DB-3AF9-374E-8C46-3745F36C83BB}"/>
              </a:ext>
            </a:extLst>
          </p:cNvPr>
          <p:cNvPicPr>
            <a:picLocks noChangeAspect="1"/>
          </p:cNvPicPr>
          <p:nvPr userDrawn="1"/>
        </p:nvPicPr>
        <p:blipFill rotWithShape="1">
          <a:blip r:embed="rId3"/>
          <a:srcRect b="26645"/>
          <a:stretch/>
        </p:blipFill>
        <p:spPr>
          <a:xfrm>
            <a:off x="4819650" y="4076421"/>
            <a:ext cx="2933700" cy="1076005"/>
          </a:xfrm>
          <a:prstGeom prst="rect">
            <a:avLst/>
          </a:prstGeom>
        </p:spPr>
      </p:pic>
      <p:sp>
        <p:nvSpPr>
          <p:cNvPr id="3" name="Footer Placeholder 2">
            <a:extLst>
              <a:ext uri="{FF2B5EF4-FFF2-40B4-BE49-F238E27FC236}">
                <a16:creationId xmlns:a16="http://schemas.microsoft.com/office/drawing/2014/main" id="{0A684298-78CA-AA48-BDBB-8596DE17AB8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217812-BACE-E745-B3DF-0EE9FBE597C8}"/>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7" name="Oval 6">
            <a:extLst>
              <a:ext uri="{FF2B5EF4-FFF2-40B4-BE49-F238E27FC236}">
                <a16:creationId xmlns:a16="http://schemas.microsoft.com/office/drawing/2014/main" id="{732C7313-191B-FC4F-981D-D745EEB2CB6E}"/>
              </a:ext>
            </a:extLst>
          </p:cNvPr>
          <p:cNvSpPr/>
          <p:nvPr userDrawn="1"/>
        </p:nvSpPr>
        <p:spPr>
          <a:xfrm>
            <a:off x="2408950" y="507625"/>
            <a:ext cx="379034" cy="35750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
        <p:nvSpPr>
          <p:cNvPr id="10" name="Picture Placeholder 9">
            <a:extLst>
              <a:ext uri="{FF2B5EF4-FFF2-40B4-BE49-F238E27FC236}">
                <a16:creationId xmlns:a16="http://schemas.microsoft.com/office/drawing/2014/main" id="{8B38957E-79C5-674C-A4E1-E44E80114CF6}"/>
              </a:ext>
            </a:extLst>
          </p:cNvPr>
          <p:cNvSpPr>
            <a:spLocks noGrp="1"/>
          </p:cNvSpPr>
          <p:nvPr>
            <p:ph type="pic" sz="quarter" idx="13"/>
          </p:nvPr>
        </p:nvSpPr>
        <p:spPr>
          <a:xfrm>
            <a:off x="5838857" y="634365"/>
            <a:ext cx="3305144" cy="4509135"/>
          </a:xfrm>
        </p:spPr>
        <p:txBody>
          <a:bodyPr/>
          <a:lstStyle/>
          <a:p>
            <a:endParaRPr lang="en-US"/>
          </a:p>
        </p:txBody>
      </p:sp>
      <p:sp>
        <p:nvSpPr>
          <p:cNvPr id="13" name="TextBox 12">
            <a:extLst>
              <a:ext uri="{FF2B5EF4-FFF2-40B4-BE49-F238E27FC236}">
                <a16:creationId xmlns:a16="http://schemas.microsoft.com/office/drawing/2014/main" id="{E246218D-FE70-164C-808C-5F433D3077B3}"/>
              </a:ext>
            </a:extLst>
          </p:cNvPr>
          <p:cNvSpPr txBox="1"/>
          <p:nvPr userDrawn="1"/>
        </p:nvSpPr>
        <p:spPr>
          <a:xfrm>
            <a:off x="242291" y="1219723"/>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4" name="TextBox 13">
            <a:extLst>
              <a:ext uri="{FF2B5EF4-FFF2-40B4-BE49-F238E27FC236}">
                <a16:creationId xmlns:a16="http://schemas.microsoft.com/office/drawing/2014/main" id="{AC8E3975-7B53-394A-A677-6196CE45660B}"/>
              </a:ext>
            </a:extLst>
          </p:cNvPr>
          <p:cNvSpPr txBox="1"/>
          <p:nvPr userDrawn="1"/>
        </p:nvSpPr>
        <p:spPr>
          <a:xfrm>
            <a:off x="4820890" y="4217446"/>
            <a:ext cx="675067"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5" name="Title 1">
            <a:extLst>
              <a:ext uri="{FF2B5EF4-FFF2-40B4-BE49-F238E27FC236}">
                <a16:creationId xmlns:a16="http://schemas.microsoft.com/office/drawing/2014/main" id="{6DBB6E88-7B5C-0E48-B73B-8DA5272DF2B8}"/>
              </a:ext>
            </a:extLst>
          </p:cNvPr>
          <p:cNvSpPr>
            <a:spLocks noGrp="1"/>
          </p:cNvSpPr>
          <p:nvPr>
            <p:ph type="title" hasCustomPrompt="1"/>
          </p:nvPr>
        </p:nvSpPr>
        <p:spPr>
          <a:xfrm>
            <a:off x="628651" y="1718561"/>
            <a:ext cx="4323683" cy="2249162"/>
          </a:xfrm>
        </p:spPr>
        <p:txBody>
          <a:bodyPr/>
          <a:lstStyle>
            <a:lvl1pPr>
              <a:defRPr b="0" i="0">
                <a:solidFill>
                  <a:srgbClr val="FFFFFF"/>
                </a:solidFill>
                <a:latin typeface="RM Pro Light" pitchFamily="2" charset="0"/>
              </a:defRPr>
            </a:lvl1pPr>
          </a:lstStyle>
          <a:p>
            <a:r>
              <a:rPr lang="en-GB"/>
              <a:t>CLICK TO ADD QUOTE HERE</a:t>
            </a:r>
            <a:endParaRPr lang="en-US"/>
          </a:p>
        </p:txBody>
      </p:sp>
      <p:pic>
        <p:nvPicPr>
          <p:cNvPr id="18" name="Picture 17">
            <a:extLst>
              <a:ext uri="{FF2B5EF4-FFF2-40B4-BE49-F238E27FC236}">
                <a16:creationId xmlns:a16="http://schemas.microsoft.com/office/drawing/2014/main" id="{DBD70CF2-87F2-3340-8DD5-1E723DB4F792}"/>
              </a:ext>
            </a:extLst>
          </p:cNvPr>
          <p:cNvPicPr>
            <a:picLocks noChangeAspect="1"/>
          </p:cNvPicPr>
          <p:nvPr userDrawn="1"/>
        </p:nvPicPr>
        <p:blipFill>
          <a:blip r:embed="rId4"/>
          <a:stretch>
            <a:fillRect/>
          </a:stretch>
        </p:blipFill>
        <p:spPr>
          <a:xfrm>
            <a:off x="242292" y="4273347"/>
            <a:ext cx="1243394" cy="879078"/>
          </a:xfrm>
          <a:prstGeom prst="rect">
            <a:avLst/>
          </a:prstGeom>
        </p:spPr>
      </p:pic>
    </p:spTree>
    <p:extLst>
      <p:ext uri="{BB962C8B-B14F-4D97-AF65-F5344CB8AC3E}">
        <p14:creationId xmlns:p14="http://schemas.microsoft.com/office/powerpoint/2010/main" val="414505098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4. Quote &amp; Image ">
    <p:bg>
      <p:bgPr>
        <a:solidFill>
          <a:schemeClr val="accent5"/>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FDE1E3-0945-1742-818B-A6D805A5A34C}"/>
              </a:ext>
            </a:extLst>
          </p:cNvPr>
          <p:cNvPicPr>
            <a:picLocks noChangeAspect="1"/>
          </p:cNvPicPr>
          <p:nvPr userDrawn="1"/>
        </p:nvPicPr>
        <p:blipFill rotWithShape="1">
          <a:blip r:embed="rId2">
            <a:alphaModFix amt="65000"/>
          </a:blip>
          <a:srcRect t="43439" r="32496"/>
          <a:stretch/>
        </p:blipFill>
        <p:spPr>
          <a:xfrm>
            <a:off x="5216905" y="0"/>
            <a:ext cx="3941453" cy="1656646"/>
          </a:xfrm>
          <a:prstGeom prst="rect">
            <a:avLst/>
          </a:prstGeom>
        </p:spPr>
      </p:pic>
      <p:sp>
        <p:nvSpPr>
          <p:cNvPr id="19" name="Rectangle 18">
            <a:extLst>
              <a:ext uri="{FF2B5EF4-FFF2-40B4-BE49-F238E27FC236}">
                <a16:creationId xmlns:a16="http://schemas.microsoft.com/office/drawing/2014/main" id="{FE4593F6-D1CD-5747-A646-5341EDBD7E6B}"/>
              </a:ext>
            </a:extLst>
          </p:cNvPr>
          <p:cNvSpPr/>
          <p:nvPr userDrawn="1"/>
        </p:nvSpPr>
        <p:spPr>
          <a:xfrm>
            <a:off x="0" y="634365"/>
            <a:ext cx="9144000" cy="450913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pic>
        <p:nvPicPr>
          <p:cNvPr id="17" name="Picture 16">
            <a:extLst>
              <a:ext uri="{FF2B5EF4-FFF2-40B4-BE49-F238E27FC236}">
                <a16:creationId xmlns:a16="http://schemas.microsoft.com/office/drawing/2014/main" id="{125B95DB-3AF9-374E-8C46-3745F36C83BB}"/>
              </a:ext>
            </a:extLst>
          </p:cNvPr>
          <p:cNvPicPr>
            <a:picLocks noChangeAspect="1"/>
          </p:cNvPicPr>
          <p:nvPr userDrawn="1"/>
        </p:nvPicPr>
        <p:blipFill rotWithShape="1">
          <a:blip r:embed="rId3"/>
          <a:srcRect b="26645"/>
          <a:stretch/>
        </p:blipFill>
        <p:spPr>
          <a:xfrm>
            <a:off x="1708154" y="4076421"/>
            <a:ext cx="2933700" cy="1076005"/>
          </a:xfrm>
          <a:prstGeom prst="rect">
            <a:avLst/>
          </a:prstGeom>
        </p:spPr>
      </p:pic>
      <p:sp>
        <p:nvSpPr>
          <p:cNvPr id="4" name="Slide Number Placeholder 3">
            <a:extLst>
              <a:ext uri="{FF2B5EF4-FFF2-40B4-BE49-F238E27FC236}">
                <a16:creationId xmlns:a16="http://schemas.microsoft.com/office/drawing/2014/main" id="{ED217812-BACE-E745-B3DF-0EE9FBE597C8}"/>
              </a:ext>
            </a:extLst>
          </p:cNvPr>
          <p:cNvSpPr>
            <a:spLocks noGrp="1"/>
          </p:cNvSpPr>
          <p:nvPr>
            <p:ph type="sldNum" sz="quarter" idx="12"/>
          </p:nvPr>
        </p:nvSpPr>
        <p:spPr/>
        <p:txBody>
          <a:bodyPr/>
          <a:lstStyle/>
          <a:p>
            <a:fld id="{B061F4EE-9950-F24F-B133-772B80A225D3}" type="slidenum">
              <a:rPr lang="en-US" smtClean="0"/>
              <a:t>‹#›</a:t>
            </a:fld>
            <a:endParaRPr lang="en-US"/>
          </a:p>
        </p:txBody>
      </p:sp>
      <p:sp>
        <p:nvSpPr>
          <p:cNvPr id="10" name="Picture Placeholder 9">
            <a:extLst>
              <a:ext uri="{FF2B5EF4-FFF2-40B4-BE49-F238E27FC236}">
                <a16:creationId xmlns:a16="http://schemas.microsoft.com/office/drawing/2014/main" id="{8B38957E-79C5-674C-A4E1-E44E80114CF6}"/>
              </a:ext>
            </a:extLst>
          </p:cNvPr>
          <p:cNvSpPr>
            <a:spLocks noGrp="1"/>
          </p:cNvSpPr>
          <p:nvPr>
            <p:ph type="pic" sz="quarter" idx="13"/>
          </p:nvPr>
        </p:nvSpPr>
        <p:spPr>
          <a:xfrm>
            <a:off x="1" y="634365"/>
            <a:ext cx="3305144" cy="4518060"/>
          </a:xfrm>
        </p:spPr>
        <p:txBody>
          <a:bodyPr/>
          <a:lstStyle/>
          <a:p>
            <a:endParaRPr lang="en-US"/>
          </a:p>
        </p:txBody>
      </p:sp>
      <p:sp>
        <p:nvSpPr>
          <p:cNvPr id="13" name="TextBox 12">
            <a:extLst>
              <a:ext uri="{FF2B5EF4-FFF2-40B4-BE49-F238E27FC236}">
                <a16:creationId xmlns:a16="http://schemas.microsoft.com/office/drawing/2014/main" id="{E246218D-FE70-164C-808C-5F433D3077B3}"/>
              </a:ext>
            </a:extLst>
          </p:cNvPr>
          <p:cNvSpPr txBox="1"/>
          <p:nvPr userDrawn="1"/>
        </p:nvSpPr>
        <p:spPr>
          <a:xfrm>
            <a:off x="3658587" y="1219723"/>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4" name="TextBox 13">
            <a:extLst>
              <a:ext uri="{FF2B5EF4-FFF2-40B4-BE49-F238E27FC236}">
                <a16:creationId xmlns:a16="http://schemas.microsoft.com/office/drawing/2014/main" id="{AC8E3975-7B53-394A-A677-6196CE45660B}"/>
              </a:ext>
            </a:extLst>
          </p:cNvPr>
          <p:cNvSpPr txBox="1"/>
          <p:nvPr userDrawn="1"/>
        </p:nvSpPr>
        <p:spPr>
          <a:xfrm>
            <a:off x="8237185" y="4217446"/>
            <a:ext cx="886523" cy="784830"/>
          </a:xfrm>
          <a:prstGeom prst="rect">
            <a:avLst/>
          </a:prstGeom>
          <a:noFill/>
        </p:spPr>
        <p:txBody>
          <a:bodyPr wrap="square" rtlCol="0">
            <a:spAutoFit/>
          </a:bodyPr>
          <a:lstStyle/>
          <a:p>
            <a:r>
              <a:rPr lang="en-US" sz="4500" b="0" i="0">
                <a:solidFill>
                  <a:schemeClr val="bg1"/>
                </a:solidFill>
                <a:latin typeface="RM Pro Light" pitchFamily="2" charset="0"/>
              </a:rPr>
              <a:t>”</a:t>
            </a:r>
          </a:p>
        </p:txBody>
      </p:sp>
      <p:sp>
        <p:nvSpPr>
          <p:cNvPr id="15" name="Title 1">
            <a:extLst>
              <a:ext uri="{FF2B5EF4-FFF2-40B4-BE49-F238E27FC236}">
                <a16:creationId xmlns:a16="http://schemas.microsoft.com/office/drawing/2014/main" id="{6DBB6E88-7B5C-0E48-B73B-8DA5272DF2B8}"/>
              </a:ext>
            </a:extLst>
          </p:cNvPr>
          <p:cNvSpPr>
            <a:spLocks noGrp="1"/>
          </p:cNvSpPr>
          <p:nvPr>
            <p:ph type="title" hasCustomPrompt="1"/>
          </p:nvPr>
        </p:nvSpPr>
        <p:spPr>
          <a:xfrm>
            <a:off x="4044947" y="1718561"/>
            <a:ext cx="4323683" cy="2249162"/>
          </a:xfrm>
        </p:spPr>
        <p:txBody>
          <a:bodyPr/>
          <a:lstStyle>
            <a:lvl1pPr>
              <a:defRPr b="0" i="0">
                <a:solidFill>
                  <a:srgbClr val="FFFFFF"/>
                </a:solidFill>
                <a:latin typeface="RM Pro Light" pitchFamily="2" charset="0"/>
              </a:defRPr>
            </a:lvl1pPr>
          </a:lstStyle>
          <a:p>
            <a:r>
              <a:rPr lang="en-GB"/>
              <a:t>CLICK TO ADD QUOTE HERE</a:t>
            </a:r>
            <a:endParaRPr lang="en-US"/>
          </a:p>
        </p:txBody>
      </p:sp>
      <p:sp>
        <p:nvSpPr>
          <p:cNvPr id="7" name="Oval 6">
            <a:extLst>
              <a:ext uri="{FF2B5EF4-FFF2-40B4-BE49-F238E27FC236}">
                <a16:creationId xmlns:a16="http://schemas.microsoft.com/office/drawing/2014/main" id="{732C7313-191B-FC4F-981D-D745EEB2CB6E}"/>
              </a:ext>
            </a:extLst>
          </p:cNvPr>
          <p:cNvSpPr/>
          <p:nvPr userDrawn="1"/>
        </p:nvSpPr>
        <p:spPr>
          <a:xfrm>
            <a:off x="14357" y="410453"/>
            <a:ext cx="455869" cy="42997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19"/>
          </a:p>
        </p:txBody>
      </p:sp>
    </p:spTree>
    <p:extLst>
      <p:ext uri="{BB962C8B-B14F-4D97-AF65-F5344CB8AC3E}">
        <p14:creationId xmlns:p14="http://schemas.microsoft.com/office/powerpoint/2010/main" val="193461475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CD3D-B7A5-2248-822D-807EF7A8B2BB}"/>
              </a:ext>
            </a:extLst>
          </p:cNvPr>
          <p:cNvSpPr>
            <a:spLocks noGrp="1"/>
          </p:cNvSpPr>
          <p:nvPr>
            <p:ph type="title" hasCustomPrompt="1"/>
          </p:nvPr>
        </p:nvSpPr>
        <p:spPr>
          <a:xfrm>
            <a:off x="629842" y="342900"/>
            <a:ext cx="2949178" cy="1200150"/>
          </a:xfrm>
        </p:spPr>
        <p:txBody>
          <a:bodyPr anchor="b"/>
          <a:lstStyle>
            <a:lvl1pPr>
              <a:defRPr sz="2400" b="0" i="0">
                <a:solidFill>
                  <a:schemeClr val="bg1"/>
                </a:solidFill>
                <a:latin typeface="RM Pro Light" pitchFamily="2"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9A7338F-F2D4-AD45-98A4-1368B2F3FEDB}"/>
              </a:ext>
            </a:extLst>
          </p:cNvPr>
          <p:cNvSpPr>
            <a:spLocks noGrp="1"/>
          </p:cNvSpPr>
          <p:nvPr>
            <p:ph idx="1"/>
          </p:nvPr>
        </p:nvSpPr>
        <p:spPr>
          <a:xfrm>
            <a:off x="3887391" y="740570"/>
            <a:ext cx="4629150" cy="3655219"/>
          </a:xfrm>
        </p:spPr>
        <p:txBody>
          <a:bodyPr/>
          <a:lstStyle>
            <a:lvl1pPr>
              <a:defRPr sz="2400" b="0" i="0">
                <a:latin typeface="RM Pro Light" pitchFamily="2" charset="0"/>
              </a:defRPr>
            </a:lvl1pPr>
            <a:lvl2pPr>
              <a:defRPr sz="2100" b="0" i="0">
                <a:latin typeface="RM Pro Light" pitchFamily="2" charset="0"/>
              </a:defRPr>
            </a:lvl2pPr>
            <a:lvl3pPr>
              <a:defRPr sz="1800" b="0" i="0">
                <a:latin typeface="RM Pro Light" pitchFamily="2" charset="0"/>
              </a:defRPr>
            </a:lvl3pPr>
            <a:lvl4pPr>
              <a:defRPr sz="1500" b="0" i="0">
                <a:latin typeface="RM Pro Light" pitchFamily="2" charset="0"/>
              </a:defRPr>
            </a:lvl4pPr>
            <a:lvl5pPr>
              <a:defRPr sz="1500" b="0" i="0">
                <a:latin typeface="RM Pro Light" pitchFamily="2" charset="0"/>
              </a:defRPr>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2F35945-A5A2-AB43-9050-E98A0EC40008}"/>
              </a:ext>
            </a:extLst>
          </p:cNvPr>
          <p:cNvSpPr>
            <a:spLocks noGrp="1"/>
          </p:cNvSpPr>
          <p:nvPr>
            <p:ph type="body" sz="half" idx="2"/>
          </p:nvPr>
        </p:nvSpPr>
        <p:spPr>
          <a:xfrm>
            <a:off x="629842" y="1543050"/>
            <a:ext cx="2949178" cy="2858691"/>
          </a:xfrm>
        </p:spPr>
        <p:txBody>
          <a:bodyPr/>
          <a:lstStyle>
            <a:lvl1pPr marL="0" indent="0">
              <a:buNone/>
              <a:defRPr sz="1200" b="0" i="0">
                <a:latin typeface="RM Pro Light" pitchFamily="2" charset="0"/>
              </a:defRPr>
            </a:lvl1pPr>
            <a:lvl2pPr marL="342884" indent="0">
              <a:buNone/>
              <a:defRPr sz="1050"/>
            </a:lvl2pPr>
            <a:lvl3pPr marL="685769" indent="0">
              <a:buNone/>
              <a:defRPr sz="900"/>
            </a:lvl3pPr>
            <a:lvl4pPr marL="1028652" indent="0">
              <a:buNone/>
              <a:defRPr sz="750"/>
            </a:lvl4pPr>
            <a:lvl5pPr marL="1371536" indent="0">
              <a:buNone/>
              <a:defRPr sz="750"/>
            </a:lvl5pPr>
            <a:lvl6pPr marL="1714421" indent="0">
              <a:buNone/>
              <a:defRPr sz="750"/>
            </a:lvl6pPr>
            <a:lvl7pPr marL="2057305" indent="0">
              <a:buNone/>
              <a:defRPr sz="750"/>
            </a:lvl7pPr>
            <a:lvl8pPr marL="2400189" indent="0">
              <a:buNone/>
              <a:defRPr sz="750"/>
            </a:lvl8pPr>
            <a:lvl9pPr marL="2743073" indent="0">
              <a:buNone/>
              <a:defRPr sz="750"/>
            </a:lvl9pPr>
          </a:lstStyle>
          <a:p>
            <a:pPr lvl="0"/>
            <a:r>
              <a:rPr lang="en-GB"/>
              <a:t>Click to edit Master text styles</a:t>
            </a:r>
          </a:p>
        </p:txBody>
      </p:sp>
      <p:sp>
        <p:nvSpPr>
          <p:cNvPr id="6" name="Footer Placeholder 5">
            <a:extLst>
              <a:ext uri="{FF2B5EF4-FFF2-40B4-BE49-F238E27FC236}">
                <a16:creationId xmlns:a16="http://schemas.microsoft.com/office/drawing/2014/main" id="{4030B769-F640-F245-849D-FE5718CDC4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723CE3-C93A-2E4B-B742-A2441487FE1F}"/>
              </a:ext>
            </a:extLst>
          </p:cNvPr>
          <p:cNvSpPr>
            <a:spLocks noGrp="1"/>
          </p:cNvSpPr>
          <p:nvPr>
            <p:ph type="sldNum" sz="quarter" idx="12"/>
          </p:nvPr>
        </p:nvSpPr>
        <p:spPr/>
        <p:txBody>
          <a:bodyPr/>
          <a:lstStyle/>
          <a:p>
            <a:fld id="{B061F4EE-9950-F24F-B133-772B80A225D3}" type="slidenum">
              <a:rPr lang="en-US" smtClean="0"/>
              <a:t>‹#›</a:t>
            </a:fld>
            <a:endParaRPr lang="en-US"/>
          </a:p>
        </p:txBody>
      </p:sp>
      <p:pic>
        <p:nvPicPr>
          <p:cNvPr id="8" name="Picture 7">
            <a:extLst>
              <a:ext uri="{FF2B5EF4-FFF2-40B4-BE49-F238E27FC236}">
                <a16:creationId xmlns:a16="http://schemas.microsoft.com/office/drawing/2014/main" id="{62EAEBDD-1700-4144-A07F-2CC512691E87}"/>
              </a:ext>
            </a:extLst>
          </p:cNvPr>
          <p:cNvPicPr>
            <a:picLocks noChangeAspect="1"/>
          </p:cNvPicPr>
          <p:nvPr userDrawn="1"/>
        </p:nvPicPr>
        <p:blipFill>
          <a:blip r:embed="rId2"/>
          <a:stretch>
            <a:fillRect/>
          </a:stretch>
        </p:blipFill>
        <p:spPr>
          <a:xfrm>
            <a:off x="244292" y="4273055"/>
            <a:ext cx="1241918" cy="879078"/>
          </a:xfrm>
          <a:prstGeom prst="rect">
            <a:avLst/>
          </a:prstGeom>
        </p:spPr>
      </p:pic>
    </p:spTree>
    <p:extLst>
      <p:ext uri="{BB962C8B-B14F-4D97-AF65-F5344CB8AC3E}">
        <p14:creationId xmlns:p14="http://schemas.microsoft.com/office/powerpoint/2010/main" val="309041269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A2ABD-1D47-8549-83C8-054236812A12}"/>
              </a:ext>
            </a:extLst>
          </p:cNvPr>
          <p:cNvSpPr>
            <a:spLocks noGrp="1"/>
          </p:cNvSpPr>
          <p:nvPr>
            <p:ph type="title" hasCustomPrompt="1"/>
          </p:nvPr>
        </p:nvSpPr>
        <p:spPr>
          <a:xfrm>
            <a:off x="629842" y="342900"/>
            <a:ext cx="2949178" cy="1200150"/>
          </a:xfrm>
        </p:spPr>
        <p:txBody>
          <a:bodyPr anchor="b"/>
          <a:lstStyle>
            <a:lvl1pPr>
              <a:defRPr sz="2400" b="0" i="0">
                <a:solidFill>
                  <a:srgbClr val="FFFFFF"/>
                </a:solidFill>
                <a:latin typeface="RM Pro Light" pitchFamily="2" charset="0"/>
              </a:defRPr>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C30D78-ADFF-724F-915D-EF3F181ADCAA}"/>
              </a:ext>
            </a:extLst>
          </p:cNvPr>
          <p:cNvSpPr>
            <a:spLocks noGrp="1"/>
          </p:cNvSpPr>
          <p:nvPr>
            <p:ph type="pic" idx="1"/>
          </p:nvPr>
        </p:nvSpPr>
        <p:spPr>
          <a:xfrm>
            <a:off x="3887391" y="740570"/>
            <a:ext cx="4629150" cy="3655219"/>
          </a:xfrm>
        </p:spPr>
        <p:txBody>
          <a:bodyPr/>
          <a:lstStyle>
            <a:lvl1pPr marL="0" indent="0">
              <a:buNone/>
              <a:defRPr sz="2400">
                <a:solidFill>
                  <a:srgbClr val="FFFFFF"/>
                </a:solidFill>
              </a:defRPr>
            </a:lvl1pPr>
            <a:lvl2pPr marL="342884" indent="0">
              <a:buNone/>
              <a:defRPr sz="2100"/>
            </a:lvl2pPr>
            <a:lvl3pPr marL="685769" indent="0">
              <a:buNone/>
              <a:defRPr sz="1800"/>
            </a:lvl3pPr>
            <a:lvl4pPr marL="1028652" indent="0">
              <a:buNone/>
              <a:defRPr sz="1500"/>
            </a:lvl4pPr>
            <a:lvl5pPr marL="1371536" indent="0">
              <a:buNone/>
              <a:defRPr sz="1500"/>
            </a:lvl5pPr>
            <a:lvl6pPr marL="1714421" indent="0">
              <a:buNone/>
              <a:defRPr sz="1500"/>
            </a:lvl6pPr>
            <a:lvl7pPr marL="2057305" indent="0">
              <a:buNone/>
              <a:defRPr sz="1500"/>
            </a:lvl7pPr>
            <a:lvl8pPr marL="2400189" indent="0">
              <a:buNone/>
              <a:defRPr sz="1500"/>
            </a:lvl8pPr>
            <a:lvl9pPr marL="2743073" indent="0">
              <a:buNone/>
              <a:defRPr sz="1500"/>
            </a:lvl9pPr>
          </a:lstStyle>
          <a:p>
            <a:endParaRPr lang="en-US"/>
          </a:p>
        </p:txBody>
      </p:sp>
      <p:sp>
        <p:nvSpPr>
          <p:cNvPr id="4" name="Text Placeholder 3">
            <a:extLst>
              <a:ext uri="{FF2B5EF4-FFF2-40B4-BE49-F238E27FC236}">
                <a16:creationId xmlns:a16="http://schemas.microsoft.com/office/drawing/2014/main" id="{EEF60519-48CF-1348-A466-F02019088C30}"/>
              </a:ext>
            </a:extLst>
          </p:cNvPr>
          <p:cNvSpPr>
            <a:spLocks noGrp="1"/>
          </p:cNvSpPr>
          <p:nvPr>
            <p:ph type="body" sz="half" idx="2"/>
          </p:nvPr>
        </p:nvSpPr>
        <p:spPr>
          <a:xfrm>
            <a:off x="629842" y="1543050"/>
            <a:ext cx="2949178" cy="2858691"/>
          </a:xfrm>
        </p:spPr>
        <p:txBody>
          <a:bodyPr/>
          <a:lstStyle>
            <a:lvl1pPr marL="0" indent="0">
              <a:buNone/>
              <a:defRPr sz="1200" b="0" i="0">
                <a:solidFill>
                  <a:srgbClr val="FFFFFF"/>
                </a:solidFill>
                <a:latin typeface="RM Pro Light" pitchFamily="2" charset="0"/>
              </a:defRPr>
            </a:lvl1pPr>
            <a:lvl2pPr marL="342884" indent="0">
              <a:buNone/>
              <a:defRPr sz="1050"/>
            </a:lvl2pPr>
            <a:lvl3pPr marL="685769" indent="0">
              <a:buNone/>
              <a:defRPr sz="900"/>
            </a:lvl3pPr>
            <a:lvl4pPr marL="1028652" indent="0">
              <a:buNone/>
              <a:defRPr sz="750"/>
            </a:lvl4pPr>
            <a:lvl5pPr marL="1371536" indent="0">
              <a:buNone/>
              <a:defRPr sz="750"/>
            </a:lvl5pPr>
            <a:lvl6pPr marL="1714421" indent="0">
              <a:buNone/>
              <a:defRPr sz="750"/>
            </a:lvl6pPr>
            <a:lvl7pPr marL="2057305" indent="0">
              <a:buNone/>
              <a:defRPr sz="750"/>
            </a:lvl7pPr>
            <a:lvl8pPr marL="2400189" indent="0">
              <a:buNone/>
              <a:defRPr sz="750"/>
            </a:lvl8pPr>
            <a:lvl9pPr marL="2743073"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4C90A4EE-AEA9-1140-AD5A-285DD4819996}"/>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6" name="Footer Placeholder 5">
            <a:extLst>
              <a:ext uri="{FF2B5EF4-FFF2-40B4-BE49-F238E27FC236}">
                <a16:creationId xmlns:a16="http://schemas.microsoft.com/office/drawing/2014/main" id="{68A55B8A-310F-4542-B775-D70B0DEABB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C9A717-8AD3-D348-A290-837BCD378F64}"/>
              </a:ext>
            </a:extLst>
          </p:cNvPr>
          <p:cNvSpPr>
            <a:spLocks noGrp="1"/>
          </p:cNvSpPr>
          <p:nvPr>
            <p:ph type="sldNum" sz="quarter" idx="12"/>
          </p:nvPr>
        </p:nvSpPr>
        <p:spPr/>
        <p:txBody>
          <a:bodyPr/>
          <a:lstStyle/>
          <a:p>
            <a:fld id="{B061F4EE-9950-F24F-B133-772B80A225D3}" type="slidenum">
              <a:rPr lang="en-US" smtClean="0"/>
              <a:t>‹#›</a:t>
            </a:fld>
            <a:endParaRPr lang="en-US"/>
          </a:p>
        </p:txBody>
      </p:sp>
    </p:spTree>
    <p:extLst>
      <p:ext uri="{BB962C8B-B14F-4D97-AF65-F5344CB8AC3E}">
        <p14:creationId xmlns:p14="http://schemas.microsoft.com/office/powerpoint/2010/main" val="234929609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13D0B-CCD0-8E4B-8E4F-C1D527917E1F}"/>
              </a:ext>
            </a:extLst>
          </p:cNvPr>
          <p:cNvSpPr>
            <a:spLocks noGrp="1"/>
          </p:cNvSpPr>
          <p:nvPr>
            <p:ph type="title" hasCustomPrompt="1"/>
          </p:nvPr>
        </p:nvSpPr>
        <p:spPr/>
        <p:txBody>
          <a:bodyPr/>
          <a:lstStyle>
            <a:lvl1pPr>
              <a:defRPr b="0" i="0">
                <a:latin typeface="RM Pro Light" pitchFamily="2" charset="0"/>
              </a:defRPr>
            </a:lvl1p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F92847C-2F3D-754D-869B-30038ED7F831}"/>
              </a:ext>
            </a:extLst>
          </p:cNvPr>
          <p:cNvSpPr>
            <a:spLocks noGrp="1"/>
          </p:cNvSpPr>
          <p:nvPr>
            <p:ph type="body" orient="vert" idx="1"/>
          </p:nvPr>
        </p:nvSpPr>
        <p:spPr/>
        <p:txBody>
          <a:bodyPr vert="eaVert"/>
          <a:lstStyle>
            <a:lvl1pPr>
              <a:defRPr b="0" i="0">
                <a:latin typeface="RM Pro Light" pitchFamily="2" charset="0"/>
              </a:defRPr>
            </a:lvl1pPr>
            <a:lvl2pPr>
              <a:defRPr b="0" i="0">
                <a:latin typeface="RM Pro Light" pitchFamily="2" charset="0"/>
              </a:defRPr>
            </a:lvl2pPr>
            <a:lvl3pPr>
              <a:defRPr b="0" i="0">
                <a:latin typeface="RM Pro Light" pitchFamily="2" charset="0"/>
              </a:defRPr>
            </a:lvl3pPr>
            <a:lvl4pPr>
              <a:defRPr b="0" i="0">
                <a:latin typeface="RM Pro Light" pitchFamily="2" charset="0"/>
              </a:defRPr>
            </a:lvl4pPr>
            <a:lvl5pPr>
              <a:defRPr b="0" i="0">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6B8C63-BF4C-354E-AF79-36B0828692D8}"/>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1A036ACF-F3E0-7844-85A3-2A2AD68CD8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CA5E25-FD1B-9448-8200-ADAE4AB2ABFC}"/>
              </a:ext>
            </a:extLst>
          </p:cNvPr>
          <p:cNvSpPr>
            <a:spLocks noGrp="1"/>
          </p:cNvSpPr>
          <p:nvPr>
            <p:ph type="sldNum" sz="quarter" idx="12"/>
          </p:nvPr>
        </p:nvSpPr>
        <p:spPr/>
        <p:txBody>
          <a:bodyPr/>
          <a:lstStyle/>
          <a:p>
            <a:fld id="{B061F4EE-9950-F24F-B133-772B80A225D3}" type="slidenum">
              <a:rPr lang="en-US" smtClean="0"/>
              <a:t>‹#›</a:t>
            </a:fld>
            <a:endParaRPr lang="en-US"/>
          </a:p>
        </p:txBody>
      </p:sp>
    </p:spTree>
    <p:extLst>
      <p:ext uri="{BB962C8B-B14F-4D97-AF65-F5344CB8AC3E}">
        <p14:creationId xmlns:p14="http://schemas.microsoft.com/office/powerpoint/2010/main" val="368689235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tx1"/>
        </a:solid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60103A-A0DC-804E-B2BF-B4BAB7C10749}"/>
              </a:ext>
            </a:extLst>
          </p:cNvPr>
          <p:cNvSpPr>
            <a:spLocks noGrp="1"/>
          </p:cNvSpPr>
          <p:nvPr>
            <p:ph type="title" orient="vert" hasCustomPrompt="1"/>
          </p:nvPr>
        </p:nvSpPr>
        <p:spPr>
          <a:xfrm>
            <a:off x="6543675" y="273844"/>
            <a:ext cx="1971675" cy="4358879"/>
          </a:xfrm>
        </p:spPr>
        <p:txBody>
          <a:bodyPr vert="eaVert"/>
          <a:lstStyle>
            <a:lvl1pPr>
              <a:defRPr b="0" i="0">
                <a:solidFill>
                  <a:srgbClr val="FFFFFF"/>
                </a:solidFill>
                <a:latin typeface="RM Pro Light" pitchFamily="2" charset="0"/>
              </a:defRPr>
            </a:lvl1p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6D8AC2-46FC-074E-86CD-2947E7028B27}"/>
              </a:ext>
            </a:extLst>
          </p:cNvPr>
          <p:cNvSpPr>
            <a:spLocks noGrp="1"/>
          </p:cNvSpPr>
          <p:nvPr>
            <p:ph type="body" orient="vert" idx="1"/>
          </p:nvPr>
        </p:nvSpPr>
        <p:spPr>
          <a:xfrm>
            <a:off x="628650" y="273844"/>
            <a:ext cx="5800725" cy="4358879"/>
          </a:xfrm>
        </p:spPr>
        <p:txBody>
          <a:bodyPr vert="eaVert"/>
          <a:lstStyle>
            <a:lvl1pPr>
              <a:defRPr b="0" i="0">
                <a:solidFill>
                  <a:srgbClr val="FFFFFF"/>
                </a:solidFill>
                <a:latin typeface="RM Pro Light" pitchFamily="2" charset="0"/>
              </a:defRPr>
            </a:lvl1pPr>
            <a:lvl2pPr>
              <a:defRPr b="0" i="0">
                <a:solidFill>
                  <a:srgbClr val="FFFFFF"/>
                </a:solidFill>
                <a:latin typeface="RM Pro Light" pitchFamily="2" charset="0"/>
              </a:defRPr>
            </a:lvl2pPr>
            <a:lvl3pPr>
              <a:defRPr b="0" i="0">
                <a:solidFill>
                  <a:srgbClr val="FFFFFF"/>
                </a:solidFill>
                <a:latin typeface="RM Pro Light" pitchFamily="2" charset="0"/>
              </a:defRPr>
            </a:lvl3pPr>
            <a:lvl4pPr>
              <a:defRPr b="0" i="0">
                <a:solidFill>
                  <a:srgbClr val="FFFFFF"/>
                </a:solidFill>
                <a:latin typeface="RM Pro Light" pitchFamily="2" charset="0"/>
              </a:defRPr>
            </a:lvl4pPr>
            <a:lvl5pPr>
              <a:defRPr b="0" i="0">
                <a:solidFill>
                  <a:srgbClr val="FFFFFF"/>
                </a:solidFill>
                <a:latin typeface="RM Pro Light"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F57676-46D9-8840-B830-D1E62172F4F5}"/>
              </a:ext>
            </a:extLst>
          </p:cNvPr>
          <p:cNvSpPr>
            <a:spLocks noGrp="1"/>
          </p:cNvSpPr>
          <p:nvPr>
            <p:ph type="dt" sz="half" idx="10"/>
          </p:nvPr>
        </p:nvSpPr>
        <p:spPr/>
        <p:txBody>
          <a:body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FD289D57-A6C8-1F49-BE4E-79770520D4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A8CDEB-C0A4-F34E-BA2D-F484D1D99B57}"/>
              </a:ext>
            </a:extLst>
          </p:cNvPr>
          <p:cNvSpPr>
            <a:spLocks noGrp="1"/>
          </p:cNvSpPr>
          <p:nvPr>
            <p:ph type="sldNum" sz="quarter" idx="12"/>
          </p:nvPr>
        </p:nvSpPr>
        <p:spPr/>
        <p:txBody>
          <a:bodyPr/>
          <a:lstStyle/>
          <a:p>
            <a:fld id="{B061F4EE-9950-F24F-B133-772B80A225D3}" type="slidenum">
              <a:rPr lang="en-US" smtClean="0"/>
              <a:t>‹#›</a:t>
            </a:fld>
            <a:endParaRPr lang="en-US"/>
          </a:p>
        </p:txBody>
      </p:sp>
    </p:spTree>
    <p:extLst>
      <p:ext uri="{BB962C8B-B14F-4D97-AF65-F5344CB8AC3E}">
        <p14:creationId xmlns:p14="http://schemas.microsoft.com/office/powerpoint/2010/main" val="324671986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 En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A0ECAB9-B095-5642-8BB9-DA2BD4D4E895}"/>
              </a:ext>
            </a:extLst>
          </p:cNvPr>
          <p:cNvPicPr>
            <a:picLocks noChangeAspect="1"/>
          </p:cNvPicPr>
          <p:nvPr userDrawn="1"/>
        </p:nvPicPr>
        <p:blipFill>
          <a:blip r:embed="rId2"/>
          <a:stretch>
            <a:fillRect/>
          </a:stretch>
        </p:blipFill>
        <p:spPr>
          <a:xfrm>
            <a:off x="3154712" y="1569729"/>
            <a:ext cx="2834577" cy="2004042"/>
          </a:xfrm>
          <a:prstGeom prst="rect">
            <a:avLst/>
          </a:prstGeom>
        </p:spPr>
      </p:pic>
      <p:sp>
        <p:nvSpPr>
          <p:cNvPr id="4" name="TextBox 3">
            <a:extLst>
              <a:ext uri="{FF2B5EF4-FFF2-40B4-BE49-F238E27FC236}">
                <a16:creationId xmlns:a16="http://schemas.microsoft.com/office/drawing/2014/main" id="{9F92055C-CCB4-FE45-8A45-FA24DC8B68A7}"/>
              </a:ext>
            </a:extLst>
          </p:cNvPr>
          <p:cNvSpPr txBox="1"/>
          <p:nvPr userDrawn="1"/>
        </p:nvSpPr>
        <p:spPr>
          <a:xfrm>
            <a:off x="2972274" y="3611944"/>
            <a:ext cx="3196087" cy="900246"/>
          </a:xfrm>
          <a:prstGeom prst="rect">
            <a:avLst/>
          </a:prstGeom>
          <a:noFill/>
        </p:spPr>
        <p:txBody>
          <a:bodyPr wrap="square" rtlCol="0">
            <a:spAutoFit/>
          </a:bodyPr>
          <a:lstStyle/>
          <a:p>
            <a:pPr algn="ctr"/>
            <a:r>
              <a:rPr lang="en-US" sz="5250" b="0" i="0">
                <a:solidFill>
                  <a:schemeClr val="bg1"/>
                </a:solidFill>
                <a:latin typeface="RM Pro Light" pitchFamily="2" charset="0"/>
              </a:rPr>
              <a:t>Thank You </a:t>
            </a:r>
          </a:p>
        </p:txBody>
      </p:sp>
    </p:spTree>
    <p:extLst>
      <p:ext uri="{BB962C8B-B14F-4D97-AF65-F5344CB8AC3E}">
        <p14:creationId xmlns:p14="http://schemas.microsoft.com/office/powerpoint/2010/main" val="184450054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2. En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86A25C-FBBA-C046-A304-C0E7AC36CBF9}"/>
              </a:ext>
            </a:extLst>
          </p:cNvPr>
          <p:cNvPicPr>
            <a:picLocks noChangeAspect="1"/>
          </p:cNvPicPr>
          <p:nvPr userDrawn="1"/>
        </p:nvPicPr>
        <p:blipFill>
          <a:blip r:embed="rId2"/>
          <a:stretch>
            <a:fillRect/>
          </a:stretch>
        </p:blipFill>
        <p:spPr>
          <a:xfrm>
            <a:off x="3154711" y="1569729"/>
            <a:ext cx="2831213" cy="2004042"/>
          </a:xfrm>
          <a:prstGeom prst="rect">
            <a:avLst/>
          </a:prstGeom>
        </p:spPr>
      </p:pic>
      <p:sp>
        <p:nvSpPr>
          <p:cNvPr id="6" name="TextBox 5">
            <a:extLst>
              <a:ext uri="{FF2B5EF4-FFF2-40B4-BE49-F238E27FC236}">
                <a16:creationId xmlns:a16="http://schemas.microsoft.com/office/drawing/2014/main" id="{701AE528-132E-504E-B61F-84534B8B9A00}"/>
              </a:ext>
            </a:extLst>
          </p:cNvPr>
          <p:cNvSpPr txBox="1"/>
          <p:nvPr userDrawn="1"/>
        </p:nvSpPr>
        <p:spPr>
          <a:xfrm>
            <a:off x="2972274" y="3611944"/>
            <a:ext cx="3196087" cy="900246"/>
          </a:xfrm>
          <a:prstGeom prst="rect">
            <a:avLst/>
          </a:prstGeom>
          <a:noFill/>
        </p:spPr>
        <p:txBody>
          <a:bodyPr wrap="square" rtlCol="0">
            <a:spAutoFit/>
          </a:bodyPr>
          <a:lstStyle/>
          <a:p>
            <a:pPr algn="ctr"/>
            <a:r>
              <a:rPr lang="en-US" sz="5250" b="0" i="0">
                <a:solidFill>
                  <a:srgbClr val="FFFFFF"/>
                </a:solidFill>
                <a:latin typeface="RM Pro Light" pitchFamily="2" charset="0"/>
              </a:rPr>
              <a:t>Thank You </a:t>
            </a:r>
          </a:p>
        </p:txBody>
      </p:sp>
    </p:spTree>
    <p:extLst>
      <p:ext uri="{BB962C8B-B14F-4D97-AF65-F5344CB8AC3E}">
        <p14:creationId xmlns:p14="http://schemas.microsoft.com/office/powerpoint/2010/main" val="211503058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3. End ">
    <p:bg>
      <p:bgPr>
        <a:solidFill>
          <a:schemeClr val="accent4"/>
        </a:solidFill>
        <a:effectLst/>
      </p:bgPr>
    </p:bg>
    <p:spTree>
      <p:nvGrpSpPr>
        <p:cNvPr id="1" name=""/>
        <p:cNvGrpSpPr/>
        <p:nvPr/>
      </p:nvGrpSpPr>
      <p:grpSpPr>
        <a:xfrm>
          <a:off x="0" y="0"/>
          <a:ext cx="0" cy="0"/>
          <a:chOff x="0" y="0"/>
          <a:chExt cx="0" cy="0"/>
        </a:xfrm>
      </p:grpSpPr>
      <p:pic>
        <p:nvPicPr>
          <p:cNvPr id="161" name="Picture 160">
            <a:extLst>
              <a:ext uri="{FF2B5EF4-FFF2-40B4-BE49-F238E27FC236}">
                <a16:creationId xmlns:a16="http://schemas.microsoft.com/office/drawing/2014/main" id="{D925B197-7DAF-5549-998C-D5F475D7B7B8}"/>
              </a:ext>
            </a:extLst>
          </p:cNvPr>
          <p:cNvPicPr>
            <a:picLocks noChangeAspect="1"/>
          </p:cNvPicPr>
          <p:nvPr userDrawn="1"/>
        </p:nvPicPr>
        <p:blipFill rotWithShape="1">
          <a:blip r:embed="rId2"/>
          <a:srcRect l="2578" r="4986" b="4307"/>
          <a:stretch/>
        </p:blipFill>
        <p:spPr>
          <a:xfrm>
            <a:off x="1" y="-1"/>
            <a:ext cx="9144000" cy="5143501"/>
          </a:xfrm>
          <a:prstGeom prst="rect">
            <a:avLst/>
          </a:prstGeom>
        </p:spPr>
      </p:pic>
      <p:pic>
        <p:nvPicPr>
          <p:cNvPr id="4" name="Picture 3">
            <a:extLst>
              <a:ext uri="{FF2B5EF4-FFF2-40B4-BE49-F238E27FC236}">
                <a16:creationId xmlns:a16="http://schemas.microsoft.com/office/drawing/2014/main" id="{7886A25C-FBBA-C046-A304-C0E7AC36CBF9}"/>
              </a:ext>
            </a:extLst>
          </p:cNvPr>
          <p:cNvPicPr>
            <a:picLocks noChangeAspect="1"/>
          </p:cNvPicPr>
          <p:nvPr userDrawn="1"/>
        </p:nvPicPr>
        <p:blipFill>
          <a:blip r:embed="rId3"/>
          <a:stretch>
            <a:fillRect/>
          </a:stretch>
        </p:blipFill>
        <p:spPr>
          <a:xfrm>
            <a:off x="3156394" y="1569729"/>
            <a:ext cx="2831213" cy="2004042"/>
          </a:xfrm>
          <a:prstGeom prst="rect">
            <a:avLst/>
          </a:prstGeom>
        </p:spPr>
      </p:pic>
      <p:sp>
        <p:nvSpPr>
          <p:cNvPr id="5" name="TextBox 4">
            <a:extLst>
              <a:ext uri="{FF2B5EF4-FFF2-40B4-BE49-F238E27FC236}">
                <a16:creationId xmlns:a16="http://schemas.microsoft.com/office/drawing/2014/main" id="{78FA9D33-DDFA-BA41-A703-F2DFD1DB7D07}"/>
              </a:ext>
            </a:extLst>
          </p:cNvPr>
          <p:cNvSpPr txBox="1"/>
          <p:nvPr userDrawn="1"/>
        </p:nvSpPr>
        <p:spPr>
          <a:xfrm>
            <a:off x="2973958" y="3611944"/>
            <a:ext cx="3196087" cy="900246"/>
          </a:xfrm>
          <a:prstGeom prst="rect">
            <a:avLst/>
          </a:prstGeom>
          <a:noFill/>
        </p:spPr>
        <p:txBody>
          <a:bodyPr wrap="square" rtlCol="0">
            <a:spAutoFit/>
          </a:bodyPr>
          <a:lstStyle/>
          <a:p>
            <a:pPr algn="ctr"/>
            <a:r>
              <a:rPr lang="en-US" sz="5250" b="0" i="0">
                <a:solidFill>
                  <a:schemeClr val="bg1"/>
                </a:solidFill>
                <a:latin typeface="RM Pro Light" pitchFamily="2" charset="0"/>
              </a:rPr>
              <a:t>Thank You </a:t>
            </a:r>
          </a:p>
        </p:txBody>
      </p:sp>
    </p:spTree>
    <p:extLst>
      <p:ext uri="{BB962C8B-B14F-4D97-AF65-F5344CB8AC3E}">
        <p14:creationId xmlns:p14="http://schemas.microsoft.com/office/powerpoint/2010/main" val="269725773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166E-5B5B-3BBD-C774-B82C3E11C32D}"/>
              </a:ext>
            </a:extLst>
          </p:cNvPr>
          <p:cNvSpPr>
            <a:spLocks noGrp="1"/>
          </p:cNvSpPr>
          <p:nvPr>
            <p:ph type="ctrTitle"/>
          </p:nvPr>
        </p:nvSpPr>
        <p:spPr>
          <a:xfrm>
            <a:off x="1143001" y="841772"/>
            <a:ext cx="6858000" cy="17907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67E8E928-4EC6-775C-0CFC-645312805EA4}"/>
              </a:ext>
            </a:extLst>
          </p:cNvPr>
          <p:cNvSpPr>
            <a:spLocks noGrp="1"/>
          </p:cNvSpPr>
          <p:nvPr>
            <p:ph type="subTitle" idx="1"/>
          </p:nvPr>
        </p:nvSpPr>
        <p:spPr>
          <a:xfrm>
            <a:off x="1143001" y="2701528"/>
            <a:ext cx="6858000" cy="1241822"/>
          </a:xfrm>
        </p:spPr>
        <p:txBody>
          <a:bodyPr/>
          <a:lstStyle>
            <a:lvl1pPr marL="0" indent="0" algn="ctr">
              <a:buNone/>
              <a:defRPr sz="1800"/>
            </a:lvl1pPr>
            <a:lvl2pPr marL="342884" indent="0" algn="ctr">
              <a:buNone/>
              <a:defRPr sz="1500"/>
            </a:lvl2pPr>
            <a:lvl3pPr marL="685769" indent="0" algn="ctr">
              <a:buNone/>
              <a:defRPr sz="1350"/>
            </a:lvl3pPr>
            <a:lvl4pPr marL="1028652" indent="0" algn="ctr">
              <a:buNone/>
              <a:defRPr sz="1200"/>
            </a:lvl4pPr>
            <a:lvl5pPr marL="1371536" indent="0" algn="ctr">
              <a:buNone/>
              <a:defRPr sz="1200"/>
            </a:lvl5pPr>
            <a:lvl6pPr marL="1714421" indent="0" algn="ctr">
              <a:buNone/>
              <a:defRPr sz="1200"/>
            </a:lvl6pPr>
            <a:lvl7pPr marL="2057305" indent="0" algn="ctr">
              <a:buNone/>
              <a:defRPr sz="1200"/>
            </a:lvl7pPr>
            <a:lvl8pPr marL="2400189" indent="0" algn="ctr">
              <a:buNone/>
              <a:defRPr sz="1200"/>
            </a:lvl8pPr>
            <a:lvl9pPr marL="2743073"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562F6E-9A6E-1AD7-A956-2021867F6394}"/>
              </a:ext>
            </a:extLst>
          </p:cNvPr>
          <p:cNvSpPr>
            <a:spLocks noGrp="1"/>
          </p:cNvSpPr>
          <p:nvPr>
            <p:ph type="dt" sz="half" idx="10"/>
          </p:nvPr>
        </p:nvSpPr>
        <p:spPr/>
        <p:txBody>
          <a:bodyPr/>
          <a:lstStyle/>
          <a:p>
            <a:fld id="{4F1A9C14-332E-8C47-B091-6C79B5920789}" type="datetimeFigureOut">
              <a:rPr lang="en-US" smtClean="0"/>
              <a:t>6/26/2026</a:t>
            </a:fld>
            <a:endParaRPr lang="en-US"/>
          </a:p>
        </p:txBody>
      </p:sp>
      <p:sp>
        <p:nvSpPr>
          <p:cNvPr id="5" name="Footer Placeholder 4">
            <a:extLst>
              <a:ext uri="{FF2B5EF4-FFF2-40B4-BE49-F238E27FC236}">
                <a16:creationId xmlns:a16="http://schemas.microsoft.com/office/drawing/2014/main" id="{729FE3C8-EC27-A0A2-7806-FAFA25D84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C2157F-243B-0FA5-53C3-B124EB97F7D7}"/>
              </a:ext>
            </a:extLst>
          </p:cNvPr>
          <p:cNvSpPr>
            <a:spLocks noGrp="1"/>
          </p:cNvSpPr>
          <p:nvPr>
            <p:ph type="sldNum" sz="quarter" idx="12"/>
          </p:nvPr>
        </p:nvSpPr>
        <p:spPr/>
        <p:txBody>
          <a:bodyPr/>
          <a:lstStyle/>
          <a:p>
            <a:fld id="{000DF18E-00EE-AB4A-B09D-3361B97375C0}" type="slidenum">
              <a:rPr lang="en-US" smtClean="0"/>
              <a:t>‹#›</a:t>
            </a:fld>
            <a:endParaRPr lang="en-US"/>
          </a:p>
        </p:txBody>
      </p:sp>
    </p:spTree>
    <p:extLst>
      <p:ext uri="{BB962C8B-B14F-4D97-AF65-F5344CB8AC3E}">
        <p14:creationId xmlns:p14="http://schemas.microsoft.com/office/powerpoint/2010/main" val="357202988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lank NEW 1">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230731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3_Blank">
    <p:bg>
      <p:bgPr>
        <a:solidFill>
          <a:schemeClr val="accent3"/>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81D512-E9B3-6C44-A0C4-45023CAF5AE2}" type="datetime1">
              <a:rPr lang="en-GB" smtClean="0"/>
              <a:t>26/06/2026</a:t>
            </a:fld>
            <a:endParaRPr lang="en-US"/>
          </a:p>
        </p:txBody>
      </p:sp>
      <p:sp>
        <p:nvSpPr>
          <p:cNvPr id="4" name="Slide Number Placeholder 3"/>
          <p:cNvSpPr>
            <a:spLocks noGrp="1"/>
          </p:cNvSpPr>
          <p:nvPr>
            <p:ph type="sldNum" sz="quarter" idx="12"/>
          </p:nvPr>
        </p:nvSpPr>
        <p:spPr/>
        <p:txBody>
          <a:bodyPr/>
          <a:lstStyle/>
          <a:p>
            <a:fld id="{30B4AA75-E882-1E4C-9C5F-6AA7EDAA61ED}" type="slidenum">
              <a:rPr lang="en-US" smtClean="0"/>
              <a:t>‹#›</a:t>
            </a:fld>
            <a:endParaRPr lang="en-US"/>
          </a:p>
        </p:txBody>
      </p:sp>
      <p:pic>
        <p:nvPicPr>
          <p:cNvPr id="8" name="Picture 7"/>
          <p:cNvPicPr>
            <a:picLocks noChangeAspect="1"/>
          </p:cNvPicPr>
          <p:nvPr userDrawn="1"/>
        </p:nvPicPr>
        <p:blipFill>
          <a:blip r:embed="rId2"/>
          <a:stretch>
            <a:fillRect/>
          </a:stretch>
        </p:blipFill>
        <p:spPr>
          <a:xfrm>
            <a:off x="628651" y="269909"/>
            <a:ext cx="908846" cy="186064"/>
          </a:xfrm>
          <a:prstGeom prst="rect">
            <a:avLst/>
          </a:prstGeom>
        </p:spPr>
      </p:pic>
      <p:sp>
        <p:nvSpPr>
          <p:cNvPr id="6" name="TextBox 5"/>
          <p:cNvSpPr txBox="1"/>
          <p:nvPr userDrawn="1"/>
        </p:nvSpPr>
        <p:spPr>
          <a:xfrm>
            <a:off x="7890218" y="298712"/>
            <a:ext cx="89800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262196735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81D512-E9B3-6C44-A0C4-45023CAF5AE2}" type="datetime1">
              <a:rPr lang="en-GB" smtClean="0"/>
              <a:t>26/06/2026</a:t>
            </a:fld>
            <a:endParaRPr lang="en-US"/>
          </a:p>
        </p:txBody>
      </p:sp>
      <p:sp>
        <p:nvSpPr>
          <p:cNvPr id="4" name="Slide Number Placeholder 3"/>
          <p:cNvSpPr>
            <a:spLocks noGrp="1"/>
          </p:cNvSpPr>
          <p:nvPr>
            <p:ph type="sldNum" sz="quarter" idx="12"/>
          </p:nvPr>
        </p:nvSpPr>
        <p:spPr/>
        <p:txBody>
          <a:bodyPr/>
          <a:lstStyle/>
          <a:p>
            <a:fld id="{30B4AA75-E882-1E4C-9C5F-6AA7EDAA61ED}" type="slidenum">
              <a:rPr lang="en-US" smtClean="0"/>
              <a:t>‹#›</a:t>
            </a:fld>
            <a:endParaRPr lang="en-US"/>
          </a:p>
        </p:txBody>
      </p:sp>
      <p:pic>
        <p:nvPicPr>
          <p:cNvPr id="7" name="Picture 6"/>
          <p:cNvPicPr>
            <a:picLocks noChangeAspect="1"/>
          </p:cNvPicPr>
          <p:nvPr userDrawn="1"/>
        </p:nvPicPr>
        <p:blipFill>
          <a:blip r:embed="rId2"/>
          <a:stretch>
            <a:fillRect/>
          </a:stretch>
        </p:blipFill>
        <p:spPr>
          <a:xfrm>
            <a:off x="628651" y="269909"/>
            <a:ext cx="908846" cy="186064"/>
          </a:xfrm>
          <a:prstGeom prst="rect">
            <a:avLst/>
          </a:prstGeom>
        </p:spPr>
      </p:pic>
      <p:sp>
        <p:nvSpPr>
          <p:cNvPr id="6" name="TextBox 5"/>
          <p:cNvSpPr txBox="1"/>
          <p:nvPr userDrawn="1"/>
        </p:nvSpPr>
        <p:spPr>
          <a:xfrm>
            <a:off x="7890218" y="298712"/>
            <a:ext cx="898003" cy="230832"/>
          </a:xfrm>
          <a:prstGeom prst="rect">
            <a:avLst/>
          </a:prstGeom>
          <a:noFill/>
        </p:spPr>
        <p:txBody>
          <a:bodyPr wrap="none" rtlCol="0">
            <a:spAutoFit/>
          </a:bodyPr>
          <a:lstStyle/>
          <a:p>
            <a:pPr algn="r"/>
            <a:r>
              <a:rPr lang="en-US" sz="900">
                <a:solidFill>
                  <a:schemeClr val="accent1"/>
                </a:solidFill>
                <a:latin typeface="RM Pro Bold"/>
                <a:cs typeface="RM Pro Bold"/>
              </a:rPr>
              <a:t>@googledave</a:t>
            </a:r>
          </a:p>
        </p:txBody>
      </p:sp>
    </p:spTree>
    <p:extLst>
      <p:ext uri="{BB962C8B-B14F-4D97-AF65-F5344CB8AC3E}">
        <p14:creationId xmlns:p14="http://schemas.microsoft.com/office/powerpoint/2010/main" val="307800624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7" name="TextBox 6"/>
          <p:cNvSpPr txBox="1"/>
          <p:nvPr userDrawn="1"/>
        </p:nvSpPr>
        <p:spPr>
          <a:xfrm>
            <a:off x="7959148" y="298711"/>
            <a:ext cx="829073" cy="230832"/>
          </a:xfrm>
          <a:prstGeom prst="rect">
            <a:avLst/>
          </a:prstGeom>
          <a:noFill/>
        </p:spPr>
        <p:txBody>
          <a:bodyPr wrap="none" rtlCol="0">
            <a:spAutoFit/>
          </a:bodyPr>
          <a:lstStyle/>
          <a:p>
            <a:pPr algn="r"/>
            <a:r>
              <a:rPr lang="en-US" sz="900">
                <a:solidFill>
                  <a:schemeClr val="accent1"/>
                </a:solidFill>
                <a:latin typeface="RM Pro Bold"/>
                <a:cs typeface="RM Pro Bold"/>
              </a:rPr>
              <a:t>@googledave</a:t>
            </a:r>
          </a:p>
        </p:txBody>
      </p:sp>
    </p:spTree>
    <p:extLst>
      <p:ext uri="{BB962C8B-B14F-4D97-AF65-F5344CB8AC3E}">
        <p14:creationId xmlns:p14="http://schemas.microsoft.com/office/powerpoint/2010/main" val="419889911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reserve="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accent2"/>
                </a:solidFill>
                <a:latin typeface="RM Pro Bold"/>
                <a:cs typeface="RM Pro Bold"/>
              </a:rPr>
              <a:t>@googledave</a:t>
            </a:r>
          </a:p>
        </p:txBody>
      </p:sp>
    </p:spTree>
    <p:extLst>
      <p:ext uri="{BB962C8B-B14F-4D97-AF65-F5344CB8AC3E}">
        <p14:creationId xmlns:p14="http://schemas.microsoft.com/office/powerpoint/2010/main" val="62470941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9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9" name="Picture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0"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tx2"/>
                </a:solidFill>
                <a:latin typeface="RM Pro Bold"/>
                <a:cs typeface="RM Pro Bold"/>
              </a:rPr>
              <a:t>@googledave</a:t>
            </a:r>
          </a:p>
        </p:txBody>
      </p:sp>
    </p:spTree>
    <p:extLst>
      <p:ext uri="{BB962C8B-B14F-4D97-AF65-F5344CB8AC3E}">
        <p14:creationId xmlns:p14="http://schemas.microsoft.com/office/powerpoint/2010/main" val="277104973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10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49"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accent3"/>
                </a:solidFill>
                <a:latin typeface="RM Pro Bold"/>
                <a:cs typeface="RM Pro Bold"/>
              </a:rPr>
              <a:t>@googledave</a:t>
            </a:r>
          </a:p>
        </p:txBody>
      </p:sp>
    </p:spTree>
    <p:extLst>
      <p:ext uri="{BB962C8B-B14F-4D97-AF65-F5344CB8AC3E}">
        <p14:creationId xmlns:p14="http://schemas.microsoft.com/office/powerpoint/2010/main" val="242395828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1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5" name="TextBox 4"/>
          <p:cNvSpPr txBox="1"/>
          <p:nvPr userDrawn="1"/>
        </p:nvSpPr>
        <p:spPr>
          <a:xfrm>
            <a:off x="7959148" y="298711"/>
            <a:ext cx="82907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268845813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accent2"/>
                </a:solidFill>
                <a:latin typeface="RM Pro Bold"/>
                <a:cs typeface="RM Pro Bold"/>
              </a:rPr>
              <a:t>@googledave</a:t>
            </a:r>
          </a:p>
        </p:txBody>
      </p:sp>
    </p:spTree>
    <p:extLst>
      <p:ext uri="{BB962C8B-B14F-4D97-AF65-F5344CB8AC3E}">
        <p14:creationId xmlns:p14="http://schemas.microsoft.com/office/powerpoint/2010/main" val="44731051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 preserve="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732559"/>
            <a:ext cx="3255527"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51" y="2966497"/>
            <a:ext cx="3255527"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9" name="Picture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0"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accent4"/>
                </a:solidFill>
                <a:latin typeface="RM Pro Bold"/>
                <a:cs typeface="RM Pro Bold"/>
              </a:rPr>
              <a:t>@googledave</a:t>
            </a:r>
          </a:p>
        </p:txBody>
      </p:sp>
    </p:spTree>
    <p:extLst>
      <p:ext uri="{BB962C8B-B14F-4D97-AF65-F5344CB8AC3E}">
        <p14:creationId xmlns:p14="http://schemas.microsoft.com/office/powerpoint/2010/main" val="312691449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59"/>
            <a:ext cx="3255528"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174455643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 preserve="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59"/>
            <a:ext cx="3255528"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9" name="Picture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217971028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 preserve="1">
  <p:cSld name="1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59"/>
            <a:ext cx="3255528" cy="2164882"/>
          </a:xfrm>
        </p:spPr>
        <p:txBody>
          <a:bodyPr anchor="b">
            <a:norm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3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pic>
        <p:nvPicPr>
          <p:cNvPr id="9" name="Picture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6" name="TextBox 5"/>
          <p:cNvSpPr txBox="1"/>
          <p:nvPr userDrawn="1"/>
        </p:nvSpPr>
        <p:spPr>
          <a:xfrm>
            <a:off x="7959148" y="298711"/>
            <a:ext cx="82907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213391504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 preserve="1">
  <p:cSld name="1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59"/>
            <a:ext cx="3255528" cy="2164882"/>
          </a:xfrm>
        </p:spPr>
        <p:txBody>
          <a:bodyPr anchor="b">
            <a:normAutofit/>
          </a:bodyPr>
          <a:lstStyle>
            <a:lvl1pPr algn="l">
              <a:defRPr sz="3600">
                <a:solidFill>
                  <a:schemeClr val="tx1"/>
                </a:solidFill>
              </a:defRPr>
            </a:lvl1pPr>
          </a:lstStyle>
          <a:p>
            <a:r>
              <a:rPr lang="en-US"/>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35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bg1">
                    <a:lumMod val="50000"/>
                  </a:schemeClr>
                </a:solidFill>
              </a:defRPr>
            </a:lvl1pPr>
          </a:lstStyle>
          <a:p>
            <a:fld id="{FE48F501-B7ED-2D4E-84A9-76F673F7458A}" type="datetime1">
              <a:rPr lang="en-GB" smtClean="0"/>
              <a:pPr/>
              <a:t>26/06/2026</a:t>
            </a:fld>
            <a:endParaRPr lang="en-US"/>
          </a:p>
        </p:txBody>
      </p:sp>
      <p:sp>
        <p:nvSpPr>
          <p:cNvPr id="6" name="Slide Number Placeholder 5"/>
          <p:cNvSpPr>
            <a:spLocks noGrp="1"/>
          </p:cNvSpPr>
          <p:nvPr>
            <p:ph type="sldNum" sz="quarter" idx="12"/>
          </p:nvPr>
        </p:nvSpPr>
        <p:spPr/>
        <p:txBody>
          <a:bodyPr/>
          <a:lstStyle>
            <a:lvl1pPr>
              <a:defRPr>
                <a:solidFill>
                  <a:schemeClr val="bg1">
                    <a:lumMod val="50000"/>
                  </a:schemeClr>
                </a:solidFill>
              </a:defRPr>
            </a:lvl1pPr>
          </a:lstStyle>
          <a:p>
            <a:fld id="{30B4AA75-E882-1E4C-9C5F-6AA7EDAA61ED}" type="slidenum">
              <a:rPr lang="en-US" smtClean="0"/>
              <a:pPr/>
              <a:t>‹#›</a:t>
            </a:fld>
            <a:endParaRPr lang="en-US"/>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8651" y="365052"/>
            <a:ext cx="640100" cy="96567"/>
          </a:xfrm>
          <a:prstGeom prst="rect">
            <a:avLst/>
          </a:prstGeom>
        </p:spPr>
      </p:pic>
      <p:sp>
        <p:nvSpPr>
          <p:cNvPr id="7" name="TextBox 6"/>
          <p:cNvSpPr txBox="1"/>
          <p:nvPr userDrawn="1"/>
        </p:nvSpPr>
        <p:spPr>
          <a:xfrm>
            <a:off x="7959148" y="298711"/>
            <a:ext cx="829073" cy="230832"/>
          </a:xfrm>
          <a:prstGeom prst="rect">
            <a:avLst/>
          </a:prstGeom>
          <a:noFill/>
        </p:spPr>
        <p:txBody>
          <a:bodyPr wrap="none" rtlCol="0">
            <a:spAutoFit/>
          </a:bodyPr>
          <a:lstStyle/>
          <a:p>
            <a:pPr algn="r"/>
            <a:r>
              <a:rPr lang="en-US" sz="900">
                <a:solidFill>
                  <a:schemeClr val="tx2"/>
                </a:solidFill>
                <a:latin typeface="RM Pro Bold"/>
                <a:cs typeface="RM Pro Bold"/>
              </a:rPr>
              <a:t>@googledave</a:t>
            </a:r>
          </a:p>
        </p:txBody>
      </p:sp>
    </p:spTree>
    <p:extLst>
      <p:ext uri="{BB962C8B-B14F-4D97-AF65-F5344CB8AC3E}">
        <p14:creationId xmlns:p14="http://schemas.microsoft.com/office/powerpoint/2010/main" val="309579200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Brak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2"/>
            <a:ext cx="6858000" cy="1241822"/>
          </a:xfrm>
        </p:spPr>
        <p:txBody>
          <a:bodyPr/>
          <a:lstStyle>
            <a:lvl1pPr marL="0" indent="0" algn="ctr">
              <a:buNone/>
              <a:defRPr sz="18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t>26/06/2026</a:t>
            </a:fld>
            <a:endParaRPr lang="en-US"/>
          </a:p>
        </p:txBody>
      </p:sp>
      <p:sp>
        <p:nvSpPr>
          <p:cNvPr id="6" name="Slide Number Placeholder 5"/>
          <p:cNvSpPr>
            <a:spLocks noGrp="1"/>
          </p:cNvSpPr>
          <p:nvPr>
            <p:ph type="sldNum" sz="quarter" idx="12"/>
          </p:nvPr>
        </p:nvSpPr>
        <p:spPr/>
        <p:txBody>
          <a:bodyPr/>
          <a:lstStyle/>
          <a:p>
            <a:fld id="{30B4AA75-E882-1E4C-9C5F-6AA7EDAA61ED}" type="slidenum">
              <a:rPr lang="en-US" smtClean="0"/>
              <a:t>‹#›</a:t>
            </a:fld>
            <a:endParaRPr lang="en-US"/>
          </a:p>
        </p:txBody>
      </p:sp>
      <p:pic>
        <p:nvPicPr>
          <p:cNvPr id="10" name="Picture 9"/>
          <p:cNvPicPr>
            <a:picLocks noChangeAspect="1"/>
          </p:cNvPicPr>
          <p:nvPr userDrawn="1"/>
        </p:nvPicPr>
        <p:blipFill>
          <a:blip r:embed="rId2"/>
          <a:stretch>
            <a:fillRect/>
          </a:stretch>
        </p:blipFill>
        <p:spPr>
          <a:xfrm>
            <a:off x="628651" y="269907"/>
            <a:ext cx="908846" cy="186064"/>
          </a:xfrm>
          <a:prstGeom prst="rect">
            <a:avLst/>
          </a:prstGeom>
        </p:spPr>
      </p:pic>
      <p:sp>
        <p:nvSpPr>
          <p:cNvPr id="8" name="TextBox 7"/>
          <p:cNvSpPr txBox="1"/>
          <p:nvPr userDrawn="1"/>
        </p:nvSpPr>
        <p:spPr>
          <a:xfrm>
            <a:off x="7959148" y="298711"/>
            <a:ext cx="829073" cy="230832"/>
          </a:xfrm>
          <a:prstGeom prst="rect">
            <a:avLst/>
          </a:prstGeom>
          <a:noFill/>
        </p:spPr>
        <p:txBody>
          <a:bodyPr wrap="none" rtlCol="0">
            <a:spAutoFit/>
          </a:bodyPr>
          <a:lstStyle/>
          <a:p>
            <a:pPr algn="r"/>
            <a:r>
              <a:rPr lang="en-US" sz="900">
                <a:solidFill>
                  <a:schemeClr val="bg1"/>
                </a:solidFill>
                <a:latin typeface="RM Pro Bold"/>
                <a:cs typeface="RM Pro Bold"/>
              </a:rPr>
              <a:t>@googledave</a:t>
            </a:r>
          </a:p>
        </p:txBody>
      </p:sp>
    </p:spTree>
    <p:extLst>
      <p:ext uri="{BB962C8B-B14F-4D97-AF65-F5344CB8AC3E}">
        <p14:creationId xmlns:p14="http://schemas.microsoft.com/office/powerpoint/2010/main" val="356790840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11C7C-E9A3-0346-8786-5A25EA46E1F9}" type="datetime1">
              <a:rPr lang="en-GB" smtClean="0">
                <a:solidFill>
                  <a:srgbClr val="E7E6E6">
                    <a:lumMod val="90000"/>
                  </a:srgbClr>
                </a:solidFill>
              </a:rPr>
              <a:t>26/06/2026</a:t>
            </a:fld>
            <a:endParaRPr lang="en-US">
              <a:solidFill>
                <a:srgbClr val="E7E6E6">
                  <a:lumMod val="90000"/>
                </a:srgbClr>
              </a:solidFill>
            </a:endParaRPr>
          </a:p>
        </p:txBody>
      </p:sp>
      <p:sp>
        <p:nvSpPr>
          <p:cNvPr id="3" name="Footer Placeholder 2"/>
          <p:cNvSpPr>
            <a:spLocks noGrp="1"/>
          </p:cNvSpPr>
          <p:nvPr>
            <p:ph type="ftr" sz="quarter" idx="11"/>
          </p:nvPr>
        </p:nvSpPr>
        <p:spPr/>
        <p:txBody>
          <a:bodyPr/>
          <a:lstStyle/>
          <a:p>
            <a:r>
              <a:rPr lang="en-US">
                <a:solidFill>
                  <a:srgbClr val="E7E6E6">
                    <a:lumMod val="90000"/>
                  </a:srgbClr>
                </a:solidFill>
              </a:rPr>
              <a:t>Sage Therapeutics</a:t>
            </a:r>
          </a:p>
        </p:txBody>
      </p:sp>
      <p:sp>
        <p:nvSpPr>
          <p:cNvPr id="4" name="Slide Number Placeholder 3"/>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7" name="Picture 6"/>
          <p:cNvPicPr>
            <a:picLocks noChangeAspect="1"/>
          </p:cNvPicPr>
          <p:nvPr userDrawn="1"/>
        </p:nvPicPr>
        <p:blipFill>
          <a:blip r:embed="rId2"/>
          <a:stretch>
            <a:fillRect/>
          </a:stretch>
        </p:blipFill>
        <p:spPr>
          <a:xfrm>
            <a:off x="628652" y="269908"/>
            <a:ext cx="908846" cy="186064"/>
          </a:xfrm>
          <a:prstGeom prst="rect">
            <a:avLst/>
          </a:prstGeom>
        </p:spPr>
      </p:pic>
    </p:spTree>
    <p:extLst>
      <p:ext uri="{BB962C8B-B14F-4D97-AF65-F5344CB8AC3E}">
        <p14:creationId xmlns:p14="http://schemas.microsoft.com/office/powerpoint/2010/main" val="9406656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itle Slide">
    <p:bg>
      <p:bgPr>
        <a:gradFill rotWithShape="1">
          <a:gsLst>
            <a:gs pos="100000">
              <a:schemeClr val="tx1">
                <a:lumMod val="85000"/>
              </a:schemeClr>
            </a:gs>
            <a:gs pos="31000">
              <a:schemeClr val="tx1"/>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45285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rotWithShape="1">
          <a:gsLst>
            <a:gs pos="0">
              <a:schemeClr val="bg1">
                <a:lumMod val="85000"/>
                <a:lumOff val="15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45530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rotWithShape="1">
          <a:gsLst>
            <a:gs pos="100000">
              <a:srgbClr val="689A36"/>
            </a:gs>
            <a:gs pos="0">
              <a:srgbClr val="73B632"/>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178664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Section Header">
    <p:bg>
      <p:bgPr>
        <a:gradFill flip="none" rotWithShape="1">
          <a:gsLst>
            <a:gs pos="0">
              <a:srgbClr val="73B632"/>
            </a:gs>
            <a:gs pos="100000">
              <a:srgbClr val="4E862D"/>
            </a:gs>
          </a:gsLst>
          <a:path path="circle">
            <a:fillToRect l="50000" t="50000" r="50000" b="50000"/>
          </a:path>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74207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457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381915141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151335"/>
            <a:ext cx="4040188" cy="479822"/>
          </a:xfrm>
          <a:prstGeom prst="rect">
            <a:avLst/>
          </a:prstGeom>
        </p:spPr>
        <p:txBody>
          <a:bodyPr anchor="b"/>
          <a:lstStyle>
            <a:lvl1pPr marL="0" indent="0">
              <a:buNone/>
              <a:defRPr sz="2400" b="1"/>
            </a:lvl1pPr>
            <a:lvl2pPr marL="457189" indent="0">
              <a:buNone/>
              <a:defRPr sz="2000" b="1"/>
            </a:lvl2pPr>
            <a:lvl3pPr marL="914378" indent="0">
              <a:buNone/>
              <a:defRPr sz="1800" b="1"/>
            </a:lvl3pPr>
            <a:lvl4pPr marL="1371566" indent="0">
              <a:buNone/>
              <a:defRPr sz="1600" b="1"/>
            </a:lvl4pPr>
            <a:lvl5pPr marL="1828754" indent="0">
              <a:buNone/>
              <a:defRPr sz="1600" b="1"/>
            </a:lvl5pPr>
            <a:lvl6pPr marL="2285943" indent="0">
              <a:buNone/>
              <a:defRPr sz="1600" b="1"/>
            </a:lvl6pPr>
            <a:lvl7pPr marL="2743132"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1631156"/>
            <a:ext cx="4040188"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9" y="1151335"/>
            <a:ext cx="4041775" cy="479822"/>
          </a:xfrm>
          <a:prstGeom prst="rect">
            <a:avLst/>
          </a:prstGeom>
        </p:spPr>
        <p:txBody>
          <a:bodyPr anchor="b"/>
          <a:lstStyle>
            <a:lvl1pPr marL="0" indent="0">
              <a:buNone/>
              <a:defRPr sz="2400" b="1"/>
            </a:lvl1pPr>
            <a:lvl2pPr marL="457189" indent="0">
              <a:buNone/>
              <a:defRPr sz="2000" b="1"/>
            </a:lvl2pPr>
            <a:lvl3pPr marL="914378" indent="0">
              <a:buNone/>
              <a:defRPr sz="1800" b="1"/>
            </a:lvl3pPr>
            <a:lvl4pPr marL="1371566" indent="0">
              <a:buNone/>
              <a:defRPr sz="1600" b="1"/>
            </a:lvl4pPr>
            <a:lvl5pPr marL="1828754" indent="0">
              <a:buNone/>
              <a:defRPr sz="1600" b="1"/>
            </a:lvl5pPr>
            <a:lvl6pPr marL="2285943" indent="0">
              <a:buNone/>
              <a:defRPr sz="1600" b="1"/>
            </a:lvl6pPr>
            <a:lvl7pPr marL="2743132"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9" y="1631156"/>
            <a:ext cx="4041775"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8" name="Footer Placeholder 7"/>
          <p:cNvSpPr>
            <a:spLocks noGrp="1"/>
          </p:cNvSpPr>
          <p:nvPr>
            <p:ph type="ftr" sz="quarter" idx="11"/>
          </p:nvPr>
        </p:nvSpPr>
        <p:spPr>
          <a:xfrm>
            <a:off x="3124200" y="4767264"/>
            <a:ext cx="2895600" cy="273844"/>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212501008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tle Only">
    <p:bg>
      <p:bgPr>
        <a:gradFill rotWithShape="1">
          <a:gsLst>
            <a:gs pos="100000">
              <a:srgbClr val="FF6600"/>
            </a:gs>
            <a:gs pos="0">
              <a:srgbClr val="FFAB00"/>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942932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3" name="Footer Placeholder 2"/>
          <p:cNvSpPr>
            <a:spLocks noGrp="1"/>
          </p:cNvSpPr>
          <p:nvPr>
            <p:ph type="ftr" sz="quarter" idx="11"/>
          </p:nvPr>
        </p:nvSpPr>
        <p:spPr>
          <a:xfrm>
            <a:off x="3124200" y="4767264"/>
            <a:ext cx="2895600" cy="273844"/>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60591191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1_Title Slide">
    <p:bg>
      <p:bgPr>
        <a:gradFill flip="none" rotWithShape="1">
          <a:gsLst>
            <a:gs pos="0">
              <a:schemeClr val="bg1"/>
            </a:gs>
            <a:gs pos="100000">
              <a:srgbClr val="EBEBEB">
                <a:alpha val="11000"/>
              </a:srgbClr>
            </a:gs>
          </a:gsLst>
          <a:path path="circle">
            <a:fillToRect l="50000" t="50000" r="50000" b="50000"/>
          </a:path>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0345858"/>
      </p:ext>
    </p:extLst>
  </p:cSld>
  <p:clrMapOvr>
    <a:overrideClrMapping bg1="lt1" tx1="dk1" bg2="lt2" tx2="dk2" accent1="accent1" accent2="accent2" accent3="accent3" accent4="accent4" accent5="accent5" accent6="accent6" hlink="hlink" folHlink="folHlink"/>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04787"/>
            <a:ext cx="3008313" cy="871538"/>
          </a:xfrm>
          <a:prstGeom prst="rect">
            <a:avLst/>
          </a:prstGeo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04790"/>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4" y="1076328"/>
            <a:ext cx="3008313" cy="3518297"/>
          </a:xfrm>
          <a:prstGeom prst="rect">
            <a:avLst/>
          </a:prstGeom>
        </p:spPr>
        <p:txBody>
          <a:bodyPr/>
          <a:lstStyle>
            <a:lvl1pPr marL="0" indent="0">
              <a:buNone/>
              <a:defRPr sz="1400"/>
            </a:lvl1pPr>
            <a:lvl2pPr marL="457189" indent="0">
              <a:buNone/>
              <a:defRPr sz="1200"/>
            </a:lvl2pPr>
            <a:lvl3pPr marL="914378" indent="0">
              <a:buNone/>
              <a:defRPr sz="1000"/>
            </a:lvl3pPr>
            <a:lvl4pPr marL="1371566" indent="0">
              <a:buNone/>
              <a:defRPr sz="900"/>
            </a:lvl4pPr>
            <a:lvl5pPr marL="1828754" indent="0">
              <a:buNone/>
              <a:defRPr sz="900"/>
            </a:lvl5pPr>
            <a:lvl6pPr marL="2285943" indent="0">
              <a:buNone/>
              <a:defRPr sz="900"/>
            </a:lvl6pPr>
            <a:lvl7pPr marL="2743132" indent="0">
              <a:buNone/>
              <a:defRPr sz="900"/>
            </a:lvl7pPr>
            <a:lvl8pPr marL="3200320" indent="0">
              <a:buNone/>
              <a:defRPr sz="900"/>
            </a:lvl8pPr>
            <a:lvl9pPr marL="3657509"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124795865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a:prstGeom prst="rect">
            <a:avLst/>
          </a:prstGeo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459581"/>
            <a:ext cx="5486400" cy="3086100"/>
          </a:xfrm>
          <a:prstGeom prst="rect">
            <a:avLst/>
          </a:prstGeom>
        </p:spPr>
        <p:txBody>
          <a:bodyPr/>
          <a:lstStyle>
            <a:lvl1pPr marL="0" indent="0">
              <a:buNone/>
              <a:defRPr sz="3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endParaRPr lang="en-US"/>
          </a:p>
        </p:txBody>
      </p:sp>
      <p:sp>
        <p:nvSpPr>
          <p:cNvPr id="4" name="Text Placeholder 3"/>
          <p:cNvSpPr>
            <a:spLocks noGrp="1"/>
          </p:cNvSpPr>
          <p:nvPr>
            <p:ph type="body" sz="half" idx="2"/>
          </p:nvPr>
        </p:nvSpPr>
        <p:spPr>
          <a:xfrm>
            <a:off x="1792288" y="4025505"/>
            <a:ext cx="5486400" cy="603647"/>
          </a:xfrm>
          <a:prstGeom prst="rect">
            <a:avLst/>
          </a:prstGeom>
        </p:spPr>
        <p:txBody>
          <a:bodyPr/>
          <a:lstStyle>
            <a:lvl1pPr marL="0" indent="0">
              <a:buNone/>
              <a:defRPr sz="1400"/>
            </a:lvl1pPr>
            <a:lvl2pPr marL="457189" indent="0">
              <a:buNone/>
              <a:defRPr sz="1200"/>
            </a:lvl2pPr>
            <a:lvl3pPr marL="914378" indent="0">
              <a:buNone/>
              <a:defRPr sz="1000"/>
            </a:lvl3pPr>
            <a:lvl4pPr marL="1371566" indent="0">
              <a:buNone/>
              <a:defRPr sz="900"/>
            </a:lvl4pPr>
            <a:lvl5pPr marL="1828754" indent="0">
              <a:buNone/>
              <a:defRPr sz="900"/>
            </a:lvl5pPr>
            <a:lvl6pPr marL="2285943" indent="0">
              <a:buNone/>
              <a:defRPr sz="900"/>
            </a:lvl6pPr>
            <a:lvl7pPr marL="2743132" indent="0">
              <a:buNone/>
              <a:defRPr sz="900"/>
            </a:lvl7pPr>
            <a:lvl8pPr marL="3200320" indent="0">
              <a:buNone/>
              <a:defRPr sz="900"/>
            </a:lvl8pPr>
            <a:lvl9pPr marL="3657509"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298404261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457200" y="1200151"/>
            <a:ext cx="8229600" cy="3394472"/>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187921542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05980"/>
            <a:ext cx="6019800" cy="4388644"/>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t>6/26/2026</a:t>
            </a:fld>
            <a:endParaRPr lang="en-US"/>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t>‹#›</a:t>
            </a:fld>
            <a:endParaRPr lang="en-US"/>
          </a:p>
        </p:txBody>
      </p:sp>
    </p:spTree>
    <p:extLst>
      <p:ext uri="{BB962C8B-B14F-4D97-AF65-F5344CB8AC3E}">
        <p14:creationId xmlns:p14="http://schemas.microsoft.com/office/powerpoint/2010/main" val="350737661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userDrawn="1">
  <p:cSld name="5_Title Slide">
    <p:spTree>
      <p:nvGrpSpPr>
        <p:cNvPr id="1" name=""/>
        <p:cNvGrpSpPr/>
        <p:nvPr/>
      </p:nvGrpSpPr>
      <p:grpSpPr>
        <a:xfrm>
          <a:off x="0" y="0"/>
          <a:ext cx="0" cy="0"/>
          <a:chOff x="0" y="0"/>
          <a:chExt cx="0" cy="0"/>
        </a:xfrm>
      </p:grpSpPr>
      <p:pic>
        <p:nvPicPr>
          <p:cNvPr id="7" name="Picture 12" descr="ph_background.jpg"/>
          <p:cNvPicPr>
            <a:picLocks noChangeAspect="1"/>
          </p:cNvPicPr>
          <p:nvPr userDrawn="1"/>
        </p:nvPicPr>
        <p:blipFill>
          <a:blip r:embed="rId2"/>
          <a:srcRect/>
          <a:stretch>
            <a:fillRect/>
          </a:stretch>
        </p:blipFill>
        <p:spPr bwMode="auto">
          <a:xfrm>
            <a:off x="0" y="0"/>
            <a:ext cx="9144000" cy="5143500"/>
          </a:xfrm>
          <a:prstGeom prst="rect">
            <a:avLst/>
          </a:prstGeom>
          <a:noFill/>
          <a:ln w="9525">
            <a:noFill/>
            <a:miter lim="800000"/>
            <a:headEnd/>
            <a:tailEnd/>
          </a:ln>
        </p:spPr>
      </p:pic>
      <p:sp>
        <p:nvSpPr>
          <p:cNvPr id="2" name="Title 1"/>
          <p:cNvSpPr>
            <a:spLocks noGrp="1"/>
          </p:cNvSpPr>
          <p:nvPr>
            <p:ph type="ctrTitle"/>
          </p:nvPr>
        </p:nvSpPr>
        <p:spPr>
          <a:xfrm>
            <a:off x="685800" y="303038"/>
            <a:ext cx="7772400" cy="593433"/>
          </a:xfrm>
          <a:prstGeom prst="rect">
            <a:avLst/>
          </a:prstGeom>
        </p:spPr>
        <p:txBody>
          <a:bodyPr>
            <a:normAutofit/>
          </a:bodyPr>
          <a:lstStyle>
            <a:lvl1pPr algn="ctr">
              <a:defRPr sz="1600" cap="all">
                <a:solidFill>
                  <a:schemeClr val="tx1"/>
                </a:solidFill>
              </a:defRPr>
            </a:lvl1pPr>
          </a:lstStyle>
          <a:p>
            <a:r>
              <a:rPr lang="en-GB" dirty="0"/>
              <a:t>Click to edit Master title style</a:t>
            </a:r>
            <a:endParaRPr lang="en-US" dirty="0"/>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0A82E706-14A0-3040-887C-2AC3D9872C0B}" type="datetimeFigureOut">
              <a:rPr lang="en-US" smtClean="0"/>
              <a:pPr/>
              <a:t>6/26/2026</a:t>
            </a:fld>
            <a:endParaRPr lang="en-US"/>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B639FF20-8DA5-3343-A042-2EA21BA1353C}" type="slidenum">
              <a:rPr lang="en-US" smtClean="0"/>
              <a:pPr/>
              <a:t>‹#›</a:t>
            </a:fld>
            <a:endParaRPr lang="en-US"/>
          </a:p>
        </p:txBody>
      </p:sp>
    </p:spTree>
    <p:extLst>
      <p:ext uri="{BB962C8B-B14F-4D97-AF65-F5344CB8AC3E}">
        <p14:creationId xmlns:p14="http://schemas.microsoft.com/office/powerpoint/2010/main" val="3535722526"/>
      </p:ext>
    </p:extLst>
  </p:cSld>
  <p:clrMapOvr>
    <a:overrideClrMapping bg1="lt1" tx1="dk1" bg2="lt2" tx2="dk2" accent1="accent1" accent2="accent2" accent3="accent3" accent4="accent4" accent5="accent5" accent6="accent6" hlink="hlink" folHlink="folHlink"/>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303039"/>
            <a:ext cx="7772400" cy="1102519"/>
          </a:xfrm>
          <a:prstGeom prst="rect">
            <a:avLst/>
          </a:prstGeom>
        </p:spPr>
        <p:txBody>
          <a:bodyPr vert="horz">
            <a:normAutofit/>
          </a:bodyPr>
          <a:lstStyle>
            <a:lvl1pPr>
              <a:spcAft>
                <a:spcPts val="0"/>
              </a:spcAft>
              <a:defRPr sz="21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457200" y="1405555"/>
            <a:ext cx="6400800" cy="1314450"/>
          </a:xfrm>
          <a:prstGeom prst="rect">
            <a:avLst/>
          </a:prstGeom>
        </p:spPr>
        <p:txBody>
          <a:bodyPr vert="horz">
            <a:normAutofit/>
          </a:bodyPr>
          <a:lstStyle>
            <a:lvl1pPr marL="0" indent="-187196" algn="l">
              <a:spcAft>
                <a:spcPts val="0"/>
              </a:spcAft>
              <a:buFont typeface="Arial"/>
              <a:buChar char="•"/>
              <a:defRPr sz="1600">
                <a:solidFill>
                  <a:schemeClr val="bg1"/>
                </a:solidFill>
              </a:defRPr>
            </a:lvl1pPr>
            <a:lvl2pPr marL="457189" indent="0" algn="ctr">
              <a:buNone/>
              <a:defRPr>
                <a:solidFill>
                  <a:schemeClr val="tx1">
                    <a:tint val="75000"/>
                  </a:schemeClr>
                </a:solidFill>
              </a:defRPr>
            </a:lvl2pPr>
            <a:lvl3pPr marL="914378"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2"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0A82E706-14A0-3040-887C-2AC3D9872C0B}" type="datetimeFigureOut">
              <a:rPr lang="en-US" smtClean="0"/>
              <a:pPr/>
              <a:t>6/26/2026</a:t>
            </a:fld>
            <a:endParaRPr lang="en-US"/>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B639FF20-8DA5-3343-A042-2EA21BA1353C}" type="slidenum">
              <a:rPr lang="en-US" smtClean="0"/>
              <a:pPr/>
              <a:t>‹#›</a:t>
            </a:fld>
            <a:endParaRPr lang="en-US"/>
          </a:p>
        </p:txBody>
      </p:sp>
    </p:spTree>
    <p:extLst>
      <p:ext uri="{BB962C8B-B14F-4D97-AF65-F5344CB8AC3E}">
        <p14:creationId xmlns:p14="http://schemas.microsoft.com/office/powerpoint/2010/main" val="3178749990"/>
      </p:ext>
    </p:extLst>
  </p:cSld>
  <p:clrMapOvr>
    <a:overrideClrMapping bg1="lt1" tx1="dk1" bg2="lt2" tx2="dk2" accent1="accent1" accent2="accent2" accent3="accent3" accent4="accent4" accent5="accent5" accent6="accent6" hlink="hlink" folHlink="folHlink"/>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666750" y="862013"/>
            <a:ext cx="7810500" cy="1743075"/>
          </a:xfrm>
          <a:prstGeom prst="rect">
            <a:avLst/>
          </a:prstGeom>
        </p:spPr>
        <p:txBody>
          <a:bodyPr lIns="34290" tIns="17145" rIns="34290" bIns="17145" anchor="b"/>
          <a:lstStyle/>
          <a:p>
            <a:pPr lvl="0">
              <a:defRPr sz="1800">
                <a:solidFill>
                  <a:srgbClr val="000000"/>
                </a:solidFill>
              </a:defRPr>
            </a:pPr>
            <a:r>
              <a:rPr sz="4200">
                <a:solidFill>
                  <a:srgbClr val="FFFFFF"/>
                </a:solidFill>
              </a:rPr>
              <a:t>Title Text</a:t>
            </a:r>
          </a:p>
        </p:txBody>
      </p:sp>
      <p:sp>
        <p:nvSpPr>
          <p:cNvPr id="6" name="Shape 6"/>
          <p:cNvSpPr>
            <a:spLocks noGrp="1"/>
          </p:cNvSpPr>
          <p:nvPr>
            <p:ph type="body" idx="1"/>
          </p:nvPr>
        </p:nvSpPr>
        <p:spPr>
          <a:xfrm>
            <a:off x="666750" y="2652713"/>
            <a:ext cx="7810500" cy="595313"/>
          </a:xfrm>
          <a:prstGeom prst="rect">
            <a:avLst/>
          </a:prstGeom>
        </p:spPr>
        <p:txBody>
          <a:bodyPr lIns="34290" tIns="17145" rIns="34290" bIns="17145" anchor="t"/>
          <a:lstStyle>
            <a:lvl1pPr marL="0" indent="0" algn="ctr">
              <a:spcBef>
                <a:spcPts val="0"/>
              </a:spcBef>
              <a:buSzTx/>
              <a:buNone/>
              <a:defRPr sz="1700"/>
            </a:lvl1pPr>
            <a:lvl2pPr marL="0" indent="85723" algn="ctr">
              <a:spcBef>
                <a:spcPts val="0"/>
              </a:spcBef>
              <a:buSzTx/>
              <a:buNone/>
              <a:defRPr sz="1700"/>
            </a:lvl2pPr>
            <a:lvl3pPr marL="0" indent="171446" algn="ctr">
              <a:spcBef>
                <a:spcPts val="0"/>
              </a:spcBef>
              <a:buSzTx/>
              <a:buNone/>
              <a:defRPr sz="1700"/>
            </a:lvl3pPr>
            <a:lvl4pPr marL="0" indent="257168" algn="ctr">
              <a:spcBef>
                <a:spcPts val="0"/>
              </a:spcBef>
              <a:buSzTx/>
              <a:buNone/>
              <a:defRPr sz="1700"/>
            </a:lvl4pPr>
            <a:lvl5pPr marL="0" indent="342892" algn="ctr">
              <a:spcBef>
                <a:spcPts val="0"/>
              </a:spcBef>
              <a:buSzTx/>
              <a:buNone/>
              <a:defRPr sz="1700"/>
            </a:lvl5pPr>
          </a:lstStyle>
          <a:p>
            <a:pPr lvl="0">
              <a:defRPr sz="1800">
                <a:solidFill>
                  <a:srgbClr val="000000"/>
                </a:solidFill>
              </a:defRPr>
            </a:pPr>
            <a:r>
              <a:rPr sz="1700">
                <a:solidFill>
                  <a:srgbClr val="FFFFFF"/>
                </a:solidFill>
              </a:rPr>
              <a:t>Body Level One</a:t>
            </a:r>
          </a:p>
          <a:p>
            <a:pPr lvl="1">
              <a:defRPr sz="1800">
                <a:solidFill>
                  <a:srgbClr val="000000"/>
                </a:solidFill>
              </a:defRPr>
            </a:pPr>
            <a:r>
              <a:rPr sz="1700">
                <a:solidFill>
                  <a:srgbClr val="FFFFFF"/>
                </a:solidFill>
              </a:rPr>
              <a:t>Body Level Two</a:t>
            </a:r>
          </a:p>
          <a:p>
            <a:pPr lvl="2">
              <a:defRPr sz="1800">
                <a:solidFill>
                  <a:srgbClr val="000000"/>
                </a:solidFill>
              </a:defRPr>
            </a:pPr>
            <a:r>
              <a:rPr sz="1700">
                <a:solidFill>
                  <a:srgbClr val="FFFFFF"/>
                </a:solidFill>
              </a:rPr>
              <a:t>Body Level Three</a:t>
            </a:r>
          </a:p>
          <a:p>
            <a:pPr lvl="3">
              <a:defRPr sz="1800">
                <a:solidFill>
                  <a:srgbClr val="000000"/>
                </a:solidFill>
              </a:defRPr>
            </a:pPr>
            <a:r>
              <a:rPr sz="1700">
                <a:solidFill>
                  <a:srgbClr val="FFFFFF"/>
                </a:solidFill>
              </a:rPr>
              <a:t>Body Level Four</a:t>
            </a:r>
          </a:p>
          <a:p>
            <a:pPr lvl="4">
              <a:defRPr sz="1800">
                <a:solidFill>
                  <a:srgbClr val="000000"/>
                </a:solidFill>
              </a:defRPr>
            </a:pPr>
            <a:r>
              <a:rPr sz="1700">
                <a:solidFill>
                  <a:srgbClr val="FFFFFF"/>
                </a:solidFill>
              </a:rPr>
              <a:t>Body Level Five</a:t>
            </a:r>
          </a:p>
        </p:txBody>
      </p:sp>
    </p:spTree>
    <p:extLst>
      <p:ext uri="{BB962C8B-B14F-4D97-AF65-F5344CB8AC3E}">
        <p14:creationId xmlns:p14="http://schemas.microsoft.com/office/powerpoint/2010/main" val="406159304"/>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4_Title and Content">
    <p:bg>
      <p:bgPr>
        <a:solidFill>
          <a:srgbClr val="4E862D"/>
        </a:solidFill>
        <a:effectLst/>
      </p:bgPr>
    </p:bg>
    <p:spTree>
      <p:nvGrpSpPr>
        <p:cNvPr id="1" name=""/>
        <p:cNvGrpSpPr/>
        <p:nvPr/>
      </p:nvGrpSpPr>
      <p:grpSpPr>
        <a:xfrm>
          <a:off x="0" y="0"/>
          <a:ext cx="0" cy="0"/>
          <a:chOff x="0" y="0"/>
          <a:chExt cx="0" cy="0"/>
        </a:xfrm>
      </p:grpSpPr>
      <p:sp>
        <p:nvSpPr>
          <p:cNvPr id="5" name="Title 1"/>
          <p:cNvSpPr txBox="1">
            <a:spLocks/>
          </p:cNvSpPr>
          <p:nvPr userDrawn="1"/>
        </p:nvSpPr>
        <p:spPr>
          <a:xfrm>
            <a:off x="1" y="4433881"/>
            <a:ext cx="1786896" cy="720080"/>
          </a:xfrm>
          <a:prstGeom prst="rect">
            <a:avLst/>
          </a:prstGeom>
        </p:spPr>
        <p:txBody>
          <a:bodyPr>
            <a:noAutofit/>
          </a:bodyPr>
          <a:lstStyle>
            <a:lvl1pPr algn="l" defTabSz="457200" rtl="0" eaLnBrk="1" latinLnBrk="0" hangingPunct="1">
              <a:spcBef>
                <a:spcPct val="0"/>
              </a:spcBef>
              <a:buNone/>
              <a:defRPr sz="3100" b="1" i="0" kern="1200">
                <a:solidFill>
                  <a:schemeClr val="tx1"/>
                </a:solidFill>
                <a:latin typeface="Source Sans Pro"/>
                <a:ea typeface="+mj-ea"/>
                <a:cs typeface="Source Sans Pro"/>
              </a:defRPr>
            </a:lvl1pPr>
          </a:lstStyle>
          <a:p>
            <a:pPr algn="ctr"/>
            <a:endParaRPr lang="en-US" sz="1400" dirty="0">
              <a:solidFill>
                <a:srgbClr val="FFFFFF"/>
              </a:solidFill>
            </a:endParaRPr>
          </a:p>
          <a:p>
            <a:pPr algn="ctr"/>
            <a:r>
              <a:rPr lang="en-US" sz="1400" dirty="0">
                <a:solidFill>
                  <a:srgbClr val="FFFFFF"/>
                </a:solidFill>
              </a:rPr>
              <a:t>@</a:t>
            </a:r>
            <a:r>
              <a:rPr lang="en-US" sz="1400" dirty="0" err="1">
                <a:solidFill>
                  <a:srgbClr val="FFFFFF"/>
                </a:solidFill>
              </a:rPr>
              <a:t>googledave</a:t>
            </a:r>
            <a:endParaRPr lang="en-US" sz="1400" b="0" dirty="0">
              <a:solidFill>
                <a:srgbClr val="FFFFFF"/>
              </a:solidFill>
            </a:endParaRPr>
          </a:p>
        </p:txBody>
      </p:sp>
    </p:spTree>
    <p:extLst>
      <p:ext uri="{BB962C8B-B14F-4D97-AF65-F5344CB8AC3E}">
        <p14:creationId xmlns:p14="http://schemas.microsoft.com/office/powerpoint/2010/main" val="307896191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6_Title Slide">
    <p:bg>
      <p:bgPr>
        <a:gradFill rotWithShape="1">
          <a:gsLst>
            <a:gs pos="100000">
              <a:schemeClr val="tx1">
                <a:lumMod val="85000"/>
              </a:schemeClr>
            </a:gs>
            <a:gs pos="31000">
              <a:schemeClr val="tx1"/>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442481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7_Title and Content">
    <p:bg>
      <p:bgPr>
        <a:gradFill>
          <a:gsLst>
            <a:gs pos="0">
              <a:srgbClr val="FF1D00"/>
            </a:gs>
            <a:gs pos="100000">
              <a:srgbClr val="EC0303"/>
            </a:gs>
          </a:gsLst>
          <a:path path="circle">
            <a:fillToRect l="50000" t="50000" r="50000" b="50000"/>
          </a:path>
          <a:tileRect/>
        </a:gradFill>
        <a:effectLst/>
      </p:bgPr>
    </p:bg>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94001418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6_Title and Content">
    <p:bg>
      <p:bgPr>
        <a:gradFill>
          <a:gsLst>
            <a:gs pos="100000">
              <a:srgbClr val="231422"/>
            </a:gs>
            <a:gs pos="51000">
              <a:srgbClr val="321D30"/>
            </a:gs>
          </a:gsLst>
          <a:path path="circle">
            <a:fillToRect l="50000" t="50000" r="50000" b="50000"/>
          </a:path>
          <a:tileRect/>
        </a:gradFill>
        <a:effectLst/>
      </p:bgPr>
    </p:bg>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295065572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5_Title and Content">
    <p:bg>
      <p:bgPr>
        <a:gradFill>
          <a:gsLst>
            <a:gs pos="0">
              <a:srgbClr val="73B632"/>
            </a:gs>
            <a:gs pos="100000">
              <a:srgbClr val="689A36"/>
            </a:gs>
          </a:gsLst>
          <a:path path="circle">
            <a:fillToRect l="50000" t="50000" r="50000" b="50000"/>
          </a:path>
          <a:tileRect/>
        </a:gradFill>
        <a:effectLst/>
      </p:bgPr>
    </p:bg>
    <p:spTree>
      <p:nvGrpSpPr>
        <p:cNvPr id="1" name="Shape 11"/>
        <p:cNvGrpSpPr/>
        <p:nvPr/>
      </p:nvGrpSpPr>
      <p:grpSpPr>
        <a:xfrm>
          <a:off x="0" y="0"/>
          <a:ext cx="0" cy="0"/>
          <a:chOff x="0" y="0"/>
          <a:chExt cx="0" cy="0"/>
        </a:xfrm>
      </p:grpSpPr>
      <p:sp>
        <p:nvSpPr>
          <p:cNvPr id="2" name="Shape 12"/>
          <p:cNvSpPr txBox="1"/>
          <p:nvPr userDrawn="1"/>
        </p:nvSpPr>
        <p:spPr>
          <a:xfrm>
            <a:off x="380985" y="4575376"/>
            <a:ext cx="1713892" cy="283437"/>
          </a:xfrm>
          <a:prstGeom prst="rect">
            <a:avLst/>
          </a:prstGeom>
          <a:noFill/>
          <a:ln>
            <a:noFill/>
          </a:ln>
        </p:spPr>
        <p:txBody>
          <a:bodyPr lIns="91425" tIns="45700" rIns="91425" bIns="45700" anchor="ctr" anchorCtr="0">
            <a:noAutofit/>
          </a:bodyPr>
          <a:lstStyle/>
          <a:p>
            <a:pPr>
              <a:buClr>
                <a:srgbClr val="4F6128"/>
              </a:buClr>
              <a:buSzPct val="25000"/>
              <a:buFont typeface="Source Sans Pro"/>
              <a:buNone/>
            </a:pPr>
            <a:r>
              <a:rPr lang="en-US" sz="800" b="1">
                <a:solidFill>
                  <a:srgbClr val="4E862D"/>
                </a:solidFill>
                <a:latin typeface="Source Sans Pro"/>
                <a:ea typeface="Source Sans Pro"/>
                <a:cs typeface="Source Sans Pro"/>
                <a:sym typeface="Source Sans Pro"/>
              </a:rPr>
              <a:t>Ph.Creative</a:t>
            </a:r>
          </a:p>
          <a:p>
            <a:pPr>
              <a:buClr>
                <a:srgbClr val="4F6128"/>
              </a:buClr>
              <a:buSzPct val="25000"/>
              <a:buFont typeface="Source Sans Pro"/>
              <a:buNone/>
            </a:pPr>
            <a:r>
              <a:rPr lang="en-US" sz="800">
                <a:solidFill>
                  <a:srgbClr val="4E862D"/>
                </a:solidFill>
                <a:latin typeface="Source Sans Pro"/>
                <a:ea typeface="Source Sans Pro"/>
                <a:cs typeface="Source Sans Pro"/>
                <a:sym typeface="Source Sans Pro"/>
              </a:rPr>
              <a:t>Digital Marketing Agency</a:t>
            </a:r>
          </a:p>
        </p:txBody>
      </p:sp>
      <p:sp>
        <p:nvSpPr>
          <p:cNvPr id="3" name="Shape 13"/>
          <p:cNvSpPr txBox="1"/>
          <p:nvPr userDrawn="1"/>
        </p:nvSpPr>
        <p:spPr>
          <a:xfrm>
            <a:off x="7676097" y="335830"/>
            <a:ext cx="1243272" cy="345600"/>
          </a:xfrm>
          <a:prstGeom prst="rect">
            <a:avLst/>
          </a:prstGeom>
          <a:noFill/>
          <a:ln>
            <a:noFill/>
          </a:ln>
        </p:spPr>
        <p:txBody>
          <a:bodyPr lIns="91425" tIns="45700" rIns="91425" bIns="45700" anchor="ctr" anchorCtr="0">
            <a:noAutofit/>
          </a:bodyPr>
          <a:lstStyle/>
          <a:p>
            <a:pPr algn="r">
              <a:buClr>
                <a:srgbClr val="4F6128"/>
              </a:buClr>
              <a:buSzPct val="25000"/>
              <a:buFont typeface="Source Sans Pro"/>
              <a:buNone/>
            </a:pPr>
            <a:r>
              <a:rPr lang="en-US" sz="800" b="1">
                <a:solidFill>
                  <a:srgbClr val="4E862D"/>
                </a:solidFill>
                <a:latin typeface="Source Sans Pro"/>
                <a:ea typeface="Source Sans Pro"/>
                <a:cs typeface="Source Sans Pro"/>
                <a:sym typeface="Source Sans Pro"/>
              </a:rPr>
              <a:t>Kingfisher Digital</a:t>
            </a:r>
          </a:p>
          <a:p>
            <a:pPr algn="r">
              <a:buClr>
                <a:srgbClr val="4F6128"/>
              </a:buClr>
              <a:buSzPct val="25000"/>
              <a:buFont typeface="Source Sans Pro"/>
              <a:buNone/>
            </a:pPr>
            <a:r>
              <a:rPr lang="en-US" sz="800">
                <a:solidFill>
                  <a:srgbClr val="4E862D"/>
                </a:solidFill>
                <a:latin typeface="Source Sans Pro"/>
                <a:ea typeface="Source Sans Pro"/>
                <a:cs typeface="Source Sans Pro"/>
                <a:sym typeface="Source Sans Pro"/>
              </a:rPr>
              <a:t>2016</a:t>
            </a:r>
          </a:p>
        </p:txBody>
      </p:sp>
    </p:spTree>
    <p:extLst>
      <p:ext uri="{BB962C8B-B14F-4D97-AF65-F5344CB8AC3E}">
        <p14:creationId xmlns:p14="http://schemas.microsoft.com/office/powerpoint/2010/main" val="392706440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3_Title and Content">
    <p:bg>
      <p:bgPr>
        <a:gradFill rotWithShape="1">
          <a:gsLst>
            <a:gs pos="0">
              <a:schemeClr val="bg1">
                <a:lumMod val="85000"/>
                <a:lumOff val="15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778048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rgbClr val="FFC323"/>
        </a:solidFill>
        <a:effectLst/>
      </p:bgPr>
    </p:bg>
    <p:spTree>
      <p:nvGrpSpPr>
        <p:cNvPr id="1" name=""/>
        <p:cNvGrpSpPr/>
        <p:nvPr/>
      </p:nvGrpSpPr>
      <p:grpSpPr>
        <a:xfrm>
          <a:off x="0" y="0"/>
          <a:ext cx="0" cy="0"/>
          <a:chOff x="0" y="0"/>
          <a:chExt cx="0" cy="0"/>
        </a:xfrm>
      </p:grpSpPr>
      <p:pic>
        <p:nvPicPr>
          <p:cNvPr id="4" name="Picture 3" descr="pattern.png"/>
          <p:cNvPicPr>
            <a:picLocks noChangeAspect="1"/>
          </p:cNvPicPr>
          <p:nvPr userDrawn="1"/>
        </p:nvPicPr>
        <p:blipFill>
          <a:blip r:embed="rId2" cstate="screen">
            <a:alphaModFix amt="5000"/>
            <a:extLst>
              <a:ext uri="{28A0092B-C50C-407E-A947-70E740481C1C}">
                <a14:useLocalDpi xmlns:a14="http://schemas.microsoft.com/office/drawing/2010/main"/>
              </a:ext>
            </a:extLst>
          </a:blip>
          <a:stretch>
            <a:fillRect/>
          </a:stretch>
        </p:blipFill>
        <p:spPr>
          <a:xfrm>
            <a:off x="-36547" y="-540067"/>
            <a:ext cx="9335453" cy="6223635"/>
          </a:xfrm>
          <a:prstGeom prst="rect">
            <a:avLst/>
          </a:prstGeom>
        </p:spPr>
      </p:pic>
      <p:sp>
        <p:nvSpPr>
          <p:cNvPr id="2" name="Shape 12"/>
          <p:cNvSpPr txBox="1"/>
          <p:nvPr userDrawn="1"/>
        </p:nvSpPr>
        <p:spPr>
          <a:xfrm>
            <a:off x="380985" y="4575376"/>
            <a:ext cx="1713892" cy="283437"/>
          </a:xfrm>
          <a:prstGeom prst="rect">
            <a:avLst/>
          </a:prstGeom>
          <a:noFill/>
          <a:ln>
            <a:noFill/>
          </a:ln>
        </p:spPr>
        <p:txBody>
          <a:bodyPr lIns="91425" tIns="45700" rIns="91425" bIns="45700" anchor="ctr" anchorCtr="0">
            <a:noAutofit/>
          </a:bodyPr>
          <a:lstStyle/>
          <a:p>
            <a:pPr>
              <a:buClr>
                <a:srgbClr val="4F6128"/>
              </a:buClr>
              <a:buSzPct val="25000"/>
              <a:buFont typeface="Source Sans Pro"/>
              <a:buNone/>
            </a:pPr>
            <a:r>
              <a:rPr lang="en-US" sz="800" b="1">
                <a:solidFill>
                  <a:srgbClr val="DD9B02"/>
                </a:solidFill>
                <a:latin typeface="Source Sans Pro"/>
                <a:ea typeface="Source Sans Pro"/>
                <a:cs typeface="Source Sans Pro"/>
                <a:sym typeface="Source Sans Pro"/>
              </a:rPr>
              <a:t>Ph.Creative</a:t>
            </a:r>
          </a:p>
          <a:p>
            <a:pPr>
              <a:buClr>
                <a:srgbClr val="4F6128"/>
              </a:buClr>
              <a:buSzPct val="25000"/>
              <a:buFont typeface="Source Sans Pro"/>
              <a:buNone/>
            </a:pPr>
            <a:r>
              <a:rPr lang="en-US" sz="800">
                <a:solidFill>
                  <a:srgbClr val="DD9B02"/>
                </a:solidFill>
                <a:latin typeface="Source Sans Pro"/>
                <a:ea typeface="Source Sans Pro"/>
                <a:cs typeface="Source Sans Pro"/>
                <a:sym typeface="Source Sans Pro"/>
              </a:rPr>
              <a:t>Digital Marketing Agency</a:t>
            </a:r>
          </a:p>
        </p:txBody>
      </p:sp>
      <p:sp>
        <p:nvSpPr>
          <p:cNvPr id="3" name="Shape 13"/>
          <p:cNvSpPr txBox="1"/>
          <p:nvPr userDrawn="1"/>
        </p:nvSpPr>
        <p:spPr>
          <a:xfrm>
            <a:off x="7676097" y="335830"/>
            <a:ext cx="1243272" cy="345600"/>
          </a:xfrm>
          <a:prstGeom prst="rect">
            <a:avLst/>
          </a:prstGeom>
          <a:noFill/>
          <a:ln>
            <a:noFill/>
          </a:ln>
        </p:spPr>
        <p:txBody>
          <a:bodyPr lIns="91425" tIns="45700" rIns="91425" bIns="45700" anchor="ctr" anchorCtr="0">
            <a:noAutofit/>
          </a:bodyPr>
          <a:lstStyle/>
          <a:p>
            <a:pPr algn="r">
              <a:buClr>
                <a:srgbClr val="4F6128"/>
              </a:buClr>
              <a:buSzPct val="25000"/>
              <a:buFont typeface="Source Sans Pro"/>
              <a:buNone/>
            </a:pPr>
            <a:r>
              <a:rPr lang="en-US" sz="800" b="1">
                <a:solidFill>
                  <a:srgbClr val="DD9B02"/>
                </a:solidFill>
                <a:latin typeface="Source Sans Pro"/>
                <a:ea typeface="Source Sans Pro"/>
                <a:cs typeface="Source Sans Pro"/>
                <a:sym typeface="Source Sans Pro"/>
              </a:rPr>
              <a:t>Kingfisher Digital</a:t>
            </a:r>
          </a:p>
          <a:p>
            <a:pPr algn="r">
              <a:buClr>
                <a:srgbClr val="4F6128"/>
              </a:buClr>
              <a:buSzPct val="25000"/>
              <a:buFont typeface="Source Sans Pro"/>
              <a:buNone/>
            </a:pPr>
            <a:r>
              <a:rPr lang="en-US" sz="800">
                <a:solidFill>
                  <a:srgbClr val="DD9B02"/>
                </a:solidFill>
                <a:latin typeface="Source Sans Pro"/>
                <a:ea typeface="Source Sans Pro"/>
                <a:cs typeface="Source Sans Pro"/>
                <a:sym typeface="Source Sans Pro"/>
              </a:rPr>
              <a:t>2016</a:t>
            </a:r>
          </a:p>
        </p:txBody>
      </p:sp>
    </p:spTree>
    <p:extLst>
      <p:ext uri="{BB962C8B-B14F-4D97-AF65-F5344CB8AC3E}">
        <p14:creationId xmlns:p14="http://schemas.microsoft.com/office/powerpoint/2010/main" val="122980831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1_Section Header">
    <p:bg>
      <p:bgPr>
        <a:gradFill flip="none" rotWithShape="1">
          <a:gsLst>
            <a:gs pos="0">
              <a:srgbClr val="73B632"/>
            </a:gs>
            <a:gs pos="100000">
              <a:srgbClr val="4E862D"/>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Title 1"/>
          <p:cNvSpPr txBox="1">
            <a:spLocks/>
          </p:cNvSpPr>
          <p:nvPr userDrawn="1"/>
        </p:nvSpPr>
        <p:spPr>
          <a:xfrm>
            <a:off x="7354339" y="2"/>
            <a:ext cx="1789665" cy="632669"/>
          </a:xfrm>
          <a:prstGeom prst="rect">
            <a:avLst/>
          </a:prstGeom>
        </p:spPr>
        <p:txBody>
          <a:bodyPr vert="horz" lIns="91440" tIns="45720" rIns="91440" bIns="45720" rtlCol="0" anchor="ctr">
            <a:noAutofit/>
          </a:bodyPr>
          <a:lstStyle>
            <a:lvl1pPr algn="l" defTabSz="457200" rtl="0" eaLnBrk="1" latinLnBrk="0" hangingPunct="1">
              <a:spcBef>
                <a:spcPct val="0"/>
              </a:spcBef>
              <a:buNone/>
              <a:defRPr sz="2100" b="1" i="0" kern="1200">
                <a:solidFill>
                  <a:schemeClr val="bg2"/>
                </a:solidFill>
                <a:latin typeface="Source Sans Pro"/>
                <a:ea typeface="+mj-ea"/>
                <a:cs typeface="Source Sans Pro"/>
              </a:defRPr>
            </a:lvl1pPr>
          </a:lstStyle>
          <a:p>
            <a:pPr algn="ctr"/>
            <a:r>
              <a:rPr lang="en-US" sz="1400">
                <a:solidFill>
                  <a:srgbClr val="FFFFFF"/>
                </a:solidFill>
              </a:rPr>
              <a:t>#</a:t>
            </a:r>
            <a:r>
              <a:rPr lang="en-US" sz="1400" err="1">
                <a:solidFill>
                  <a:srgbClr val="FFFFFF"/>
                </a:solidFill>
              </a:rPr>
              <a:t>intalent</a:t>
            </a:r>
            <a:endParaRPr lang="en-US" sz="1400" b="0">
              <a:solidFill>
                <a:srgbClr val="FFFFFF"/>
              </a:solidFill>
            </a:endParaRPr>
          </a:p>
        </p:txBody>
      </p:sp>
      <p:sp>
        <p:nvSpPr>
          <p:cNvPr id="8" name="Title 1"/>
          <p:cNvSpPr txBox="1">
            <a:spLocks/>
          </p:cNvSpPr>
          <p:nvPr userDrawn="1"/>
        </p:nvSpPr>
        <p:spPr>
          <a:xfrm>
            <a:off x="1" y="4603440"/>
            <a:ext cx="1786896" cy="540060"/>
          </a:xfrm>
          <a:prstGeom prst="rect">
            <a:avLst/>
          </a:prstGeom>
        </p:spPr>
        <p:txBody>
          <a:bodyPr>
            <a:noAutofit/>
          </a:bodyPr>
          <a:lstStyle>
            <a:lvl1pPr algn="l" defTabSz="457200" rtl="0" eaLnBrk="1" latinLnBrk="0" hangingPunct="1">
              <a:spcBef>
                <a:spcPct val="0"/>
              </a:spcBef>
              <a:buNone/>
              <a:defRPr sz="3100" b="1" i="0" kern="1200">
                <a:solidFill>
                  <a:schemeClr val="tx1"/>
                </a:solidFill>
                <a:latin typeface="Source Sans Pro"/>
                <a:ea typeface="+mj-ea"/>
                <a:cs typeface="Source Sans Pro"/>
              </a:defRPr>
            </a:lvl1pPr>
          </a:lstStyle>
          <a:p>
            <a:pPr algn="ctr"/>
            <a:r>
              <a:rPr lang="en-US" sz="1400">
                <a:solidFill>
                  <a:prstClr val="white"/>
                </a:solidFill>
              </a:rPr>
              <a:t>@</a:t>
            </a:r>
            <a:r>
              <a:rPr lang="en-US" sz="1400" err="1">
                <a:solidFill>
                  <a:prstClr val="white"/>
                </a:solidFill>
              </a:rPr>
              <a:t>googledave</a:t>
            </a:r>
            <a:endParaRPr lang="en-US" sz="1400" b="0">
              <a:solidFill>
                <a:prstClr val="white"/>
              </a:solidFill>
            </a:endParaRPr>
          </a:p>
        </p:txBody>
      </p:sp>
    </p:spTree>
    <p:extLst>
      <p:ext uri="{BB962C8B-B14F-4D97-AF65-F5344CB8AC3E}">
        <p14:creationId xmlns:p14="http://schemas.microsoft.com/office/powerpoint/2010/main" val="155533235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457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894281814"/>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151335"/>
            <a:ext cx="4040188" cy="479822"/>
          </a:xfrm>
          <a:prstGeom prst="rect">
            <a:avLst/>
          </a:prstGeom>
        </p:spPr>
        <p:txBody>
          <a:bodyPr anchor="b"/>
          <a:lstStyle>
            <a:lvl1pPr marL="0" indent="0">
              <a:buNone/>
              <a:defRPr sz="2400" b="1"/>
            </a:lvl1pPr>
            <a:lvl2pPr marL="457189" indent="0">
              <a:buNone/>
              <a:defRPr sz="2000" b="1"/>
            </a:lvl2pPr>
            <a:lvl3pPr marL="914378" indent="0">
              <a:buNone/>
              <a:defRPr sz="1800" b="1"/>
            </a:lvl3pPr>
            <a:lvl4pPr marL="1371566" indent="0">
              <a:buNone/>
              <a:defRPr sz="1600" b="1"/>
            </a:lvl4pPr>
            <a:lvl5pPr marL="1828754" indent="0">
              <a:buNone/>
              <a:defRPr sz="1600" b="1"/>
            </a:lvl5pPr>
            <a:lvl6pPr marL="2285943" indent="0">
              <a:buNone/>
              <a:defRPr sz="1600" b="1"/>
            </a:lvl6pPr>
            <a:lvl7pPr marL="2743132"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1631156"/>
            <a:ext cx="4040188"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9" y="1151335"/>
            <a:ext cx="4041775" cy="479822"/>
          </a:xfrm>
          <a:prstGeom prst="rect">
            <a:avLst/>
          </a:prstGeom>
        </p:spPr>
        <p:txBody>
          <a:bodyPr anchor="b"/>
          <a:lstStyle>
            <a:lvl1pPr marL="0" indent="0">
              <a:buNone/>
              <a:defRPr sz="2400" b="1"/>
            </a:lvl1pPr>
            <a:lvl2pPr marL="457189" indent="0">
              <a:buNone/>
              <a:defRPr sz="2000" b="1"/>
            </a:lvl2pPr>
            <a:lvl3pPr marL="914378" indent="0">
              <a:buNone/>
              <a:defRPr sz="1800" b="1"/>
            </a:lvl3pPr>
            <a:lvl4pPr marL="1371566" indent="0">
              <a:buNone/>
              <a:defRPr sz="1600" b="1"/>
            </a:lvl4pPr>
            <a:lvl5pPr marL="1828754" indent="0">
              <a:buNone/>
              <a:defRPr sz="1600" b="1"/>
            </a:lvl5pPr>
            <a:lvl6pPr marL="2285943" indent="0">
              <a:buNone/>
              <a:defRPr sz="1600" b="1"/>
            </a:lvl6pPr>
            <a:lvl7pPr marL="2743132"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9" y="1631156"/>
            <a:ext cx="4041775"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8" name="Footer Placeholder 7"/>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9" name="Slide Number Placeholder 8"/>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3985907127"/>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flip="none" rotWithShape="1">
          <a:gsLst>
            <a:gs pos="0">
              <a:srgbClr val="FFC700"/>
            </a:gs>
            <a:gs pos="99000">
              <a:srgbClr val="FFAB00"/>
            </a:gs>
          </a:gsLst>
          <a:path path="circle">
            <a:fillToRect l="100000" t="100000"/>
          </a:path>
          <a:tileRect r="-100000" b="-10000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369537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3" name="Footer Placeholder 2"/>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4" name="Slide Number Placeholder 3"/>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1072270358"/>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3_Title Slide">
    <p:bg>
      <p:bgPr>
        <a:gradFill flip="none" rotWithShape="1">
          <a:gsLst>
            <a:gs pos="0">
              <a:schemeClr val="bg1"/>
            </a:gs>
            <a:gs pos="100000">
              <a:srgbClr val="EBEBEB">
                <a:alpha val="11000"/>
              </a:srgbClr>
            </a:gs>
          </a:gsLst>
          <a:path path="circle">
            <a:fillToRect l="50000" t="50000" r="50000" b="50000"/>
          </a:path>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2149388"/>
      </p:ext>
    </p:extLst>
  </p:cSld>
  <p:clrMapOvr>
    <a:overrideClrMapping bg1="lt1" tx1="dk1" bg2="lt2" tx2="dk2" accent1="accent1" accent2="accent2" accent3="accent3" accent4="accent4" accent5="accent5" accent6="accent6" hlink="hlink" folHlink="folHlink"/>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04787"/>
            <a:ext cx="3008313" cy="871538"/>
          </a:xfrm>
          <a:prstGeom prst="rect">
            <a:avLst/>
          </a:prstGeo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04790"/>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4" y="1076328"/>
            <a:ext cx="3008313" cy="3518297"/>
          </a:xfrm>
          <a:prstGeom prst="rect">
            <a:avLst/>
          </a:prstGeom>
        </p:spPr>
        <p:txBody>
          <a:bodyPr/>
          <a:lstStyle>
            <a:lvl1pPr marL="0" indent="0">
              <a:buNone/>
              <a:defRPr sz="1400"/>
            </a:lvl1pPr>
            <a:lvl2pPr marL="457189" indent="0">
              <a:buNone/>
              <a:defRPr sz="1200"/>
            </a:lvl2pPr>
            <a:lvl3pPr marL="914378" indent="0">
              <a:buNone/>
              <a:defRPr sz="1000"/>
            </a:lvl3pPr>
            <a:lvl4pPr marL="1371566" indent="0">
              <a:buNone/>
              <a:defRPr sz="900"/>
            </a:lvl4pPr>
            <a:lvl5pPr marL="1828754" indent="0">
              <a:buNone/>
              <a:defRPr sz="900"/>
            </a:lvl5pPr>
            <a:lvl6pPr marL="2285943" indent="0">
              <a:buNone/>
              <a:defRPr sz="900"/>
            </a:lvl6pPr>
            <a:lvl7pPr marL="2743132" indent="0">
              <a:buNone/>
              <a:defRPr sz="900"/>
            </a:lvl7pPr>
            <a:lvl8pPr marL="3200320" indent="0">
              <a:buNone/>
              <a:defRPr sz="900"/>
            </a:lvl8pPr>
            <a:lvl9pPr marL="3657509"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161835399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a:prstGeom prst="rect">
            <a:avLst/>
          </a:prstGeo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459581"/>
            <a:ext cx="5486400" cy="3086100"/>
          </a:xfrm>
          <a:prstGeom prst="rect">
            <a:avLst/>
          </a:prstGeom>
        </p:spPr>
        <p:txBody>
          <a:bodyPr/>
          <a:lstStyle>
            <a:lvl1pPr marL="0" indent="0">
              <a:buNone/>
              <a:defRPr sz="3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endParaRPr lang="en-US"/>
          </a:p>
        </p:txBody>
      </p:sp>
      <p:sp>
        <p:nvSpPr>
          <p:cNvPr id="4" name="Text Placeholder 3"/>
          <p:cNvSpPr>
            <a:spLocks noGrp="1"/>
          </p:cNvSpPr>
          <p:nvPr>
            <p:ph type="body" sz="half" idx="2"/>
          </p:nvPr>
        </p:nvSpPr>
        <p:spPr>
          <a:xfrm>
            <a:off x="1792288" y="4025505"/>
            <a:ext cx="5486400" cy="603647"/>
          </a:xfrm>
          <a:prstGeom prst="rect">
            <a:avLst/>
          </a:prstGeom>
        </p:spPr>
        <p:txBody>
          <a:bodyPr/>
          <a:lstStyle>
            <a:lvl1pPr marL="0" indent="0">
              <a:buNone/>
              <a:defRPr sz="1400"/>
            </a:lvl1pPr>
            <a:lvl2pPr marL="457189" indent="0">
              <a:buNone/>
              <a:defRPr sz="1200"/>
            </a:lvl2pPr>
            <a:lvl3pPr marL="914378" indent="0">
              <a:buNone/>
              <a:defRPr sz="1000"/>
            </a:lvl3pPr>
            <a:lvl4pPr marL="1371566" indent="0">
              <a:buNone/>
              <a:defRPr sz="900"/>
            </a:lvl4pPr>
            <a:lvl5pPr marL="1828754" indent="0">
              <a:buNone/>
              <a:defRPr sz="900"/>
            </a:lvl5pPr>
            <a:lvl6pPr marL="2285943" indent="0">
              <a:buNone/>
              <a:defRPr sz="900"/>
            </a:lvl6pPr>
            <a:lvl7pPr marL="2743132" indent="0">
              <a:buNone/>
              <a:defRPr sz="900"/>
            </a:lvl7pPr>
            <a:lvl8pPr marL="3200320" indent="0">
              <a:buNone/>
              <a:defRPr sz="900"/>
            </a:lvl8pPr>
            <a:lvl9pPr marL="3657509"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6" name="Footer Placeholder 5"/>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7" name="Slide Number Placeholder 6"/>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155575590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457200" y="1200151"/>
            <a:ext cx="8229600" cy="3394472"/>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3369910483"/>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05980"/>
            <a:ext cx="6019800" cy="4388644"/>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4767264"/>
            <a:ext cx="2133600" cy="273844"/>
          </a:xfrm>
          <a:prstGeom prst="rect">
            <a:avLst/>
          </a:prstGeom>
        </p:spPr>
        <p:txBody>
          <a:bodyPr/>
          <a:lstStyle/>
          <a:p>
            <a:fld id="{298E5801-DA67-374F-9478-C3056AB94A3A}" type="datetimeFigureOut">
              <a:rPr lang="en-US" smtClean="0">
                <a:solidFill>
                  <a:prstClr val="white"/>
                </a:solidFill>
              </a:rPr>
              <a:pPr/>
              <a:t>6/26/2026</a:t>
            </a:fld>
            <a:endParaRPr lang="en-US">
              <a:solidFill>
                <a:prstClr val="white"/>
              </a:solidFill>
            </a:endParaRPr>
          </a:p>
        </p:txBody>
      </p:sp>
      <p:sp>
        <p:nvSpPr>
          <p:cNvPr id="5" name="Footer Placeholder 4"/>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6" name="Slide Number Placeholder 5"/>
          <p:cNvSpPr>
            <a:spLocks noGrp="1"/>
          </p:cNvSpPr>
          <p:nvPr>
            <p:ph type="sldNum" sz="quarter" idx="12"/>
          </p:nvPr>
        </p:nvSpPr>
        <p:spPr>
          <a:xfrm>
            <a:off x="6553200" y="4767264"/>
            <a:ext cx="2133600" cy="273844"/>
          </a:xfrm>
          <a:prstGeom prst="rect">
            <a:avLst/>
          </a:prstGeom>
        </p:spPr>
        <p:txBody>
          <a:bodyPr/>
          <a:lstStyle/>
          <a:p>
            <a:fld id="{289D17D2-4B0B-F24D-BA89-C89E4A6771D2}"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95520232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a:prstGeom prst="rect">
            <a:avLst/>
          </a:prstGeom>
        </p:spPr>
        <p:txBody>
          <a:bodyPr/>
          <a:lstStyle/>
          <a:p>
            <a:r>
              <a:rPr lang="en-GB"/>
              <a:t>Click to edit Master title style</a:t>
            </a:r>
            <a:endParaRPr lang="en-US"/>
          </a:p>
        </p:txBody>
      </p:sp>
      <p:sp>
        <p:nvSpPr>
          <p:cNvPr id="3" name="Date Placeholder 2"/>
          <p:cNvSpPr>
            <a:spLocks noGrp="1"/>
          </p:cNvSpPr>
          <p:nvPr>
            <p:ph type="dt" sz="half" idx="10"/>
          </p:nvPr>
        </p:nvSpPr>
        <p:spPr>
          <a:xfrm>
            <a:off x="457200" y="4767264"/>
            <a:ext cx="2133600" cy="273844"/>
          </a:xfrm>
          <a:prstGeom prst="rect">
            <a:avLst/>
          </a:prstGeom>
        </p:spPr>
        <p:txBody>
          <a:bodyPr/>
          <a:lstStyle/>
          <a:p>
            <a:fld id="{0A82E706-14A0-3040-887C-2AC3D9872C0B}" type="datetimeFigureOut">
              <a:rPr lang="en-US" smtClean="0">
                <a:solidFill>
                  <a:prstClr val="white"/>
                </a:solidFill>
              </a:rPr>
              <a:pPr/>
              <a:t>6/26/2026</a:t>
            </a:fld>
            <a:endParaRPr lang="en-US">
              <a:solidFill>
                <a:prstClr val="white"/>
              </a:solidFill>
            </a:endParaRPr>
          </a:p>
        </p:txBody>
      </p:sp>
      <p:sp>
        <p:nvSpPr>
          <p:cNvPr id="4" name="Footer Placeholder 3"/>
          <p:cNvSpPr>
            <a:spLocks noGrp="1"/>
          </p:cNvSpPr>
          <p:nvPr>
            <p:ph type="ftr" sz="quarter" idx="11"/>
          </p:nvPr>
        </p:nvSpPr>
        <p:spPr>
          <a:xfrm>
            <a:off x="3124200" y="4767264"/>
            <a:ext cx="2895600" cy="273844"/>
          </a:xfrm>
          <a:prstGeom prst="rect">
            <a:avLst/>
          </a:prstGeom>
        </p:spPr>
        <p:txBody>
          <a:bodyPr/>
          <a:lstStyle/>
          <a:p>
            <a:endParaRPr lang="en-US">
              <a:solidFill>
                <a:prstClr val="white"/>
              </a:solidFill>
            </a:endParaRPr>
          </a:p>
        </p:txBody>
      </p:sp>
      <p:sp>
        <p:nvSpPr>
          <p:cNvPr id="5" name="Slide Number Placeholder 4"/>
          <p:cNvSpPr>
            <a:spLocks noGrp="1"/>
          </p:cNvSpPr>
          <p:nvPr>
            <p:ph type="sldNum" sz="quarter" idx="12"/>
          </p:nvPr>
        </p:nvSpPr>
        <p:spPr>
          <a:xfrm>
            <a:off x="6553200" y="4767264"/>
            <a:ext cx="2133600" cy="273844"/>
          </a:xfrm>
          <a:prstGeom prst="rect">
            <a:avLst/>
          </a:prstGeom>
        </p:spPr>
        <p:txBody>
          <a:bodyPr/>
          <a:lstStyle/>
          <a:p>
            <a:fld id="{E21EB070-2E24-AA49-A744-11473A516954}" type="slidenum">
              <a:rPr lang="en-US" smtClean="0">
                <a:solidFill>
                  <a:prstClr val="white"/>
                </a:solidFill>
              </a:rPr>
              <a:pPr/>
              <a:t>‹#›</a:t>
            </a:fld>
            <a:endParaRPr lang="en-US">
              <a:solidFill>
                <a:prstClr val="white"/>
              </a:solidFill>
            </a:endParaRPr>
          </a:p>
        </p:txBody>
      </p:sp>
    </p:spTree>
    <p:extLst>
      <p:ext uri="{BB962C8B-B14F-4D97-AF65-F5344CB8AC3E}">
        <p14:creationId xmlns:p14="http://schemas.microsoft.com/office/powerpoint/2010/main" val="73894740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userDrawn="1">
  <p:cSld name="8_Title Slide">
    <p:bg>
      <p:bgPr>
        <a:gradFill flip="none" rotWithShape="1">
          <a:gsLst>
            <a:gs pos="100000">
              <a:schemeClr val="bg1"/>
            </a:gs>
            <a:gs pos="0">
              <a:schemeClr val="bg1">
                <a:lumMod val="85000"/>
                <a:lumOff val="1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2377428"/>
      </p:ext>
    </p:extLst>
  </p:cSld>
  <p:clrMapOvr>
    <a:overrideClrMapping bg1="dk1" tx1="lt1" bg2="dk2" tx2="lt2" accent1="accent1" accent2="accent2" accent3="accent3" accent4="accent4" accent5="accent5" accent6="accent6" hlink="hlink" folHlink="folHlink"/>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userDrawn="1">
  <p:cSld name="4_Title Slide">
    <p:spTree>
      <p:nvGrpSpPr>
        <p:cNvPr id="1" name=""/>
        <p:cNvGrpSpPr/>
        <p:nvPr/>
      </p:nvGrpSpPr>
      <p:grpSpPr>
        <a:xfrm>
          <a:off x="0" y="0"/>
          <a:ext cx="0" cy="0"/>
          <a:chOff x="0" y="0"/>
          <a:chExt cx="0" cy="0"/>
        </a:xfrm>
      </p:grpSpPr>
      <p:sp>
        <p:nvSpPr>
          <p:cNvPr id="11" name="Title 10"/>
          <p:cNvSpPr>
            <a:spLocks noGrp="1"/>
          </p:cNvSpPr>
          <p:nvPr>
            <p:ph type="title"/>
          </p:nvPr>
        </p:nvSpPr>
        <p:spPr>
          <a:xfrm>
            <a:off x="323852" y="222648"/>
            <a:ext cx="7417777" cy="432197"/>
          </a:xfrm>
          <a:prstGeom prst="rect">
            <a:avLst/>
          </a:prstGeom>
        </p:spPr>
        <p:txBody>
          <a:bodyPr lIns="77925" tIns="38963" rIns="77925" bIns="38963"/>
          <a:lstStyle/>
          <a:p>
            <a:r>
              <a:rPr lang="en-US"/>
              <a:t>Click to edit Master title style</a:t>
            </a:r>
            <a:endParaRPr lang="en-GB"/>
          </a:p>
        </p:txBody>
      </p:sp>
      <p:sp>
        <p:nvSpPr>
          <p:cNvPr id="5" name="Text Placeholder 9"/>
          <p:cNvSpPr>
            <a:spLocks noGrp="1"/>
          </p:cNvSpPr>
          <p:nvPr>
            <p:ph type="body" sz="quarter" idx="12"/>
          </p:nvPr>
        </p:nvSpPr>
        <p:spPr>
          <a:xfrm>
            <a:off x="323530" y="1058865"/>
            <a:ext cx="8402779" cy="3529012"/>
          </a:xfrm>
          <a:prstGeom prst="rect">
            <a:avLst/>
          </a:prstGeom>
        </p:spPr>
        <p:txBody>
          <a:bodyPr lIns="77925" tIns="38963" rIns="77925" bIns="39883"/>
          <a:lstStyle>
            <a:lvl1pPr marL="0" indent="0">
              <a:lnSpc>
                <a:spcPct val="100000"/>
              </a:lnSpc>
              <a:spcBef>
                <a:spcPts val="1023"/>
              </a:spcBef>
              <a:buNone/>
              <a:defRPr sz="1400">
                <a:solidFill>
                  <a:schemeClr val="accent1"/>
                </a:solidFill>
              </a:defRPr>
            </a:lvl1pPr>
            <a:lvl2pPr marL="0" indent="0">
              <a:lnSpc>
                <a:spcPct val="100000"/>
              </a:lnSpc>
              <a:spcBef>
                <a:spcPts val="511"/>
              </a:spcBef>
              <a:buNone/>
              <a:defRPr/>
            </a:lvl2pPr>
            <a:lvl3pPr marL="0" indent="0">
              <a:lnSpc>
                <a:spcPct val="100000"/>
              </a:lnSpc>
              <a:spcBef>
                <a:spcPts val="511"/>
              </a:spcBef>
              <a:buNone/>
              <a:defRPr/>
            </a:lvl3pPr>
            <a:lvl4pPr marL="0" indent="0">
              <a:lnSpc>
                <a:spcPct val="100000"/>
              </a:lnSpc>
              <a:spcBef>
                <a:spcPts val="511"/>
              </a:spcBef>
              <a:buNone/>
              <a:defRPr/>
            </a:lvl4pPr>
            <a:lvl5pPr marL="0" indent="0">
              <a:lnSpc>
                <a:spcPct val="100000"/>
              </a:lnSpc>
              <a:spcBef>
                <a:spcPts val="511"/>
              </a:spcBef>
              <a:buNone/>
              <a:defRPr/>
            </a:lvl5pPr>
          </a:lstStyle>
          <a:p>
            <a:pPr lvl="0"/>
            <a:r>
              <a:rPr lang="en-US"/>
              <a:t>Click to edit Master text styles</a:t>
            </a:r>
          </a:p>
        </p:txBody>
      </p:sp>
      <p:sp>
        <p:nvSpPr>
          <p:cNvPr id="9" name="Footer Placeholder 4"/>
          <p:cNvSpPr>
            <a:spLocks noGrp="1"/>
          </p:cNvSpPr>
          <p:nvPr>
            <p:ph type="ftr" sz="quarter" idx="3"/>
          </p:nvPr>
        </p:nvSpPr>
        <p:spPr>
          <a:xfrm>
            <a:off x="7662935" y="5035833"/>
            <a:ext cx="1163077" cy="108347"/>
          </a:xfrm>
          <a:prstGeom prst="rect">
            <a:avLst/>
          </a:prstGeom>
        </p:spPr>
        <p:txBody>
          <a:bodyPr vert="horz" wrap="none" lIns="0" tIns="38963" rIns="0" bIns="38963" rtlCol="0" anchor="ctr"/>
          <a:lstStyle>
            <a:lvl1pPr algn="r" fontAlgn="auto">
              <a:spcBef>
                <a:spcPts val="0"/>
              </a:spcBef>
              <a:spcAft>
                <a:spcPts val="0"/>
              </a:spcAft>
              <a:defRPr sz="700" b="0">
                <a:solidFill>
                  <a:schemeClr val="tx2">
                    <a:lumMod val="50000"/>
                  </a:schemeClr>
                </a:solidFill>
                <a:latin typeface="+mn-lt"/>
                <a:cs typeface="+mn-cs"/>
              </a:defRPr>
            </a:lvl1pPr>
          </a:lstStyle>
          <a:p>
            <a:pPr>
              <a:defRPr/>
            </a:pPr>
            <a:r>
              <a:rPr lang="en-GB">
                <a:solidFill>
                  <a:srgbClr val="EEECE1">
                    <a:lumMod val="50000"/>
                  </a:srgbClr>
                </a:solidFill>
              </a:rPr>
              <a:t>Private and Confidential</a:t>
            </a:r>
          </a:p>
        </p:txBody>
      </p:sp>
      <p:pic>
        <p:nvPicPr>
          <p:cNvPr id="6" name="Picture 10"/>
          <p:cNvPicPr>
            <a:picLocks noChangeAspect="1"/>
          </p:cNvPicPr>
          <p:nvPr userDrawn="1"/>
        </p:nvPicPr>
        <p:blipFill>
          <a:blip r:embed="rId2">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7986534" y="249493"/>
            <a:ext cx="739775" cy="348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0692999"/>
      </p:ext>
    </p:extLst>
  </p:cSld>
  <p:clrMapOvr>
    <a:masterClrMapping/>
  </p:clrMapOvr>
  <p:transition spd="slow"/>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11" name="Picture 10"/>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426206871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 preserve="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8" name="Picture 7"/>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3289904907"/>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itle" preserve="1">
  <p:cSld name="9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9" name="Picture 8"/>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314151462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 preserve="1">
  <p:cSld name="10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8" name="Picture 7"/>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252959308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 preserve="1">
  <p:cSld name="1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7" name="Picture 6"/>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37376979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 preserve="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8" name="Picture 7"/>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163518556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 preserve="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9163" y="732561"/>
            <a:ext cx="3255527"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9163" y="2966497"/>
            <a:ext cx="3255527"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9" name="Picture 8"/>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398106698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61"/>
            <a:ext cx="3255528"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7" name="Picture 6"/>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403510141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itle" preserve="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61"/>
            <a:ext cx="3255528"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9" name="Picture 8"/>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191408796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1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61"/>
            <a:ext cx="3255528" cy="2164882"/>
          </a:xfrm>
        </p:spPr>
        <p:txBody>
          <a:bodyPr anchor="b">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425">
                <a:solidFill>
                  <a:schemeClr val="bg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pic>
        <p:nvPicPr>
          <p:cNvPr id="9" name="Picture 8"/>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3605925007"/>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1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49" y="732561"/>
            <a:ext cx="3255528" cy="2164882"/>
          </a:xfrm>
        </p:spPr>
        <p:txBody>
          <a:bodyPr anchor="b">
            <a:normAutofit/>
          </a:bodyPr>
          <a:lstStyle>
            <a:lvl1pPr algn="l">
              <a:defRPr sz="360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628649" y="2966497"/>
            <a:ext cx="3255528" cy="1241822"/>
          </a:xfrm>
        </p:spPr>
        <p:txBody>
          <a:bodyPr>
            <a:normAutofit/>
          </a:bodyPr>
          <a:lstStyle>
            <a:lvl1pPr marL="0" indent="0" algn="l">
              <a:buNone/>
              <a:defRPr sz="1425">
                <a:solidFill>
                  <a:schemeClr val="tx1"/>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bg1">
                    <a:lumMod val="50000"/>
                  </a:schemeClr>
                </a:solidFill>
              </a:defRPr>
            </a:lvl1pPr>
          </a:lstStyle>
          <a:p>
            <a:fld id="{FE48F501-B7ED-2D4E-84A9-76F673F7458A}" type="datetime1">
              <a:rPr lang="en-GB" smtClean="0">
                <a:solidFill>
                  <a:srgbClr val="FFFFFF">
                    <a:lumMod val="50000"/>
                  </a:srgbClr>
                </a:solidFill>
              </a:rPr>
              <a:pPr/>
              <a:t>26/06/2026</a:t>
            </a:fld>
            <a:endParaRPr lang="en-US">
              <a:solidFill>
                <a:srgbClr val="FFFFFF">
                  <a:lumMod val="50000"/>
                </a:srgbClr>
              </a:solidFill>
            </a:endParaRPr>
          </a:p>
        </p:txBody>
      </p:sp>
      <p:sp>
        <p:nvSpPr>
          <p:cNvPr id="6" name="Slide Number Placeholder 5"/>
          <p:cNvSpPr>
            <a:spLocks noGrp="1"/>
          </p:cNvSpPr>
          <p:nvPr>
            <p:ph type="sldNum" sz="quarter" idx="12"/>
          </p:nvPr>
        </p:nvSpPr>
        <p:spPr/>
        <p:txBody>
          <a:bodyPr/>
          <a:lstStyle>
            <a:lvl1pPr>
              <a:defRPr>
                <a:solidFill>
                  <a:schemeClr val="bg1">
                    <a:lumMod val="50000"/>
                  </a:schemeClr>
                </a:solidFill>
              </a:defRPr>
            </a:lvl1pPr>
          </a:lstStyle>
          <a:p>
            <a:fld id="{30B4AA75-E882-1E4C-9C5F-6AA7EDAA61ED}" type="slidenum">
              <a:rPr lang="en-US" smtClean="0">
                <a:solidFill>
                  <a:srgbClr val="FFFFFF">
                    <a:lumMod val="50000"/>
                  </a:srgbClr>
                </a:solidFill>
              </a:rPr>
              <a:pPr/>
              <a:t>‹#›</a:t>
            </a:fld>
            <a:endParaRPr lang="en-US">
              <a:solidFill>
                <a:srgbClr val="FFFFFF">
                  <a:lumMod val="50000"/>
                </a:srgbClr>
              </a:solidFill>
            </a:endParaRPr>
          </a:p>
        </p:txBody>
      </p:sp>
      <p:pic>
        <p:nvPicPr>
          <p:cNvPr id="8" name="Picture 7"/>
          <p:cNvPicPr>
            <a:picLocks noChangeAspect="1"/>
          </p:cNvPicPr>
          <p:nvPr userDrawn="1"/>
        </p:nvPicPr>
        <p:blipFill>
          <a:blip r:embed="rId3"/>
          <a:stretch>
            <a:fillRect/>
          </a:stretch>
        </p:blipFill>
        <p:spPr>
          <a:xfrm>
            <a:off x="628651" y="365054"/>
            <a:ext cx="640100" cy="96567"/>
          </a:xfrm>
          <a:prstGeom prst="rect">
            <a:avLst/>
          </a:prstGeom>
        </p:spPr>
      </p:pic>
    </p:spTree>
    <p:extLst>
      <p:ext uri="{BB962C8B-B14F-4D97-AF65-F5344CB8AC3E}">
        <p14:creationId xmlns:p14="http://schemas.microsoft.com/office/powerpoint/2010/main" val="207267382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reserve="1">
  <p:cSld name="Brak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3"/>
            <a:ext cx="6858000" cy="1241822"/>
          </a:xfrm>
        </p:spPr>
        <p:txBody>
          <a:bodyPr/>
          <a:lstStyle>
            <a:lvl1pPr marL="0" indent="0" algn="ctr">
              <a:buNone/>
              <a:defRPr sz="1800">
                <a:solidFill>
                  <a:schemeClr val="bg2"/>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sp>
        <p:nvSpPr>
          <p:cNvPr id="5" name="Footer Placeholder 4"/>
          <p:cNvSpPr>
            <a:spLocks noGrp="1"/>
          </p:cNvSpPr>
          <p:nvPr>
            <p:ph type="ftr" sz="quarter" idx="11"/>
          </p:nvPr>
        </p:nvSpPr>
        <p:spPr/>
        <p:txBody>
          <a:bodyPr/>
          <a:lstStyle/>
          <a:p>
            <a:r>
              <a:rPr lang="en-US" dirty="0">
                <a:solidFill>
                  <a:srgbClr val="E7E6E6">
                    <a:lumMod val="90000"/>
                  </a:srgbClr>
                </a:solidFill>
              </a:rPr>
              <a:t>[EDITABLE TITLE FOR FOOTER]</a:t>
            </a:r>
          </a:p>
        </p:txBody>
      </p:sp>
      <p:sp>
        <p:nvSpPr>
          <p:cNvPr id="6" name="Slide Number Placeholder 5"/>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10" name="Picture 9"/>
          <p:cNvPicPr>
            <a:picLocks noChangeAspect="1"/>
          </p:cNvPicPr>
          <p:nvPr userDrawn="1"/>
        </p:nvPicPr>
        <p:blipFill>
          <a:blip r:embed="rId2"/>
          <a:stretch>
            <a:fillRect/>
          </a:stretch>
        </p:blipFill>
        <p:spPr>
          <a:xfrm>
            <a:off x="628651" y="269907"/>
            <a:ext cx="908846" cy="186064"/>
          </a:xfrm>
          <a:prstGeom prst="rect">
            <a:avLst/>
          </a:prstGeom>
        </p:spPr>
      </p:pic>
    </p:spTree>
    <p:extLst>
      <p:ext uri="{BB962C8B-B14F-4D97-AF65-F5344CB8AC3E}">
        <p14:creationId xmlns:p14="http://schemas.microsoft.com/office/powerpoint/2010/main" val="265632828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 preserve="1">
  <p:cSld name="1_Brak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3"/>
            <a:ext cx="6858000" cy="1241822"/>
          </a:xfrm>
        </p:spPr>
        <p:txBody>
          <a:bodyPr/>
          <a:lstStyle>
            <a:lvl1pPr marL="0" indent="0" algn="ctr">
              <a:buNone/>
              <a:defRPr sz="1800">
                <a:solidFill>
                  <a:schemeClr val="bg2"/>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sp>
        <p:nvSpPr>
          <p:cNvPr id="5" name="Footer Placeholder 4"/>
          <p:cNvSpPr>
            <a:spLocks noGrp="1"/>
          </p:cNvSpPr>
          <p:nvPr>
            <p:ph type="ftr" sz="quarter" idx="11"/>
          </p:nvPr>
        </p:nvSpPr>
        <p:spPr/>
        <p:txBody>
          <a:bodyPr/>
          <a:lstStyle/>
          <a:p>
            <a:r>
              <a:rPr lang="en-US" dirty="0">
                <a:solidFill>
                  <a:srgbClr val="E7E6E6">
                    <a:lumMod val="90000"/>
                  </a:srgbClr>
                </a:solidFill>
              </a:rPr>
              <a:t>[EDITABLE TITLE FOR FOOTER]</a:t>
            </a:r>
          </a:p>
        </p:txBody>
      </p:sp>
      <p:sp>
        <p:nvSpPr>
          <p:cNvPr id="6" name="Slide Number Placeholder 5"/>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11" name="Picture 10"/>
          <p:cNvPicPr>
            <a:picLocks noChangeAspect="1"/>
          </p:cNvPicPr>
          <p:nvPr userDrawn="1"/>
        </p:nvPicPr>
        <p:blipFill>
          <a:blip r:embed="rId2"/>
          <a:stretch>
            <a:fillRect/>
          </a:stretch>
        </p:blipFill>
        <p:spPr>
          <a:xfrm>
            <a:off x="628651" y="264708"/>
            <a:ext cx="908846" cy="186064"/>
          </a:xfrm>
          <a:prstGeom prst="rect">
            <a:avLst/>
          </a:prstGeom>
        </p:spPr>
      </p:pic>
    </p:spTree>
    <p:extLst>
      <p:ext uri="{BB962C8B-B14F-4D97-AF65-F5344CB8AC3E}">
        <p14:creationId xmlns:p14="http://schemas.microsoft.com/office/powerpoint/2010/main" val="337982927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itle" preserve="1">
  <p:cSld name="5_Brak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3"/>
            <a:ext cx="6858000" cy="1241822"/>
          </a:xfrm>
        </p:spPr>
        <p:txBody>
          <a:bodyPr/>
          <a:lstStyle>
            <a:lvl1pPr marL="0" indent="0" algn="ctr">
              <a:buNone/>
              <a:defRPr sz="1800">
                <a:solidFill>
                  <a:schemeClr val="bg2"/>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sp>
        <p:nvSpPr>
          <p:cNvPr id="5" name="Footer Placeholder 4"/>
          <p:cNvSpPr>
            <a:spLocks noGrp="1"/>
          </p:cNvSpPr>
          <p:nvPr>
            <p:ph type="ftr" sz="quarter" idx="11"/>
          </p:nvPr>
        </p:nvSpPr>
        <p:spPr/>
        <p:txBody>
          <a:bodyPr/>
          <a:lstStyle/>
          <a:p>
            <a:r>
              <a:rPr lang="en-US" dirty="0">
                <a:solidFill>
                  <a:srgbClr val="E7E6E6">
                    <a:lumMod val="90000"/>
                  </a:srgbClr>
                </a:solidFill>
              </a:rPr>
              <a:t>[EDITABLE TITLE FOR FOOTER]</a:t>
            </a:r>
          </a:p>
        </p:txBody>
      </p:sp>
      <p:sp>
        <p:nvSpPr>
          <p:cNvPr id="6" name="Slide Number Placeholder 5"/>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10" name="Picture 9"/>
          <p:cNvPicPr>
            <a:picLocks noChangeAspect="1"/>
          </p:cNvPicPr>
          <p:nvPr userDrawn="1"/>
        </p:nvPicPr>
        <p:blipFill>
          <a:blip r:embed="rId2"/>
          <a:stretch>
            <a:fillRect/>
          </a:stretch>
        </p:blipFill>
        <p:spPr>
          <a:xfrm>
            <a:off x="628651" y="269907"/>
            <a:ext cx="908846" cy="186064"/>
          </a:xfrm>
          <a:prstGeom prst="rect">
            <a:avLst/>
          </a:prstGeom>
        </p:spPr>
      </p:pic>
    </p:spTree>
    <p:extLst>
      <p:ext uri="{BB962C8B-B14F-4D97-AF65-F5344CB8AC3E}">
        <p14:creationId xmlns:p14="http://schemas.microsoft.com/office/powerpoint/2010/main" val="408886994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 preserve="1">
  <p:cSld name="2_Brak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3"/>
            <a:ext cx="6858000" cy="1241822"/>
          </a:xfrm>
        </p:spPr>
        <p:txBody>
          <a:bodyPr/>
          <a:lstStyle>
            <a:lvl1pPr marL="0" indent="0" algn="ctr">
              <a:buNone/>
              <a:defRPr sz="1800">
                <a:solidFill>
                  <a:schemeClr val="bg2"/>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sp>
        <p:nvSpPr>
          <p:cNvPr id="5" name="Footer Placeholder 4"/>
          <p:cNvSpPr>
            <a:spLocks noGrp="1"/>
          </p:cNvSpPr>
          <p:nvPr>
            <p:ph type="ftr" sz="quarter" idx="11"/>
          </p:nvPr>
        </p:nvSpPr>
        <p:spPr/>
        <p:txBody>
          <a:bodyPr/>
          <a:lstStyle/>
          <a:p>
            <a:r>
              <a:rPr lang="en-US" dirty="0">
                <a:solidFill>
                  <a:srgbClr val="E7E6E6">
                    <a:lumMod val="90000"/>
                  </a:srgbClr>
                </a:solidFill>
              </a:rPr>
              <a:t>[EDITABLE TITLE FOR FOOTER]</a:t>
            </a:r>
          </a:p>
        </p:txBody>
      </p:sp>
      <p:sp>
        <p:nvSpPr>
          <p:cNvPr id="6" name="Slide Number Placeholder 5"/>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9" name="Picture 8"/>
          <p:cNvPicPr>
            <a:picLocks noChangeAspect="1"/>
          </p:cNvPicPr>
          <p:nvPr userDrawn="1"/>
        </p:nvPicPr>
        <p:blipFill>
          <a:blip r:embed="rId2"/>
          <a:stretch>
            <a:fillRect/>
          </a:stretch>
        </p:blipFill>
        <p:spPr>
          <a:xfrm>
            <a:off x="628651" y="269907"/>
            <a:ext cx="908846" cy="186064"/>
          </a:xfrm>
          <a:prstGeom prst="rect">
            <a:avLst/>
          </a:prstGeom>
        </p:spPr>
      </p:pic>
    </p:spTree>
    <p:extLst>
      <p:ext uri="{BB962C8B-B14F-4D97-AF65-F5344CB8AC3E}">
        <p14:creationId xmlns:p14="http://schemas.microsoft.com/office/powerpoint/2010/main" val="339561698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 preserve="1">
  <p:cSld name="3_Brake Slide">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06676"/>
            <a:ext cx="6858000" cy="1790700"/>
          </a:xfrm>
        </p:spPr>
        <p:txBody>
          <a:bodyPr anchor="b"/>
          <a:lstStyle>
            <a:lvl1pPr algn="ctr">
              <a:defRPr sz="4500">
                <a:solidFill>
                  <a:schemeClr val="bg1"/>
                </a:solidFill>
              </a:defRPr>
            </a:lvl1pPr>
          </a:lstStyle>
          <a:p>
            <a:r>
              <a:rPr lang="en-US"/>
              <a:t>Click to edit Master title style</a:t>
            </a:r>
          </a:p>
        </p:txBody>
      </p:sp>
      <p:sp>
        <p:nvSpPr>
          <p:cNvPr id="3" name="Subtitle 2"/>
          <p:cNvSpPr>
            <a:spLocks noGrp="1"/>
          </p:cNvSpPr>
          <p:nvPr>
            <p:ph type="subTitle" idx="1"/>
          </p:nvPr>
        </p:nvSpPr>
        <p:spPr>
          <a:xfrm>
            <a:off x="1143000" y="2966433"/>
            <a:ext cx="6858000" cy="1241822"/>
          </a:xfrm>
        </p:spPr>
        <p:txBody>
          <a:bodyPr/>
          <a:lstStyle>
            <a:lvl1pPr marL="0" indent="0" algn="ctr">
              <a:buNone/>
              <a:defRPr sz="1800">
                <a:solidFill>
                  <a:schemeClr val="bg2"/>
                </a:solidFill>
              </a:defRPr>
            </a:lvl1pPr>
            <a:lvl2pPr marL="337127" indent="0" algn="ctr">
              <a:buNone/>
              <a:defRPr sz="1500"/>
            </a:lvl2pPr>
            <a:lvl3pPr marL="674744" indent="0" algn="ctr">
              <a:buNone/>
              <a:defRPr sz="1425"/>
            </a:lvl3pPr>
            <a:lvl4pPr marL="1012151" indent="0" algn="ctr">
              <a:buNone/>
              <a:defRPr sz="1200"/>
            </a:lvl4pPr>
            <a:lvl5pPr marL="1349627" indent="0" algn="ctr">
              <a:buNone/>
              <a:defRPr sz="1200"/>
            </a:lvl5pPr>
            <a:lvl6pPr marL="1687097" indent="0" algn="ctr">
              <a:buNone/>
              <a:defRPr sz="1200"/>
            </a:lvl6pPr>
            <a:lvl7pPr marL="2024204" indent="0" algn="ctr">
              <a:buNone/>
              <a:defRPr sz="1200"/>
            </a:lvl7pPr>
            <a:lvl8pPr marL="2361542" indent="0" algn="ctr">
              <a:buNone/>
              <a:defRPr sz="1200"/>
            </a:lvl8pPr>
            <a:lvl9pPr marL="2699014"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FE48F501-B7ED-2D4E-84A9-76F673F7458A}" type="datetime1">
              <a:rPr lang="en-GB" smtClean="0">
                <a:solidFill>
                  <a:srgbClr val="E7E6E6">
                    <a:lumMod val="90000"/>
                  </a:srgbClr>
                </a:solidFill>
              </a:rPr>
              <a:pPr/>
              <a:t>26/06/2026</a:t>
            </a:fld>
            <a:endParaRPr lang="en-US">
              <a:solidFill>
                <a:srgbClr val="E7E6E6">
                  <a:lumMod val="90000"/>
                </a:srgbClr>
              </a:solidFill>
            </a:endParaRPr>
          </a:p>
        </p:txBody>
      </p:sp>
      <p:sp>
        <p:nvSpPr>
          <p:cNvPr id="5" name="Footer Placeholder 4"/>
          <p:cNvSpPr>
            <a:spLocks noGrp="1"/>
          </p:cNvSpPr>
          <p:nvPr>
            <p:ph type="ftr" sz="quarter" idx="11"/>
          </p:nvPr>
        </p:nvSpPr>
        <p:spPr/>
        <p:txBody>
          <a:bodyPr/>
          <a:lstStyle/>
          <a:p>
            <a:r>
              <a:rPr lang="en-US" dirty="0">
                <a:solidFill>
                  <a:srgbClr val="E7E6E6">
                    <a:lumMod val="90000"/>
                  </a:srgbClr>
                </a:solidFill>
              </a:rPr>
              <a:t>[EDITABLE TITLE FOR FOOTER]</a:t>
            </a:r>
          </a:p>
        </p:txBody>
      </p:sp>
      <p:sp>
        <p:nvSpPr>
          <p:cNvPr id="6" name="Slide Number Placeholder 5"/>
          <p:cNvSpPr>
            <a:spLocks noGrp="1"/>
          </p:cNvSpPr>
          <p:nvPr>
            <p:ph type="sldNum" sz="quarter" idx="12"/>
          </p:nvPr>
        </p:nvSpPr>
        <p:spPr/>
        <p:txBody>
          <a:bodyPr/>
          <a:lstStyle/>
          <a:p>
            <a:fld id="{30B4AA75-E882-1E4C-9C5F-6AA7EDAA61ED}" type="slidenum">
              <a:rPr lang="en-US" smtClean="0">
                <a:solidFill>
                  <a:srgbClr val="E7E6E6">
                    <a:lumMod val="90000"/>
                  </a:srgbClr>
                </a:solidFill>
              </a:rPr>
              <a:pPr/>
              <a:t>‹#›</a:t>
            </a:fld>
            <a:endParaRPr lang="en-US">
              <a:solidFill>
                <a:srgbClr val="E7E6E6">
                  <a:lumMod val="90000"/>
                </a:srgbClr>
              </a:solidFill>
            </a:endParaRPr>
          </a:p>
        </p:txBody>
      </p:sp>
      <p:pic>
        <p:nvPicPr>
          <p:cNvPr id="9" name="Picture 8"/>
          <p:cNvPicPr>
            <a:picLocks noChangeAspect="1"/>
          </p:cNvPicPr>
          <p:nvPr userDrawn="1"/>
        </p:nvPicPr>
        <p:blipFill>
          <a:blip r:embed="rId2"/>
          <a:stretch>
            <a:fillRect/>
          </a:stretch>
        </p:blipFill>
        <p:spPr>
          <a:xfrm>
            <a:off x="628651" y="269907"/>
            <a:ext cx="908846" cy="186064"/>
          </a:xfrm>
          <a:prstGeom prst="rect">
            <a:avLst/>
          </a:prstGeom>
        </p:spPr>
      </p:pic>
    </p:spTree>
    <p:extLst>
      <p:ext uri="{BB962C8B-B14F-4D97-AF65-F5344CB8AC3E}">
        <p14:creationId xmlns:p14="http://schemas.microsoft.com/office/powerpoint/2010/main" val="338034533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 name="Title Text"/>
          <p:cNvSpPr txBox="1">
            <a:spLocks noGrp="1"/>
          </p:cNvSpPr>
          <p:nvPr>
            <p:ph type="title"/>
          </p:nvPr>
        </p:nvSpPr>
        <p:spPr>
          <a:xfrm>
            <a:off x="628651" y="732559"/>
            <a:ext cx="3255527" cy="2164885"/>
          </a:xfrm>
          <a:prstGeom prst="rect">
            <a:avLst/>
          </a:prstGeom>
        </p:spPr>
        <p:txBody>
          <a:bodyPr anchor="b"/>
          <a:lstStyle>
            <a:lvl1pPr defTabSz="685800">
              <a:defRPr sz="3600"/>
            </a:lvl1pPr>
          </a:lstStyle>
          <a:p>
            <a:r>
              <a:t>Title Text</a:t>
            </a:r>
          </a:p>
        </p:txBody>
      </p:sp>
      <p:sp>
        <p:nvSpPr>
          <p:cNvPr id="13" name="Body Level One…"/>
          <p:cNvSpPr txBox="1">
            <a:spLocks noGrp="1"/>
          </p:cNvSpPr>
          <p:nvPr>
            <p:ph type="body" sz="quarter" idx="1"/>
          </p:nvPr>
        </p:nvSpPr>
        <p:spPr>
          <a:xfrm>
            <a:off x="628651" y="2966497"/>
            <a:ext cx="3255527" cy="1241825"/>
          </a:xfrm>
          <a:prstGeom prst="rect">
            <a:avLst/>
          </a:prstGeom>
        </p:spPr>
        <p:txBody>
          <a:bodyPr/>
          <a:lstStyle>
            <a:lvl1pPr marL="0" indent="0" defTabSz="685800">
              <a:buClrTx/>
              <a:buSzTx/>
              <a:buFontTx/>
              <a:buNone/>
              <a:defRPr sz="1350"/>
            </a:lvl1pPr>
            <a:lvl2pPr marL="0" indent="0" defTabSz="685800">
              <a:buClrTx/>
              <a:buSzTx/>
              <a:buFontTx/>
              <a:buNone/>
              <a:defRPr sz="1350"/>
            </a:lvl2pPr>
            <a:lvl3pPr marL="0" indent="0" defTabSz="685800">
              <a:buClrTx/>
              <a:buSzTx/>
              <a:buFontTx/>
              <a:buNone/>
              <a:defRPr sz="1350"/>
            </a:lvl3pPr>
            <a:lvl4pPr marL="0" indent="0" defTabSz="685800">
              <a:buClrTx/>
              <a:buSzTx/>
              <a:buFontTx/>
              <a:buNone/>
              <a:defRPr sz="1350"/>
            </a:lvl4pPr>
            <a:lvl5pPr marL="0" indent="0" defTabSz="685800">
              <a:buClrTx/>
              <a:buSzTx/>
              <a:buFontTx/>
              <a:buNone/>
              <a:defRPr sz="1350"/>
            </a:lvl5pPr>
          </a:lstStyle>
          <a:p>
            <a:r>
              <a:t>Body Level One</a:t>
            </a:r>
          </a:p>
          <a:p>
            <a:pPr lvl="1"/>
            <a:r>
              <a:t>Body Level Two</a:t>
            </a:r>
          </a:p>
          <a:p>
            <a:pPr lvl="2"/>
            <a:r>
              <a:t>Body Level Three</a:t>
            </a:r>
          </a:p>
          <a:p>
            <a:pPr lvl="3"/>
            <a:r>
              <a:t>Body Level Four</a:t>
            </a:r>
          </a:p>
          <a:p>
            <a:pPr lvl="4"/>
            <a:r>
              <a:t>Body Level Five</a:t>
            </a:r>
          </a:p>
        </p:txBody>
      </p:sp>
      <p:pic>
        <p:nvPicPr>
          <p:cNvPr id="14" name="Picture 10" descr="Picture 10"/>
          <p:cNvPicPr>
            <a:picLocks noChangeAspect="1"/>
          </p:cNvPicPr>
          <p:nvPr/>
        </p:nvPicPr>
        <p:blipFill>
          <a:blip r:embed="rId3"/>
          <a:stretch>
            <a:fillRect/>
          </a:stretch>
        </p:blipFill>
        <p:spPr>
          <a:xfrm>
            <a:off x="628651" y="365051"/>
            <a:ext cx="640100" cy="96570"/>
          </a:xfrm>
          <a:prstGeom prst="rect">
            <a:avLst/>
          </a:prstGeom>
          <a:ln w="12700">
            <a:miter lim="400000"/>
          </a:ln>
        </p:spPr>
      </p:pic>
      <p:sp>
        <p:nvSpPr>
          <p:cNvPr id="1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2646779060"/>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tx">
  <p:cSld name="6_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2" name="Title Text"/>
          <p:cNvSpPr txBox="1">
            <a:spLocks noGrp="1"/>
          </p:cNvSpPr>
          <p:nvPr>
            <p:ph type="title"/>
          </p:nvPr>
        </p:nvSpPr>
        <p:spPr>
          <a:xfrm>
            <a:off x="628651" y="732559"/>
            <a:ext cx="3255527" cy="2164885"/>
          </a:xfrm>
          <a:prstGeom prst="rect">
            <a:avLst/>
          </a:prstGeom>
        </p:spPr>
        <p:txBody>
          <a:bodyPr anchor="b"/>
          <a:lstStyle>
            <a:lvl1pPr defTabSz="685800">
              <a:defRPr sz="3600"/>
            </a:lvl1pPr>
          </a:lstStyle>
          <a:p>
            <a:r>
              <a:t>Title Text</a:t>
            </a:r>
          </a:p>
        </p:txBody>
      </p:sp>
      <p:sp>
        <p:nvSpPr>
          <p:cNvPr id="23" name="Body Level One…"/>
          <p:cNvSpPr txBox="1">
            <a:spLocks noGrp="1"/>
          </p:cNvSpPr>
          <p:nvPr>
            <p:ph type="body" sz="quarter" idx="1"/>
          </p:nvPr>
        </p:nvSpPr>
        <p:spPr>
          <a:xfrm>
            <a:off x="628651" y="2966497"/>
            <a:ext cx="3255527" cy="1241825"/>
          </a:xfrm>
          <a:prstGeom prst="rect">
            <a:avLst/>
          </a:prstGeom>
        </p:spPr>
        <p:txBody>
          <a:bodyPr/>
          <a:lstStyle>
            <a:lvl1pPr marL="0" indent="0" defTabSz="685800">
              <a:buClrTx/>
              <a:buSzTx/>
              <a:buFontTx/>
              <a:buNone/>
              <a:defRPr sz="1350"/>
            </a:lvl1pPr>
            <a:lvl2pPr marL="0" indent="0" defTabSz="685800">
              <a:buClrTx/>
              <a:buSzTx/>
              <a:buFontTx/>
              <a:buNone/>
              <a:defRPr sz="1350"/>
            </a:lvl2pPr>
            <a:lvl3pPr marL="0" indent="0" defTabSz="685800">
              <a:buClrTx/>
              <a:buSzTx/>
              <a:buFontTx/>
              <a:buNone/>
              <a:defRPr sz="1350"/>
            </a:lvl3pPr>
            <a:lvl4pPr marL="0" indent="0" defTabSz="685800">
              <a:buClrTx/>
              <a:buSzTx/>
              <a:buFontTx/>
              <a:buNone/>
              <a:defRPr sz="1350"/>
            </a:lvl4pPr>
            <a:lvl5pPr marL="0" indent="0" defTabSz="685800">
              <a:buClrTx/>
              <a:buSzTx/>
              <a:buFontTx/>
              <a:buNone/>
              <a:defRPr sz="1350"/>
            </a:lvl5pPr>
          </a:lstStyle>
          <a:p>
            <a:r>
              <a:t>Body Level One</a:t>
            </a:r>
          </a:p>
          <a:p>
            <a:pPr lvl="1"/>
            <a:r>
              <a:t>Body Level Two</a:t>
            </a:r>
          </a:p>
          <a:p>
            <a:pPr lvl="2"/>
            <a:r>
              <a:t>Body Level Three</a:t>
            </a:r>
          </a:p>
          <a:p>
            <a:pPr lvl="3"/>
            <a:r>
              <a:t>Body Level Four</a:t>
            </a:r>
          </a:p>
          <a:p>
            <a:pPr lvl="4"/>
            <a:r>
              <a:t>Body Level Five</a:t>
            </a:r>
          </a:p>
        </p:txBody>
      </p:sp>
      <p:pic>
        <p:nvPicPr>
          <p:cNvPr id="24" name="Picture 7" descr="Picture 7"/>
          <p:cNvPicPr>
            <a:picLocks noChangeAspect="1"/>
          </p:cNvPicPr>
          <p:nvPr/>
        </p:nvPicPr>
        <p:blipFill>
          <a:blip r:embed="rId3"/>
          <a:stretch>
            <a:fillRect/>
          </a:stretch>
        </p:blipFill>
        <p:spPr>
          <a:xfrm>
            <a:off x="628651" y="365051"/>
            <a:ext cx="640100" cy="96570"/>
          </a:xfrm>
          <a:prstGeom prst="rect">
            <a:avLst/>
          </a:prstGeom>
          <a:ln w="12700">
            <a:miter lim="400000"/>
          </a:ln>
        </p:spPr>
      </p:pic>
      <p:sp>
        <p:nvSpPr>
          <p:cNvPr id="2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1765797068"/>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
  <p:cSld name="9_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32" name="Title Text"/>
          <p:cNvSpPr txBox="1">
            <a:spLocks noGrp="1"/>
          </p:cNvSpPr>
          <p:nvPr>
            <p:ph type="title"/>
          </p:nvPr>
        </p:nvSpPr>
        <p:spPr>
          <a:xfrm>
            <a:off x="628651" y="732559"/>
            <a:ext cx="3255527" cy="2164885"/>
          </a:xfrm>
          <a:prstGeom prst="rect">
            <a:avLst/>
          </a:prstGeom>
        </p:spPr>
        <p:txBody>
          <a:bodyPr anchor="b"/>
          <a:lstStyle>
            <a:lvl1pPr defTabSz="685800">
              <a:defRPr sz="3600"/>
            </a:lvl1pPr>
          </a:lstStyle>
          <a:p>
            <a:r>
              <a:t>Title Text</a:t>
            </a:r>
          </a:p>
        </p:txBody>
      </p:sp>
      <p:sp>
        <p:nvSpPr>
          <p:cNvPr id="33" name="Body Level One…"/>
          <p:cNvSpPr txBox="1">
            <a:spLocks noGrp="1"/>
          </p:cNvSpPr>
          <p:nvPr>
            <p:ph type="body" sz="quarter" idx="1"/>
          </p:nvPr>
        </p:nvSpPr>
        <p:spPr>
          <a:xfrm>
            <a:off x="628651" y="2966497"/>
            <a:ext cx="3255527" cy="1241825"/>
          </a:xfrm>
          <a:prstGeom prst="rect">
            <a:avLst/>
          </a:prstGeom>
        </p:spPr>
        <p:txBody>
          <a:bodyPr/>
          <a:lstStyle>
            <a:lvl1pPr marL="0" indent="0" defTabSz="685800">
              <a:buClrTx/>
              <a:buSzTx/>
              <a:buFontTx/>
              <a:buNone/>
              <a:defRPr sz="1350"/>
            </a:lvl1pPr>
            <a:lvl2pPr marL="0" indent="0" defTabSz="685800">
              <a:buClrTx/>
              <a:buSzTx/>
              <a:buFontTx/>
              <a:buNone/>
              <a:defRPr sz="1350"/>
            </a:lvl2pPr>
            <a:lvl3pPr marL="0" indent="0" defTabSz="685800">
              <a:buClrTx/>
              <a:buSzTx/>
              <a:buFontTx/>
              <a:buNone/>
              <a:defRPr sz="1350"/>
            </a:lvl3pPr>
            <a:lvl4pPr marL="0" indent="0" defTabSz="685800">
              <a:buClrTx/>
              <a:buSzTx/>
              <a:buFontTx/>
              <a:buNone/>
              <a:defRPr sz="1350"/>
            </a:lvl4pPr>
            <a:lvl5pPr marL="0" indent="0" defTabSz="685800">
              <a:buClrTx/>
              <a:buSzTx/>
              <a:buFontTx/>
              <a:buNone/>
              <a:defRPr sz="1350"/>
            </a:lvl5pPr>
          </a:lstStyle>
          <a:p>
            <a:r>
              <a:t>Body Level One</a:t>
            </a:r>
          </a:p>
          <a:p>
            <a:pPr lvl="1"/>
            <a:r>
              <a:t>Body Level Two</a:t>
            </a:r>
          </a:p>
          <a:p>
            <a:pPr lvl="2"/>
            <a:r>
              <a:t>Body Level Three</a:t>
            </a:r>
          </a:p>
          <a:p>
            <a:pPr lvl="3"/>
            <a:r>
              <a:t>Body Level Four</a:t>
            </a:r>
          </a:p>
          <a:p>
            <a:pPr lvl="4"/>
            <a:r>
              <a:t>Body Level Five</a:t>
            </a:r>
          </a:p>
        </p:txBody>
      </p:sp>
      <p:pic>
        <p:nvPicPr>
          <p:cNvPr id="34" name="Picture 8" descr="Picture 8"/>
          <p:cNvPicPr>
            <a:picLocks noChangeAspect="1"/>
          </p:cNvPicPr>
          <p:nvPr/>
        </p:nvPicPr>
        <p:blipFill>
          <a:blip r:embed="rId3"/>
          <a:stretch>
            <a:fillRect/>
          </a:stretch>
        </p:blipFill>
        <p:spPr>
          <a:xfrm>
            <a:off x="628649" y="365051"/>
            <a:ext cx="640101" cy="96570"/>
          </a:xfrm>
          <a:prstGeom prst="rect">
            <a:avLst/>
          </a:prstGeom>
          <a:ln w="12700">
            <a:miter lim="400000"/>
          </a:ln>
        </p:spPr>
      </p:pic>
      <p:sp>
        <p:nvSpPr>
          <p:cNvPr id="3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332884631"/>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tx">
  <p:cSld name="10_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42" name="Title Text"/>
          <p:cNvSpPr txBox="1">
            <a:spLocks noGrp="1"/>
          </p:cNvSpPr>
          <p:nvPr>
            <p:ph type="title"/>
          </p:nvPr>
        </p:nvSpPr>
        <p:spPr>
          <a:xfrm>
            <a:off x="628651" y="732559"/>
            <a:ext cx="3255527" cy="2164885"/>
          </a:xfrm>
          <a:prstGeom prst="rect">
            <a:avLst/>
          </a:prstGeom>
        </p:spPr>
        <p:txBody>
          <a:bodyPr anchor="b"/>
          <a:lstStyle>
            <a:lvl1pPr defTabSz="685800">
              <a:defRPr sz="3600"/>
            </a:lvl1pPr>
          </a:lstStyle>
          <a:p>
            <a:r>
              <a:t>Title Text</a:t>
            </a:r>
          </a:p>
        </p:txBody>
      </p:sp>
      <p:sp>
        <p:nvSpPr>
          <p:cNvPr id="43" name="Body Level One…"/>
          <p:cNvSpPr txBox="1">
            <a:spLocks noGrp="1"/>
          </p:cNvSpPr>
          <p:nvPr>
            <p:ph type="body" sz="quarter" idx="1"/>
          </p:nvPr>
        </p:nvSpPr>
        <p:spPr>
          <a:xfrm>
            <a:off x="628651" y="2966497"/>
            <a:ext cx="3255527" cy="1241825"/>
          </a:xfrm>
          <a:prstGeom prst="rect">
            <a:avLst/>
          </a:prstGeom>
        </p:spPr>
        <p:txBody>
          <a:bodyPr/>
          <a:lstStyle>
            <a:lvl1pPr marL="0" indent="0" defTabSz="685800">
              <a:buClrTx/>
              <a:buSzTx/>
              <a:buFontTx/>
              <a:buNone/>
              <a:defRPr sz="1350"/>
            </a:lvl1pPr>
            <a:lvl2pPr marL="0" indent="0" defTabSz="685800">
              <a:buClrTx/>
              <a:buSzTx/>
              <a:buFontTx/>
              <a:buNone/>
              <a:defRPr sz="1350"/>
            </a:lvl2pPr>
            <a:lvl3pPr marL="0" indent="0" defTabSz="685800">
              <a:buClrTx/>
              <a:buSzTx/>
              <a:buFontTx/>
              <a:buNone/>
              <a:defRPr sz="1350"/>
            </a:lvl3pPr>
            <a:lvl4pPr marL="0" indent="0" defTabSz="685800">
              <a:buClrTx/>
              <a:buSzTx/>
              <a:buFontTx/>
              <a:buNone/>
              <a:defRPr sz="1350"/>
            </a:lvl4pPr>
            <a:lvl5pPr marL="0" indent="0" defTabSz="685800">
              <a:buClrTx/>
              <a:buSzTx/>
              <a:buFontTx/>
              <a:buNone/>
              <a:defRPr sz="1350"/>
            </a:lvl5pPr>
          </a:lstStyle>
          <a:p>
            <a:r>
              <a:t>Body Level One</a:t>
            </a:r>
          </a:p>
          <a:p>
            <a:pPr lvl="1"/>
            <a:r>
              <a:t>Body Level Two</a:t>
            </a:r>
          </a:p>
          <a:p>
            <a:pPr lvl="2"/>
            <a:r>
              <a:t>Body Level Three</a:t>
            </a:r>
          </a:p>
          <a:p>
            <a:pPr lvl="3"/>
            <a:r>
              <a:t>Body Level Four</a:t>
            </a:r>
          </a:p>
          <a:p>
            <a:pPr lvl="4"/>
            <a:r>
              <a:t>Body Level Five</a:t>
            </a:r>
          </a:p>
        </p:txBody>
      </p:sp>
      <p:pic>
        <p:nvPicPr>
          <p:cNvPr id="44" name="Picture 7" descr="Picture 7"/>
          <p:cNvPicPr>
            <a:picLocks noChangeAspect="1"/>
          </p:cNvPicPr>
          <p:nvPr/>
        </p:nvPicPr>
        <p:blipFill>
          <a:blip r:embed="rId3"/>
          <a:stretch>
            <a:fillRect/>
          </a:stretch>
        </p:blipFill>
        <p:spPr>
          <a:xfrm>
            <a:off x="628648" y="365051"/>
            <a:ext cx="640103" cy="96570"/>
          </a:xfrm>
          <a:prstGeom prst="rect">
            <a:avLst/>
          </a:prstGeom>
          <a:ln w="12700">
            <a:miter lim="400000"/>
          </a:ln>
        </p:spPr>
      </p:pic>
      <p:sp>
        <p:nvSpPr>
          <p:cNvPr id="4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1112296356"/>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
  <p:cSld name="11_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52" name="Title Text"/>
          <p:cNvSpPr txBox="1">
            <a:spLocks noGrp="1"/>
          </p:cNvSpPr>
          <p:nvPr>
            <p:ph type="title"/>
          </p:nvPr>
        </p:nvSpPr>
        <p:spPr>
          <a:xfrm>
            <a:off x="628651" y="732559"/>
            <a:ext cx="3255527" cy="2164885"/>
          </a:xfrm>
          <a:prstGeom prst="rect">
            <a:avLst/>
          </a:prstGeom>
        </p:spPr>
        <p:txBody>
          <a:bodyPr anchor="b"/>
          <a:lstStyle>
            <a:lvl1pPr defTabSz="685800">
              <a:defRPr sz="3600">
                <a:solidFill>
                  <a:srgbClr val="FFFFFF"/>
                </a:solidFill>
              </a:defRPr>
            </a:lvl1pPr>
          </a:lstStyle>
          <a:p>
            <a:r>
              <a:t>Title Text</a:t>
            </a:r>
          </a:p>
        </p:txBody>
      </p:sp>
      <p:sp>
        <p:nvSpPr>
          <p:cNvPr id="53" name="Body Level One…"/>
          <p:cNvSpPr txBox="1">
            <a:spLocks noGrp="1"/>
          </p:cNvSpPr>
          <p:nvPr>
            <p:ph type="body" sz="quarter" idx="1"/>
          </p:nvPr>
        </p:nvSpPr>
        <p:spPr>
          <a:xfrm>
            <a:off x="628651" y="2966497"/>
            <a:ext cx="3255527" cy="1241825"/>
          </a:xfrm>
          <a:prstGeom prst="rect">
            <a:avLst/>
          </a:prstGeom>
        </p:spPr>
        <p:txBody>
          <a:bodyPr/>
          <a:lstStyle>
            <a:lvl1pPr marL="0" indent="0" defTabSz="685800">
              <a:buClrTx/>
              <a:buSzTx/>
              <a:buFontTx/>
              <a:buNone/>
              <a:defRPr sz="1350">
                <a:solidFill>
                  <a:srgbClr val="FFFFFF"/>
                </a:solidFill>
              </a:defRPr>
            </a:lvl1pPr>
            <a:lvl2pPr marL="0" indent="0" defTabSz="685800">
              <a:buClrTx/>
              <a:buSzTx/>
              <a:buFontTx/>
              <a:buNone/>
              <a:defRPr sz="1350">
                <a:solidFill>
                  <a:srgbClr val="FFFFFF"/>
                </a:solidFill>
              </a:defRPr>
            </a:lvl2pPr>
            <a:lvl3pPr marL="0" indent="0" defTabSz="685800">
              <a:buClrTx/>
              <a:buSzTx/>
              <a:buFontTx/>
              <a:buNone/>
              <a:defRPr sz="1350">
                <a:solidFill>
                  <a:srgbClr val="FFFFFF"/>
                </a:solidFill>
              </a:defRPr>
            </a:lvl3pPr>
            <a:lvl4pPr marL="0" indent="0" defTabSz="685800">
              <a:buClrTx/>
              <a:buSzTx/>
              <a:buFontTx/>
              <a:buNone/>
              <a:defRPr sz="1350">
                <a:solidFill>
                  <a:srgbClr val="FFFFFF"/>
                </a:solidFill>
              </a:defRPr>
            </a:lvl4pPr>
            <a:lvl5pPr marL="0" indent="0" defTabSz="685800">
              <a:buClrTx/>
              <a:buSzTx/>
              <a:buFontTx/>
              <a:buNone/>
              <a:defRPr sz="135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pic>
        <p:nvPicPr>
          <p:cNvPr id="54" name="Picture 6" descr="Picture 6"/>
          <p:cNvPicPr>
            <a:picLocks noChangeAspect="1"/>
          </p:cNvPicPr>
          <p:nvPr/>
        </p:nvPicPr>
        <p:blipFill>
          <a:blip r:embed="rId3"/>
          <a:stretch>
            <a:fillRect/>
          </a:stretch>
        </p:blipFill>
        <p:spPr>
          <a:xfrm>
            <a:off x="628651" y="365051"/>
            <a:ext cx="640100" cy="96570"/>
          </a:xfrm>
          <a:prstGeom prst="rect">
            <a:avLst/>
          </a:prstGeom>
          <a:ln w="12700">
            <a:miter lim="400000"/>
          </a:ln>
        </p:spPr>
      </p:pic>
      <p:sp>
        <p:nvSpPr>
          <p:cNvPr id="5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1671945719"/>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x">
  <p:cSld name="2_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2" name="Title Text"/>
          <p:cNvSpPr txBox="1">
            <a:spLocks noGrp="1"/>
          </p:cNvSpPr>
          <p:nvPr>
            <p:ph type="title"/>
          </p:nvPr>
        </p:nvSpPr>
        <p:spPr>
          <a:xfrm>
            <a:off x="628650" y="732559"/>
            <a:ext cx="3255529" cy="2164885"/>
          </a:xfrm>
          <a:prstGeom prst="rect">
            <a:avLst/>
          </a:prstGeom>
        </p:spPr>
        <p:txBody>
          <a:bodyPr anchor="b"/>
          <a:lstStyle>
            <a:lvl1pPr defTabSz="685800">
              <a:defRPr sz="3600">
                <a:solidFill>
                  <a:srgbClr val="FFFFFF"/>
                </a:solidFill>
              </a:defRPr>
            </a:lvl1pPr>
          </a:lstStyle>
          <a:p>
            <a:r>
              <a:t>Title Text</a:t>
            </a:r>
          </a:p>
        </p:txBody>
      </p:sp>
      <p:sp>
        <p:nvSpPr>
          <p:cNvPr id="83" name="Body Level One…"/>
          <p:cNvSpPr txBox="1">
            <a:spLocks noGrp="1"/>
          </p:cNvSpPr>
          <p:nvPr>
            <p:ph type="body" sz="quarter" idx="1"/>
          </p:nvPr>
        </p:nvSpPr>
        <p:spPr>
          <a:xfrm>
            <a:off x="628650" y="2966497"/>
            <a:ext cx="3255529" cy="1241825"/>
          </a:xfrm>
          <a:prstGeom prst="rect">
            <a:avLst/>
          </a:prstGeom>
        </p:spPr>
        <p:txBody>
          <a:bodyPr/>
          <a:lstStyle>
            <a:lvl1pPr marL="0" indent="0" defTabSz="685800">
              <a:buClrTx/>
              <a:buSzTx/>
              <a:buFontTx/>
              <a:buNone/>
              <a:defRPr sz="1350">
                <a:solidFill>
                  <a:srgbClr val="FFFFFF"/>
                </a:solidFill>
              </a:defRPr>
            </a:lvl1pPr>
            <a:lvl2pPr marL="0" indent="0" defTabSz="685800">
              <a:buClrTx/>
              <a:buSzTx/>
              <a:buFontTx/>
              <a:buNone/>
              <a:defRPr sz="1350">
                <a:solidFill>
                  <a:srgbClr val="FFFFFF"/>
                </a:solidFill>
              </a:defRPr>
            </a:lvl2pPr>
            <a:lvl3pPr marL="0" indent="0" defTabSz="685800">
              <a:buClrTx/>
              <a:buSzTx/>
              <a:buFontTx/>
              <a:buNone/>
              <a:defRPr sz="1350">
                <a:solidFill>
                  <a:srgbClr val="FFFFFF"/>
                </a:solidFill>
              </a:defRPr>
            </a:lvl3pPr>
            <a:lvl4pPr marL="0" indent="0" defTabSz="685800">
              <a:buClrTx/>
              <a:buSzTx/>
              <a:buFontTx/>
              <a:buNone/>
              <a:defRPr sz="1350">
                <a:solidFill>
                  <a:srgbClr val="FFFFFF"/>
                </a:solidFill>
              </a:defRPr>
            </a:lvl4pPr>
            <a:lvl5pPr marL="0" indent="0" defTabSz="685800">
              <a:buClrTx/>
              <a:buSzTx/>
              <a:buFontTx/>
              <a:buNone/>
              <a:defRPr sz="135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pic>
        <p:nvPicPr>
          <p:cNvPr id="84" name="Picture 6" descr="Picture 6"/>
          <p:cNvPicPr>
            <a:picLocks noChangeAspect="1"/>
          </p:cNvPicPr>
          <p:nvPr/>
        </p:nvPicPr>
        <p:blipFill>
          <a:blip r:embed="rId3"/>
          <a:stretch>
            <a:fillRect/>
          </a:stretch>
        </p:blipFill>
        <p:spPr>
          <a:xfrm>
            <a:off x="628651" y="365051"/>
            <a:ext cx="640100" cy="96570"/>
          </a:xfrm>
          <a:prstGeom prst="rect">
            <a:avLst/>
          </a:prstGeom>
          <a:ln w="12700">
            <a:miter lim="400000"/>
          </a:ln>
        </p:spPr>
      </p:pic>
      <p:sp>
        <p:nvSpPr>
          <p:cNvPr id="85" name="Slide Number"/>
          <p:cNvSpPr txBox="1">
            <a:spLocks noGrp="1"/>
          </p:cNvSpPr>
          <p:nvPr>
            <p:ph type="sldNum" sz="quarter" idx="2"/>
          </p:nvPr>
        </p:nvSpPr>
        <p:spPr>
          <a:xfrm>
            <a:off x="6371105" y="4674932"/>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2188696264"/>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x">
  <p:cSld name="Brake Slide">
    <p:bg>
      <p:bgPr>
        <a:solidFill>
          <a:schemeClr val="accent1"/>
        </a:solidFill>
        <a:effectLst/>
      </p:bgPr>
    </p:bg>
    <p:spTree>
      <p:nvGrpSpPr>
        <p:cNvPr id="1" name=""/>
        <p:cNvGrpSpPr/>
        <p:nvPr/>
      </p:nvGrpSpPr>
      <p:grpSpPr>
        <a:xfrm>
          <a:off x="0" y="0"/>
          <a:ext cx="0" cy="0"/>
          <a:chOff x="0" y="0"/>
          <a:chExt cx="0" cy="0"/>
        </a:xfrm>
      </p:grpSpPr>
      <p:sp>
        <p:nvSpPr>
          <p:cNvPr id="122" name="Title Text"/>
          <p:cNvSpPr txBox="1">
            <a:spLocks noGrp="1"/>
          </p:cNvSpPr>
          <p:nvPr>
            <p:ph type="title"/>
          </p:nvPr>
        </p:nvSpPr>
        <p:spPr>
          <a:xfrm>
            <a:off x="1143000" y="1106676"/>
            <a:ext cx="6858000" cy="1790701"/>
          </a:xfrm>
          <a:prstGeom prst="rect">
            <a:avLst/>
          </a:prstGeom>
        </p:spPr>
        <p:txBody>
          <a:bodyPr anchor="b"/>
          <a:lstStyle>
            <a:lvl1pPr algn="ctr" defTabSz="685800">
              <a:defRPr sz="4500">
                <a:solidFill>
                  <a:srgbClr val="FFFFFF"/>
                </a:solidFill>
              </a:defRPr>
            </a:lvl1pPr>
          </a:lstStyle>
          <a:p>
            <a:r>
              <a:t>Title Text</a:t>
            </a:r>
          </a:p>
        </p:txBody>
      </p:sp>
      <p:sp>
        <p:nvSpPr>
          <p:cNvPr id="123" name="Body Level One…"/>
          <p:cNvSpPr txBox="1">
            <a:spLocks noGrp="1"/>
          </p:cNvSpPr>
          <p:nvPr>
            <p:ph type="body" sz="quarter" idx="1"/>
          </p:nvPr>
        </p:nvSpPr>
        <p:spPr>
          <a:xfrm>
            <a:off x="1143000" y="2966432"/>
            <a:ext cx="6858000" cy="1241822"/>
          </a:xfrm>
          <a:prstGeom prst="rect">
            <a:avLst/>
          </a:prstGeom>
        </p:spPr>
        <p:txBody>
          <a:bodyPr/>
          <a:lstStyle>
            <a:lvl1pPr marL="0" indent="0" algn="ctr" defTabSz="685800">
              <a:buClrTx/>
              <a:buSzTx/>
              <a:buFontTx/>
              <a:buNone/>
              <a:defRPr sz="1800">
                <a:solidFill>
                  <a:srgbClr val="E7E6E6"/>
                </a:solidFill>
              </a:defRPr>
            </a:lvl1pPr>
            <a:lvl2pPr marL="0" indent="0" algn="ctr" defTabSz="685800">
              <a:buClrTx/>
              <a:buSzTx/>
              <a:buFontTx/>
              <a:buNone/>
              <a:defRPr sz="1800">
                <a:solidFill>
                  <a:srgbClr val="E7E6E6"/>
                </a:solidFill>
              </a:defRPr>
            </a:lvl2pPr>
            <a:lvl3pPr marL="0" indent="0" algn="ctr" defTabSz="685800">
              <a:buClrTx/>
              <a:buSzTx/>
              <a:buFontTx/>
              <a:buNone/>
              <a:defRPr sz="1800">
                <a:solidFill>
                  <a:srgbClr val="E7E6E6"/>
                </a:solidFill>
              </a:defRPr>
            </a:lvl3pPr>
            <a:lvl4pPr marL="0" indent="0" algn="ctr" defTabSz="685800">
              <a:buClrTx/>
              <a:buSzTx/>
              <a:buFontTx/>
              <a:buNone/>
              <a:defRPr sz="1800">
                <a:solidFill>
                  <a:srgbClr val="E7E6E6"/>
                </a:solidFill>
              </a:defRPr>
            </a:lvl4pPr>
            <a:lvl5pPr marL="0" indent="0" algn="ctr" defTabSz="685800">
              <a:buClrTx/>
              <a:buSzTx/>
              <a:buFontTx/>
              <a:buNone/>
              <a:defRPr sz="1800">
                <a:solidFill>
                  <a:srgbClr val="E7E6E6"/>
                </a:solidFill>
              </a:defRPr>
            </a:lvl5pPr>
          </a:lstStyle>
          <a:p>
            <a:r>
              <a:t>Body Level One</a:t>
            </a:r>
          </a:p>
          <a:p>
            <a:pPr lvl="1"/>
            <a:r>
              <a:t>Body Level Two</a:t>
            </a:r>
          </a:p>
          <a:p>
            <a:pPr lvl="2"/>
            <a:r>
              <a:t>Body Level Three</a:t>
            </a:r>
          </a:p>
          <a:p>
            <a:pPr lvl="3"/>
            <a:r>
              <a:t>Body Level Four</a:t>
            </a:r>
          </a:p>
          <a:p>
            <a:pPr lvl="4"/>
            <a:r>
              <a:t>Body Level Five</a:t>
            </a:r>
          </a:p>
        </p:txBody>
      </p:sp>
      <p:pic>
        <p:nvPicPr>
          <p:cNvPr id="124" name="Picture 9" descr="Picture 9"/>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125"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2283347745"/>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tx">
  <p:cSld name="5_Brake Slide">
    <p:bg>
      <p:bgPr>
        <a:solidFill>
          <a:srgbClr val="232C3A"/>
        </a:solidFill>
        <a:effectLst/>
      </p:bgPr>
    </p:bg>
    <p:spTree>
      <p:nvGrpSpPr>
        <p:cNvPr id="1" name=""/>
        <p:cNvGrpSpPr/>
        <p:nvPr/>
      </p:nvGrpSpPr>
      <p:grpSpPr>
        <a:xfrm>
          <a:off x="0" y="0"/>
          <a:ext cx="0" cy="0"/>
          <a:chOff x="0" y="0"/>
          <a:chExt cx="0" cy="0"/>
        </a:xfrm>
      </p:grpSpPr>
      <p:sp>
        <p:nvSpPr>
          <p:cNvPr id="142" name="Title Text"/>
          <p:cNvSpPr txBox="1">
            <a:spLocks noGrp="1"/>
          </p:cNvSpPr>
          <p:nvPr>
            <p:ph type="title"/>
          </p:nvPr>
        </p:nvSpPr>
        <p:spPr>
          <a:xfrm>
            <a:off x="1143000" y="1106676"/>
            <a:ext cx="6858000" cy="1790701"/>
          </a:xfrm>
          <a:prstGeom prst="rect">
            <a:avLst/>
          </a:prstGeom>
        </p:spPr>
        <p:txBody>
          <a:bodyPr anchor="b"/>
          <a:lstStyle>
            <a:lvl1pPr algn="ctr" defTabSz="685800">
              <a:defRPr sz="4500">
                <a:solidFill>
                  <a:srgbClr val="FFFFFF"/>
                </a:solidFill>
              </a:defRPr>
            </a:lvl1pPr>
          </a:lstStyle>
          <a:p>
            <a:r>
              <a:t>Title Text</a:t>
            </a:r>
          </a:p>
        </p:txBody>
      </p:sp>
      <p:sp>
        <p:nvSpPr>
          <p:cNvPr id="143" name="Body Level One…"/>
          <p:cNvSpPr txBox="1">
            <a:spLocks noGrp="1"/>
          </p:cNvSpPr>
          <p:nvPr>
            <p:ph type="body" sz="quarter" idx="1"/>
          </p:nvPr>
        </p:nvSpPr>
        <p:spPr>
          <a:xfrm>
            <a:off x="1143000" y="2966432"/>
            <a:ext cx="6858000" cy="1241822"/>
          </a:xfrm>
          <a:prstGeom prst="rect">
            <a:avLst/>
          </a:prstGeom>
        </p:spPr>
        <p:txBody>
          <a:bodyPr/>
          <a:lstStyle>
            <a:lvl1pPr marL="0" indent="0" algn="ctr" defTabSz="685800">
              <a:buClrTx/>
              <a:buSzTx/>
              <a:buFontTx/>
              <a:buNone/>
              <a:defRPr sz="1800">
                <a:solidFill>
                  <a:srgbClr val="E7E6E6"/>
                </a:solidFill>
              </a:defRPr>
            </a:lvl1pPr>
            <a:lvl2pPr marL="0" indent="0" algn="ctr" defTabSz="685800">
              <a:buClrTx/>
              <a:buSzTx/>
              <a:buFontTx/>
              <a:buNone/>
              <a:defRPr sz="1800">
                <a:solidFill>
                  <a:srgbClr val="E7E6E6"/>
                </a:solidFill>
              </a:defRPr>
            </a:lvl2pPr>
            <a:lvl3pPr marL="0" indent="0" algn="ctr" defTabSz="685800">
              <a:buClrTx/>
              <a:buSzTx/>
              <a:buFontTx/>
              <a:buNone/>
              <a:defRPr sz="1800">
                <a:solidFill>
                  <a:srgbClr val="E7E6E6"/>
                </a:solidFill>
              </a:defRPr>
            </a:lvl3pPr>
            <a:lvl4pPr marL="0" indent="0" algn="ctr" defTabSz="685800">
              <a:buClrTx/>
              <a:buSzTx/>
              <a:buFontTx/>
              <a:buNone/>
              <a:defRPr sz="1800">
                <a:solidFill>
                  <a:srgbClr val="E7E6E6"/>
                </a:solidFill>
              </a:defRPr>
            </a:lvl4pPr>
            <a:lvl5pPr marL="0" indent="0" algn="ctr" defTabSz="685800">
              <a:buClrTx/>
              <a:buSzTx/>
              <a:buFontTx/>
              <a:buNone/>
              <a:defRPr sz="1800">
                <a:solidFill>
                  <a:srgbClr val="E7E6E6"/>
                </a:solidFill>
              </a:defRPr>
            </a:lvl5pPr>
          </a:lstStyle>
          <a:p>
            <a:r>
              <a:t>Body Level One</a:t>
            </a:r>
          </a:p>
          <a:p>
            <a:pPr lvl="1"/>
            <a:r>
              <a:t>Body Level Two</a:t>
            </a:r>
          </a:p>
          <a:p>
            <a:pPr lvl="2"/>
            <a:r>
              <a:t>Body Level Three</a:t>
            </a:r>
          </a:p>
          <a:p>
            <a:pPr lvl="3"/>
            <a:r>
              <a:t>Body Level Four</a:t>
            </a:r>
          </a:p>
          <a:p>
            <a:pPr lvl="4"/>
            <a:r>
              <a:t>Body Level Five</a:t>
            </a:r>
          </a:p>
        </p:txBody>
      </p:sp>
      <p:pic>
        <p:nvPicPr>
          <p:cNvPr id="144" name="Picture 9" descr="Picture 9"/>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145"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2913477429"/>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192"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193" name="Title Text"/>
          <p:cNvSpPr txBox="1">
            <a:spLocks noGrp="1"/>
          </p:cNvSpPr>
          <p:nvPr>
            <p:ph type="title"/>
          </p:nvPr>
        </p:nvSpPr>
        <p:spPr>
          <a:xfrm>
            <a:off x="623888" y="1282304"/>
            <a:ext cx="7886700" cy="2139553"/>
          </a:xfrm>
          <a:prstGeom prst="rect">
            <a:avLst/>
          </a:prstGeom>
        </p:spPr>
        <p:txBody>
          <a:bodyPr anchor="b"/>
          <a:lstStyle>
            <a:lvl1pPr defTabSz="685800">
              <a:defRPr sz="4500"/>
            </a:lvl1pPr>
          </a:lstStyle>
          <a:p>
            <a:r>
              <a:t>Title Text</a:t>
            </a:r>
          </a:p>
        </p:txBody>
      </p:sp>
      <p:sp>
        <p:nvSpPr>
          <p:cNvPr id="194" name="Body Level One…"/>
          <p:cNvSpPr txBox="1">
            <a:spLocks noGrp="1"/>
          </p:cNvSpPr>
          <p:nvPr>
            <p:ph type="body" sz="quarter" idx="1"/>
          </p:nvPr>
        </p:nvSpPr>
        <p:spPr>
          <a:xfrm>
            <a:off x="623888" y="3442097"/>
            <a:ext cx="7886700" cy="1125143"/>
          </a:xfrm>
          <a:prstGeom prst="rect">
            <a:avLst/>
          </a:prstGeom>
        </p:spPr>
        <p:txBody>
          <a:bodyPr/>
          <a:lstStyle>
            <a:lvl1pPr marL="0" indent="0" defTabSz="685800">
              <a:buClrTx/>
              <a:buSzTx/>
              <a:buFontTx/>
              <a:buNone/>
              <a:defRPr sz="1800">
                <a:solidFill>
                  <a:srgbClr val="8A8C8F"/>
                </a:solidFill>
              </a:defRPr>
            </a:lvl1pPr>
            <a:lvl2pPr marL="0" indent="0" defTabSz="685800">
              <a:buClrTx/>
              <a:buSzTx/>
              <a:buFontTx/>
              <a:buNone/>
              <a:defRPr sz="1800">
                <a:solidFill>
                  <a:srgbClr val="8A8C8F"/>
                </a:solidFill>
              </a:defRPr>
            </a:lvl2pPr>
            <a:lvl3pPr marL="0" indent="0" defTabSz="685800">
              <a:buClrTx/>
              <a:buSzTx/>
              <a:buFontTx/>
              <a:buNone/>
              <a:defRPr sz="1800">
                <a:solidFill>
                  <a:srgbClr val="8A8C8F"/>
                </a:solidFill>
              </a:defRPr>
            </a:lvl3pPr>
            <a:lvl4pPr marL="0" indent="0" defTabSz="685800">
              <a:buClrTx/>
              <a:buSzTx/>
              <a:buFontTx/>
              <a:buNone/>
              <a:defRPr sz="1800">
                <a:solidFill>
                  <a:srgbClr val="8A8C8F"/>
                </a:solidFill>
              </a:defRPr>
            </a:lvl4pPr>
            <a:lvl5pPr marL="0" indent="0" defTabSz="685800">
              <a:buClrTx/>
              <a:buSzTx/>
              <a:buFontTx/>
              <a:buNone/>
              <a:defRPr sz="1800">
                <a:solidFill>
                  <a:srgbClr val="8A8C8F"/>
                </a:solidFill>
              </a:defRPr>
            </a:lvl5pPr>
          </a:lstStyle>
          <a:p>
            <a:r>
              <a:t>Body Level One</a:t>
            </a:r>
          </a:p>
          <a:p>
            <a:pPr lvl="1"/>
            <a:r>
              <a:t>Body Level Two</a:t>
            </a:r>
          </a:p>
          <a:p>
            <a:pPr lvl="2"/>
            <a:r>
              <a:t>Body Level Three</a:t>
            </a:r>
          </a:p>
          <a:p>
            <a:pPr lvl="3"/>
            <a:r>
              <a:t>Body Level Four</a:t>
            </a:r>
          </a:p>
          <a:p>
            <a:pPr lvl="4"/>
            <a:r>
              <a:t>Body Level Five</a:t>
            </a:r>
          </a:p>
        </p:txBody>
      </p:sp>
      <p:sp>
        <p:nvSpPr>
          <p:cNvPr id="195"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3270808900"/>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202"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203" name="Title Text"/>
          <p:cNvSpPr txBox="1">
            <a:spLocks noGrp="1"/>
          </p:cNvSpPr>
          <p:nvPr>
            <p:ph type="title"/>
          </p:nvPr>
        </p:nvSpPr>
        <p:spPr>
          <a:xfrm>
            <a:off x="628650" y="668696"/>
            <a:ext cx="7886700" cy="994173"/>
          </a:xfrm>
          <a:prstGeom prst="rect">
            <a:avLst/>
          </a:prstGeom>
        </p:spPr>
        <p:txBody>
          <a:bodyPr/>
          <a:lstStyle>
            <a:lvl1pPr defTabSz="685800"/>
          </a:lstStyle>
          <a:p>
            <a:r>
              <a:t>Title Text</a:t>
            </a:r>
          </a:p>
        </p:txBody>
      </p:sp>
      <p:sp>
        <p:nvSpPr>
          <p:cNvPr id="204" name="Body Level One…"/>
          <p:cNvSpPr txBox="1">
            <a:spLocks noGrp="1"/>
          </p:cNvSpPr>
          <p:nvPr>
            <p:ph type="body" sz="half" idx="1"/>
          </p:nvPr>
        </p:nvSpPr>
        <p:spPr>
          <a:xfrm>
            <a:off x="628650" y="1792431"/>
            <a:ext cx="3886200" cy="2883481"/>
          </a:xfrm>
          <a:prstGeom prst="rect">
            <a:avLst/>
          </a:prstGeom>
        </p:spPr>
        <p:txBody>
          <a:bodyPr/>
          <a:lstStyle>
            <a:lvl1pPr marL="171450" indent="-171450" defTabSz="685800"/>
            <a:lvl2pPr marL="542925" indent="-200025" defTabSz="685800"/>
            <a:lvl3pPr marL="925829" indent="-240029" defTabSz="685800"/>
            <a:lvl4pPr marL="1295400" indent="-266700" defTabSz="685800"/>
            <a:lvl5pPr marL="1638300" indent="-266700" defTabSz="685800"/>
          </a:lstStyle>
          <a:p>
            <a:r>
              <a:t>Body Level One</a:t>
            </a:r>
          </a:p>
          <a:p>
            <a:pPr lvl="1"/>
            <a:r>
              <a:t>Body Level Two</a:t>
            </a:r>
          </a:p>
          <a:p>
            <a:pPr lvl="2"/>
            <a:r>
              <a:t>Body Level Three</a:t>
            </a:r>
          </a:p>
          <a:p>
            <a:pPr lvl="3"/>
            <a:r>
              <a:t>Body Level Four</a:t>
            </a:r>
          </a:p>
          <a:p>
            <a:pPr lvl="4"/>
            <a:r>
              <a:t>Body Level Five</a:t>
            </a:r>
          </a:p>
        </p:txBody>
      </p:sp>
      <p:sp>
        <p:nvSpPr>
          <p:cNvPr id="205"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1659185590"/>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223"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224" name="Title Text"/>
          <p:cNvSpPr txBox="1">
            <a:spLocks noGrp="1"/>
          </p:cNvSpPr>
          <p:nvPr>
            <p:ph type="title"/>
          </p:nvPr>
        </p:nvSpPr>
        <p:spPr>
          <a:xfrm>
            <a:off x="628650" y="668696"/>
            <a:ext cx="7886700" cy="994173"/>
          </a:xfrm>
          <a:prstGeom prst="rect">
            <a:avLst/>
          </a:prstGeom>
        </p:spPr>
        <p:txBody>
          <a:bodyPr/>
          <a:lstStyle>
            <a:lvl1pPr defTabSz="685800"/>
          </a:lstStyle>
          <a:p>
            <a:r>
              <a:t>Title Text</a:t>
            </a:r>
          </a:p>
        </p:txBody>
      </p:sp>
      <p:sp>
        <p:nvSpPr>
          <p:cNvPr id="225"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3599782290"/>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type="tx">
  <p:cSld name="6_Blank">
    <p:spTree>
      <p:nvGrpSpPr>
        <p:cNvPr id="1" name=""/>
        <p:cNvGrpSpPr/>
        <p:nvPr/>
      </p:nvGrpSpPr>
      <p:grpSpPr>
        <a:xfrm>
          <a:off x="0" y="0"/>
          <a:ext cx="0" cy="0"/>
          <a:chOff x="0" y="0"/>
          <a:chExt cx="0" cy="0"/>
        </a:xfrm>
      </p:grpSpPr>
      <p:pic>
        <p:nvPicPr>
          <p:cNvPr id="240"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241"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3109681772"/>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tx">
  <p:cSld name="5_Blank">
    <p:bg>
      <p:bgPr>
        <a:solidFill>
          <a:srgbClr val="232C3A"/>
        </a:solidFill>
        <a:effectLst/>
      </p:bgPr>
    </p:bg>
    <p:spTree>
      <p:nvGrpSpPr>
        <p:cNvPr id="1" name=""/>
        <p:cNvGrpSpPr/>
        <p:nvPr/>
      </p:nvGrpSpPr>
      <p:grpSpPr>
        <a:xfrm>
          <a:off x="0" y="0"/>
          <a:ext cx="0" cy="0"/>
          <a:chOff x="0" y="0"/>
          <a:chExt cx="0" cy="0"/>
        </a:xfrm>
      </p:grpSpPr>
      <p:pic>
        <p:nvPicPr>
          <p:cNvPr id="280" name="Picture 8" descr="Picture 8"/>
          <p:cNvPicPr>
            <a:picLocks noChangeAspect="1"/>
          </p:cNvPicPr>
          <p:nvPr/>
        </p:nvPicPr>
        <p:blipFill>
          <a:blip r:embed="rId2"/>
          <a:stretch>
            <a:fillRect/>
          </a:stretch>
        </p:blipFill>
        <p:spPr>
          <a:xfrm>
            <a:off x="628650" y="264709"/>
            <a:ext cx="908847" cy="186065"/>
          </a:xfrm>
          <a:prstGeom prst="rect">
            <a:avLst/>
          </a:prstGeom>
          <a:ln w="12700">
            <a:miter lim="400000"/>
          </a:ln>
        </p:spPr>
      </p:pic>
      <p:sp>
        <p:nvSpPr>
          <p:cNvPr id="281"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3092988066"/>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296"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297" name="Title Text"/>
          <p:cNvSpPr txBox="1">
            <a:spLocks noGrp="1"/>
          </p:cNvSpPr>
          <p:nvPr>
            <p:ph type="title"/>
          </p:nvPr>
        </p:nvSpPr>
        <p:spPr>
          <a:xfrm>
            <a:off x="629840" y="740568"/>
            <a:ext cx="2949180" cy="885612"/>
          </a:xfrm>
          <a:prstGeom prst="rect">
            <a:avLst/>
          </a:prstGeom>
        </p:spPr>
        <p:txBody>
          <a:bodyPr anchor="b"/>
          <a:lstStyle>
            <a:lvl1pPr defTabSz="685800">
              <a:defRPr sz="2400"/>
            </a:lvl1pPr>
          </a:lstStyle>
          <a:p>
            <a:r>
              <a:t>Title Text</a:t>
            </a:r>
          </a:p>
        </p:txBody>
      </p:sp>
      <p:sp>
        <p:nvSpPr>
          <p:cNvPr id="298" name="Body Level One…"/>
          <p:cNvSpPr txBox="1">
            <a:spLocks noGrp="1"/>
          </p:cNvSpPr>
          <p:nvPr>
            <p:ph type="body" sz="half" idx="1"/>
          </p:nvPr>
        </p:nvSpPr>
        <p:spPr>
          <a:xfrm>
            <a:off x="3887390" y="740569"/>
            <a:ext cx="4629153" cy="3655219"/>
          </a:xfrm>
          <a:prstGeom prst="rect">
            <a:avLst/>
          </a:prstGeom>
        </p:spPr>
        <p:txBody>
          <a:bodyPr/>
          <a:lstStyle>
            <a:lvl1pPr marL="171450" indent="-171450" defTabSz="685800">
              <a:defRPr sz="2400"/>
            </a:lvl1pPr>
            <a:lvl2pPr marL="538843" indent="-195943" defTabSz="685800">
              <a:defRPr sz="2400"/>
            </a:lvl2pPr>
            <a:lvl3pPr marL="914400" indent="-228600" defTabSz="685800">
              <a:defRPr sz="2400"/>
            </a:lvl3pPr>
            <a:lvl4pPr marL="1303020" indent="-274320" defTabSz="685800">
              <a:defRPr sz="2400"/>
            </a:lvl4pPr>
            <a:lvl5pPr marL="1645920" indent="-274320" defTabSz="685800">
              <a:defRPr sz="2400"/>
            </a:lvl5pPr>
          </a:lstStyle>
          <a:p>
            <a:r>
              <a:t>Body Level One</a:t>
            </a:r>
          </a:p>
          <a:p>
            <a:pPr lvl="1"/>
            <a:r>
              <a:t>Body Level Two</a:t>
            </a:r>
          </a:p>
          <a:p>
            <a:pPr lvl="2"/>
            <a:r>
              <a:t>Body Level Three</a:t>
            </a:r>
          </a:p>
          <a:p>
            <a:pPr lvl="3"/>
            <a:r>
              <a:t>Body Level Four</a:t>
            </a:r>
          </a:p>
          <a:p>
            <a:pPr lvl="4"/>
            <a:r>
              <a:t>Body Level Five</a:t>
            </a:r>
          </a:p>
        </p:txBody>
      </p:sp>
      <p:sp>
        <p:nvSpPr>
          <p:cNvPr id="299" name="Text Placeholder 3"/>
          <p:cNvSpPr>
            <a:spLocks noGrp="1"/>
          </p:cNvSpPr>
          <p:nvPr>
            <p:ph type="body" sz="quarter" idx="13"/>
          </p:nvPr>
        </p:nvSpPr>
        <p:spPr>
          <a:xfrm>
            <a:off x="629840" y="1735280"/>
            <a:ext cx="2949179" cy="2666462"/>
          </a:xfrm>
          <a:prstGeom prst="rect">
            <a:avLst/>
          </a:prstGeom>
        </p:spPr>
        <p:txBody>
          <a:bodyPr/>
          <a:lstStyle>
            <a:lvl1pPr marL="171450" indent="-171450" defTabSz="685800">
              <a:defRPr/>
            </a:lvl1pPr>
          </a:lstStyle>
          <a:p>
            <a:pPr marL="228600" indent="-228600" defTabSz="914400"/>
            <a:endParaRPr/>
          </a:p>
        </p:txBody>
      </p:sp>
      <p:sp>
        <p:nvSpPr>
          <p:cNvPr id="300"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2962799437"/>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307" name="Picture 7" descr="Picture 7"/>
          <p:cNvPicPr>
            <a:picLocks noChangeAspect="1"/>
          </p:cNvPicPr>
          <p:nvPr/>
        </p:nvPicPr>
        <p:blipFill>
          <a:blip r:embed="rId2"/>
          <a:stretch>
            <a:fillRect/>
          </a:stretch>
        </p:blipFill>
        <p:spPr>
          <a:xfrm>
            <a:off x="628650" y="269907"/>
            <a:ext cx="908847" cy="186065"/>
          </a:xfrm>
          <a:prstGeom prst="rect">
            <a:avLst/>
          </a:prstGeom>
          <a:ln w="12700">
            <a:miter lim="400000"/>
          </a:ln>
        </p:spPr>
      </p:pic>
      <p:sp>
        <p:nvSpPr>
          <p:cNvPr id="308" name="Title Text"/>
          <p:cNvSpPr txBox="1">
            <a:spLocks noGrp="1"/>
          </p:cNvSpPr>
          <p:nvPr>
            <p:ph type="title"/>
          </p:nvPr>
        </p:nvSpPr>
        <p:spPr>
          <a:xfrm>
            <a:off x="629840" y="740568"/>
            <a:ext cx="2949180" cy="802482"/>
          </a:xfrm>
          <a:prstGeom prst="rect">
            <a:avLst/>
          </a:prstGeom>
        </p:spPr>
        <p:txBody>
          <a:bodyPr anchor="b"/>
          <a:lstStyle>
            <a:lvl1pPr defTabSz="685800">
              <a:defRPr sz="2400"/>
            </a:lvl1pPr>
          </a:lstStyle>
          <a:p>
            <a:r>
              <a:t>Title Text</a:t>
            </a:r>
          </a:p>
        </p:txBody>
      </p:sp>
      <p:sp>
        <p:nvSpPr>
          <p:cNvPr id="309" name="Picture Placeholder 2"/>
          <p:cNvSpPr>
            <a:spLocks noGrp="1"/>
          </p:cNvSpPr>
          <p:nvPr>
            <p:ph type="pic" sz="half" idx="13"/>
          </p:nvPr>
        </p:nvSpPr>
        <p:spPr>
          <a:xfrm>
            <a:off x="3887390" y="740569"/>
            <a:ext cx="4629153" cy="3655219"/>
          </a:xfrm>
          <a:prstGeom prst="rect">
            <a:avLst/>
          </a:prstGeom>
        </p:spPr>
        <p:txBody>
          <a:bodyPr lIns="91439" tIns="45719" rIns="91439" bIns="45719">
            <a:noAutofit/>
          </a:bodyPr>
          <a:lstStyle/>
          <a:p>
            <a:endParaRPr dirty="0"/>
          </a:p>
        </p:txBody>
      </p:sp>
      <p:sp>
        <p:nvSpPr>
          <p:cNvPr id="310" name="Body Level One…"/>
          <p:cNvSpPr txBox="1">
            <a:spLocks noGrp="1"/>
          </p:cNvSpPr>
          <p:nvPr>
            <p:ph type="body" sz="quarter" idx="1"/>
          </p:nvPr>
        </p:nvSpPr>
        <p:spPr>
          <a:xfrm>
            <a:off x="629840" y="1735280"/>
            <a:ext cx="2949180" cy="2666462"/>
          </a:xfrm>
          <a:prstGeom prst="rect">
            <a:avLst/>
          </a:prstGeom>
        </p:spPr>
        <p:txBody>
          <a:bodyPr/>
          <a:lstStyle>
            <a:lvl1pPr marL="0" indent="0" defTabSz="685800">
              <a:buClrTx/>
              <a:buSzTx/>
              <a:buFontTx/>
              <a:buNone/>
              <a:defRPr sz="1200"/>
            </a:lvl1pPr>
            <a:lvl2pPr marL="0" indent="0" defTabSz="685800">
              <a:buClrTx/>
              <a:buSzTx/>
              <a:buFontTx/>
              <a:buNone/>
              <a:defRPr sz="1200"/>
            </a:lvl2pPr>
            <a:lvl3pPr marL="0" indent="0" defTabSz="685800">
              <a:buClrTx/>
              <a:buSzTx/>
              <a:buFontTx/>
              <a:buNone/>
              <a:defRPr sz="1200"/>
            </a:lvl3pPr>
            <a:lvl4pPr marL="0" indent="0" defTabSz="685800">
              <a:buClrTx/>
              <a:buSzTx/>
              <a:buFontTx/>
              <a:buNone/>
              <a:defRPr sz="1200"/>
            </a:lvl4pPr>
            <a:lvl5pPr marL="0" indent="0" defTabSz="685800">
              <a:buClrTx/>
              <a:buSzTx/>
              <a:buFontTx/>
              <a:buNone/>
              <a:defRPr sz="1200"/>
            </a:lvl5pPr>
          </a:lstStyle>
          <a:p>
            <a:r>
              <a:t>Body Level One</a:t>
            </a:r>
          </a:p>
          <a:p>
            <a:pPr lvl="1"/>
            <a:r>
              <a:t>Body Level Two</a:t>
            </a:r>
          </a:p>
          <a:p>
            <a:pPr lvl="2"/>
            <a:r>
              <a:t>Body Level Three</a:t>
            </a:r>
          </a:p>
          <a:p>
            <a:pPr lvl="3"/>
            <a:r>
              <a:t>Body Level Four</a:t>
            </a:r>
          </a:p>
          <a:p>
            <a:pPr lvl="4"/>
            <a:r>
              <a:t>Body Level Five</a:t>
            </a:r>
          </a:p>
        </p:txBody>
      </p:sp>
      <p:sp>
        <p:nvSpPr>
          <p:cNvPr id="311" name="Slide Number"/>
          <p:cNvSpPr txBox="1">
            <a:spLocks noGrp="1"/>
          </p:cNvSpPr>
          <p:nvPr>
            <p:ph type="sldNum" sz="quarter" idx="2"/>
          </p:nvPr>
        </p:nvSpPr>
        <p:spPr>
          <a:xfrm>
            <a:off x="8333255" y="4826814"/>
            <a:ext cx="182097" cy="184662"/>
          </a:xfrm>
          <a:prstGeom prst="rect">
            <a:avLst/>
          </a:prstGeom>
        </p:spPr>
        <p:txBody>
          <a:bodyPr/>
          <a:lstStyle>
            <a:lvl1pPr defTabSz="685800"/>
          </a:lstStyle>
          <a:p>
            <a:pPr hangingPunct="0">
              <a:defRPr/>
            </a:pPr>
            <a:fld id="{86CB4B4D-7CA3-9044-876B-883B54F8677D}" type="slidenum">
              <a:rPr lang="en-GB" kern="0" smtClean="0"/>
              <a:pPr hangingPunct="0">
                <a:defRPr/>
              </a:pPr>
              <a:t>‹#›</a:t>
            </a:fld>
            <a:endParaRPr lang="en-GB" kern="0" dirty="0"/>
          </a:p>
        </p:txBody>
      </p:sp>
    </p:spTree>
    <p:extLst>
      <p:ext uri="{BB962C8B-B14F-4D97-AF65-F5344CB8AC3E}">
        <p14:creationId xmlns:p14="http://schemas.microsoft.com/office/powerpoint/2010/main" val="793791154"/>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p:cSld name="4_Title and Content">
    <p:bg>
      <p:bgPr>
        <a:gradFill>
          <a:gsLst>
            <a:gs pos="0">
              <a:srgbClr val="3F3F3F"/>
            </a:gs>
            <a:gs pos="100000">
              <a:schemeClr val="dk1"/>
            </a:gs>
          </a:gsLst>
          <a:path path="circle">
            <a:fillToRect l="50000" t="50000" r="50000" b="50000"/>
          </a:path>
          <a:tileRect/>
        </a:gradFill>
        <a:effectLst/>
      </p:bgPr>
    </p:bg>
    <p:spTree>
      <p:nvGrpSpPr>
        <p:cNvPr id="1" name="Shape 10"/>
        <p:cNvGrpSpPr/>
        <p:nvPr/>
      </p:nvGrpSpPr>
      <p:grpSpPr>
        <a:xfrm>
          <a:off x="0" y="0"/>
          <a:ext cx="0" cy="0"/>
          <a:chOff x="0" y="0"/>
          <a:chExt cx="0" cy="0"/>
        </a:xfrm>
      </p:grpSpPr>
      <p:sp>
        <p:nvSpPr>
          <p:cNvPr id="2" name="Shape 12"/>
          <p:cNvSpPr txBox="1"/>
          <p:nvPr userDrawn="1"/>
        </p:nvSpPr>
        <p:spPr>
          <a:xfrm>
            <a:off x="380985" y="4575377"/>
            <a:ext cx="1713892" cy="283437"/>
          </a:xfrm>
          <a:prstGeom prst="rect">
            <a:avLst/>
          </a:prstGeom>
          <a:noFill/>
          <a:ln>
            <a:noFill/>
          </a:ln>
        </p:spPr>
        <p:txBody>
          <a:bodyPr lIns="91397" tIns="45686" rIns="91397" bIns="45686" anchor="ctr" anchorCtr="0">
            <a:noAutofit/>
          </a:bodyPr>
          <a:lstStyle/>
          <a:p>
            <a:pPr hangingPunct="1">
              <a:buClr>
                <a:srgbClr val="4F6128"/>
              </a:buClr>
              <a:buSzPct val="25000"/>
              <a:buFont typeface="Source Sans Pro"/>
              <a:buNone/>
            </a:pPr>
            <a:r>
              <a:rPr lang="en-US" sz="800" b="1" kern="1200" dirty="0">
                <a:solidFill>
                  <a:prstClr val="black">
                    <a:lumMod val="65000"/>
                    <a:lumOff val="35000"/>
                  </a:prstClr>
                </a:solidFill>
                <a:latin typeface="Source Sans Pro"/>
                <a:ea typeface="Source Sans Pro"/>
                <a:cs typeface="Source Sans Pro"/>
                <a:sym typeface="Source Sans Pro"/>
              </a:rPr>
              <a:t>Ph.Creative</a:t>
            </a:r>
          </a:p>
          <a:p>
            <a:pPr hangingPunct="1">
              <a:buClr>
                <a:srgbClr val="4F6128"/>
              </a:buClr>
              <a:buSzPct val="25000"/>
              <a:buFont typeface="Source Sans Pro"/>
              <a:buNone/>
            </a:pPr>
            <a:r>
              <a:rPr lang="en-US" sz="800" kern="1200" dirty="0">
                <a:solidFill>
                  <a:prstClr val="black">
                    <a:lumMod val="65000"/>
                    <a:lumOff val="35000"/>
                  </a:prstClr>
                </a:solidFill>
                <a:latin typeface="Source Sans Pro"/>
                <a:ea typeface="Source Sans Pro"/>
                <a:cs typeface="Source Sans Pro"/>
                <a:sym typeface="Source Sans Pro"/>
              </a:rPr>
              <a:t>Digital Marketing Agency</a:t>
            </a:r>
          </a:p>
        </p:txBody>
      </p:sp>
    </p:spTree>
    <p:extLst>
      <p:ext uri="{BB962C8B-B14F-4D97-AF65-F5344CB8AC3E}">
        <p14:creationId xmlns:p14="http://schemas.microsoft.com/office/powerpoint/2010/main" val="264602602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C7B5-FCAA-884E-A211-AB4304600645}"/>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a:t>Click to edit Master title style</a:t>
            </a:r>
            <a:endParaRPr lang="en-US" dirty="0"/>
          </a:p>
        </p:txBody>
      </p:sp>
      <p:pic>
        <p:nvPicPr>
          <p:cNvPr id="7" name="Picture 6">
            <a:extLst>
              <a:ext uri="{FF2B5EF4-FFF2-40B4-BE49-F238E27FC236}">
                <a16:creationId xmlns:a16="http://schemas.microsoft.com/office/drawing/2014/main" id="{5422149B-A23E-104C-B1DC-12ECCA7B00F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8" name="TextBox 7">
            <a:extLst>
              <a:ext uri="{FF2B5EF4-FFF2-40B4-BE49-F238E27FC236}">
                <a16:creationId xmlns:a16="http://schemas.microsoft.com/office/drawing/2014/main" id="{8D46E9A3-3AB3-C147-BC00-B340EF7377F7}"/>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Tree>
    <p:extLst>
      <p:ext uri="{BB962C8B-B14F-4D97-AF65-F5344CB8AC3E}">
        <p14:creationId xmlns:p14="http://schemas.microsoft.com/office/powerpoint/2010/main" val="15621030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1_Title Slid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C7B5-FCAA-884E-A211-AB4304600645}"/>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a:t>Click to edit Master title style</a:t>
            </a:r>
            <a:endParaRPr lang="en-US" dirty="0"/>
          </a:p>
        </p:txBody>
      </p:sp>
      <p:pic>
        <p:nvPicPr>
          <p:cNvPr id="7" name="Picture 6">
            <a:extLst>
              <a:ext uri="{FF2B5EF4-FFF2-40B4-BE49-F238E27FC236}">
                <a16:creationId xmlns:a16="http://schemas.microsoft.com/office/drawing/2014/main" id="{5422149B-A23E-104C-B1DC-12ECCA7B00F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8" name="TextBox 7">
            <a:extLst>
              <a:ext uri="{FF2B5EF4-FFF2-40B4-BE49-F238E27FC236}">
                <a16:creationId xmlns:a16="http://schemas.microsoft.com/office/drawing/2014/main" id="{8D46E9A3-3AB3-C147-BC00-B340EF7377F7}"/>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pic>
        <p:nvPicPr>
          <p:cNvPr id="5" name="Picture 4">
            <a:extLst>
              <a:ext uri="{FF2B5EF4-FFF2-40B4-BE49-F238E27FC236}">
                <a16:creationId xmlns:a16="http://schemas.microsoft.com/office/drawing/2014/main" id="{208D5DA7-E5FA-7341-A13E-916B33259393}"/>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t="-1014"/>
          <a:stretch/>
        </p:blipFill>
        <p:spPr>
          <a:xfrm rot="5098489">
            <a:off x="7766468" y="3117201"/>
            <a:ext cx="1508023" cy="2835869"/>
          </a:xfrm>
          <a:prstGeom prst="rect">
            <a:avLst/>
          </a:prstGeom>
        </p:spPr>
      </p:pic>
      <p:sp>
        <p:nvSpPr>
          <p:cNvPr id="10" name="Oval 9">
            <a:extLst>
              <a:ext uri="{FF2B5EF4-FFF2-40B4-BE49-F238E27FC236}">
                <a16:creationId xmlns:a16="http://schemas.microsoft.com/office/drawing/2014/main" id="{035457BE-9B20-E44C-8DE3-FEDCAFE7E3FC}"/>
              </a:ext>
            </a:extLst>
          </p:cNvPr>
          <p:cNvSpPr/>
          <p:nvPr userDrawn="1"/>
        </p:nvSpPr>
        <p:spPr>
          <a:xfrm>
            <a:off x="8741147" y="-170686"/>
            <a:ext cx="581094" cy="58109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7DDC944-1D4E-5849-996F-E22A45915DE1}"/>
              </a:ext>
            </a:extLst>
          </p:cNvPr>
          <p:cNvSpPr/>
          <p:nvPr userDrawn="1"/>
        </p:nvSpPr>
        <p:spPr>
          <a:xfrm>
            <a:off x="3595323" y="4961486"/>
            <a:ext cx="364029" cy="36402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518029751"/>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2487978-6C17-5944-84D2-8E58FE327084}"/>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tx1"/>
                </a:solidFill>
                <a:latin typeface="RM Pro Bold" pitchFamily="2" charset="0"/>
              </a:defRPr>
            </a:lvl1pPr>
          </a:lstStyle>
          <a:p>
            <a:r>
              <a:rPr lang="en-GB"/>
              <a:t>Click to edit Master title style</a:t>
            </a:r>
            <a:endParaRPr lang="en-US" dirty="0"/>
          </a:p>
        </p:txBody>
      </p:sp>
      <p:sp>
        <p:nvSpPr>
          <p:cNvPr id="4" name="TextBox 3">
            <a:extLst>
              <a:ext uri="{FF2B5EF4-FFF2-40B4-BE49-F238E27FC236}">
                <a16:creationId xmlns:a16="http://schemas.microsoft.com/office/drawing/2014/main" id="{177ADEC9-BFD7-2C43-8EA1-E7BB18CDFB0B}"/>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pic>
        <p:nvPicPr>
          <p:cNvPr id="5" name="Picture 4" descr="Icon&#10;&#10;Description automatically generated">
            <a:extLst>
              <a:ext uri="{FF2B5EF4-FFF2-40B4-BE49-F238E27FC236}">
                <a16:creationId xmlns:a16="http://schemas.microsoft.com/office/drawing/2014/main" id="{BAE2E1E6-4033-8C4A-B918-CEA3A3764A05}"/>
              </a:ext>
            </a:extLst>
          </p:cNvPr>
          <p:cNvPicPr>
            <a:picLocks noChangeAspect="1"/>
          </p:cNvPicPr>
          <p:nvPr userDrawn="1"/>
        </p:nvPicPr>
        <p:blipFill>
          <a:blip r:embed="rId2"/>
          <a:stretch>
            <a:fillRect/>
          </a:stretch>
        </p:blipFill>
        <p:spPr>
          <a:xfrm>
            <a:off x="218114" y="228600"/>
            <a:ext cx="581094" cy="446545"/>
          </a:xfrm>
          <a:prstGeom prst="rect">
            <a:avLst/>
          </a:prstGeom>
        </p:spPr>
      </p:pic>
    </p:spTree>
    <p:extLst>
      <p:ext uri="{BB962C8B-B14F-4D97-AF65-F5344CB8AC3E}">
        <p14:creationId xmlns:p14="http://schemas.microsoft.com/office/powerpoint/2010/main" val="196064846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1_Title Slide 2">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2487978-6C17-5944-84D2-8E58FE327084}"/>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tx1"/>
                </a:solidFill>
                <a:latin typeface="RM Pro Bold" pitchFamily="2" charset="0"/>
              </a:defRPr>
            </a:lvl1pPr>
          </a:lstStyle>
          <a:p>
            <a:r>
              <a:rPr lang="en-GB"/>
              <a:t>Click to edit Master title style</a:t>
            </a:r>
            <a:endParaRPr lang="en-US" dirty="0"/>
          </a:p>
        </p:txBody>
      </p:sp>
      <p:sp>
        <p:nvSpPr>
          <p:cNvPr id="4" name="TextBox 3">
            <a:extLst>
              <a:ext uri="{FF2B5EF4-FFF2-40B4-BE49-F238E27FC236}">
                <a16:creationId xmlns:a16="http://schemas.microsoft.com/office/drawing/2014/main" id="{177ADEC9-BFD7-2C43-8EA1-E7BB18CDFB0B}"/>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pic>
        <p:nvPicPr>
          <p:cNvPr id="5" name="Picture 4" descr="Icon&#10;&#10;Description automatically generated">
            <a:extLst>
              <a:ext uri="{FF2B5EF4-FFF2-40B4-BE49-F238E27FC236}">
                <a16:creationId xmlns:a16="http://schemas.microsoft.com/office/drawing/2014/main" id="{BAE2E1E6-4033-8C4A-B918-CEA3A3764A05}"/>
              </a:ext>
            </a:extLst>
          </p:cNvPr>
          <p:cNvPicPr>
            <a:picLocks noChangeAspect="1"/>
          </p:cNvPicPr>
          <p:nvPr userDrawn="1"/>
        </p:nvPicPr>
        <p:blipFill>
          <a:blip r:embed="rId2"/>
          <a:stretch>
            <a:fillRect/>
          </a:stretch>
        </p:blipFill>
        <p:spPr>
          <a:xfrm>
            <a:off x="218114" y="228600"/>
            <a:ext cx="581094" cy="446545"/>
          </a:xfrm>
          <a:prstGeom prst="rect">
            <a:avLst/>
          </a:prstGeom>
        </p:spPr>
      </p:pic>
      <p:pic>
        <p:nvPicPr>
          <p:cNvPr id="6" name="Picture 5">
            <a:extLst>
              <a:ext uri="{FF2B5EF4-FFF2-40B4-BE49-F238E27FC236}">
                <a16:creationId xmlns:a16="http://schemas.microsoft.com/office/drawing/2014/main" id="{77FD9671-EA31-5143-A954-0E5302940B85}"/>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t="-1014"/>
          <a:stretch/>
        </p:blipFill>
        <p:spPr>
          <a:xfrm rot="5098489">
            <a:off x="7766468" y="3117201"/>
            <a:ext cx="1508023" cy="2835869"/>
          </a:xfrm>
          <a:prstGeom prst="rect">
            <a:avLst/>
          </a:prstGeom>
        </p:spPr>
      </p:pic>
      <p:sp>
        <p:nvSpPr>
          <p:cNvPr id="7" name="Oval 6">
            <a:extLst>
              <a:ext uri="{FF2B5EF4-FFF2-40B4-BE49-F238E27FC236}">
                <a16:creationId xmlns:a16="http://schemas.microsoft.com/office/drawing/2014/main" id="{4A984683-5F3D-8E40-BC5E-976BBF8CFB22}"/>
              </a:ext>
            </a:extLst>
          </p:cNvPr>
          <p:cNvSpPr/>
          <p:nvPr userDrawn="1"/>
        </p:nvSpPr>
        <p:spPr>
          <a:xfrm>
            <a:off x="8741147" y="-170686"/>
            <a:ext cx="581094" cy="58109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Oval 7">
            <a:extLst>
              <a:ext uri="{FF2B5EF4-FFF2-40B4-BE49-F238E27FC236}">
                <a16:creationId xmlns:a16="http://schemas.microsoft.com/office/drawing/2014/main" id="{4F50A289-2F92-554F-8296-06760D87B3A4}"/>
              </a:ext>
            </a:extLst>
          </p:cNvPr>
          <p:cNvSpPr/>
          <p:nvPr userDrawn="1"/>
        </p:nvSpPr>
        <p:spPr>
          <a:xfrm>
            <a:off x="3595323" y="4961486"/>
            <a:ext cx="364029" cy="36402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476826001"/>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itle Slide 3">
    <p:bg>
      <p:bgPr>
        <a:solidFill>
          <a:schemeClr val="accent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CB8459E-D026-6F40-9573-33F85F660B79}"/>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a:t>Click to edit Master title style</a:t>
            </a:r>
            <a:endParaRPr lang="en-US" dirty="0"/>
          </a:p>
        </p:txBody>
      </p:sp>
      <p:pic>
        <p:nvPicPr>
          <p:cNvPr id="4" name="Picture 3">
            <a:extLst>
              <a:ext uri="{FF2B5EF4-FFF2-40B4-BE49-F238E27FC236}">
                <a16:creationId xmlns:a16="http://schemas.microsoft.com/office/drawing/2014/main" id="{05DABDE5-1C11-9046-96C6-29CA4BD6876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F8119B7C-27C0-474B-B1E9-4F27B5023754}"/>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Tree>
    <p:extLst>
      <p:ext uri="{BB962C8B-B14F-4D97-AF65-F5344CB8AC3E}">
        <p14:creationId xmlns:p14="http://schemas.microsoft.com/office/powerpoint/2010/main" val="783984463"/>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itle Slide 4">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E8DBB5E-D2DB-F34C-BECF-379686F1FBC9}"/>
              </a:ext>
            </a:extLst>
          </p:cNvPr>
          <p:cNvSpPr>
            <a:spLocks noGrp="1"/>
          </p:cNvSpPr>
          <p:nvPr>
            <p:ph type="ctrTitle"/>
          </p:nvPr>
        </p:nvSpPr>
        <p:spPr>
          <a:xfrm>
            <a:off x="1143000" y="2083777"/>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a:t>Click to edit Master title style</a:t>
            </a:r>
            <a:endParaRPr lang="en-US" dirty="0"/>
          </a:p>
        </p:txBody>
      </p:sp>
      <p:pic>
        <p:nvPicPr>
          <p:cNvPr id="4" name="Picture 3">
            <a:extLst>
              <a:ext uri="{FF2B5EF4-FFF2-40B4-BE49-F238E27FC236}">
                <a16:creationId xmlns:a16="http://schemas.microsoft.com/office/drawing/2014/main" id="{7DF6CA5C-87C8-5347-AD73-B149BACDE22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73081294-8563-D045-9434-C6CD7B4FBF30}"/>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Tree>
    <p:extLst>
      <p:ext uri="{BB962C8B-B14F-4D97-AF65-F5344CB8AC3E}">
        <p14:creationId xmlns:p14="http://schemas.microsoft.com/office/powerpoint/2010/main" val="848430225"/>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CC8B75-7F86-0D4C-8B58-7B334B5D404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358B8412-4ABB-1A4B-AAA4-27373B09036D}"/>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7" name="Title Placeholder 1">
            <a:extLst>
              <a:ext uri="{FF2B5EF4-FFF2-40B4-BE49-F238E27FC236}">
                <a16:creationId xmlns:a16="http://schemas.microsoft.com/office/drawing/2014/main" id="{75B36EC1-95A2-0448-B4D4-886FE3C68467}"/>
              </a:ext>
            </a:extLst>
          </p:cNvPr>
          <p:cNvSpPr>
            <a:spLocks noGrp="1"/>
          </p:cNvSpPr>
          <p:nvPr>
            <p:ph type="title"/>
          </p:nvPr>
        </p:nvSpPr>
        <p:spPr>
          <a:xfrm>
            <a:off x="628651" y="1285690"/>
            <a:ext cx="3242801" cy="994172"/>
          </a:xfrm>
          <a:prstGeom prst="rect">
            <a:avLst/>
          </a:prstGeom>
        </p:spPr>
        <p:txBody>
          <a:bodyPr vert="horz" lIns="91440" tIns="45720" rIns="91440" bIns="45720" rtlCol="0" anchor="ctr">
            <a:normAutofit/>
          </a:bodyPr>
          <a:lstStyle>
            <a:lvl1pPr>
              <a:defRPr b="1" i="0">
                <a:solidFill>
                  <a:schemeClr val="bg1"/>
                </a:solidFill>
                <a:latin typeface="RM Pro Bold" pitchFamily="2" charset="0"/>
              </a:defRPr>
            </a:lvl1pPr>
          </a:lstStyle>
          <a:p>
            <a:r>
              <a:rPr lang="en-GB"/>
              <a:t>Click to edit Master title style</a:t>
            </a:r>
            <a:endParaRPr lang="en-US" dirty="0"/>
          </a:p>
        </p:txBody>
      </p:sp>
      <p:sp>
        <p:nvSpPr>
          <p:cNvPr id="8" name="Text Placeholder 2">
            <a:extLst>
              <a:ext uri="{FF2B5EF4-FFF2-40B4-BE49-F238E27FC236}">
                <a16:creationId xmlns:a16="http://schemas.microsoft.com/office/drawing/2014/main" id="{82AA4D1B-5DA1-FF4E-AB2C-30D60D4C01D2}"/>
              </a:ext>
            </a:extLst>
          </p:cNvPr>
          <p:cNvSpPr>
            <a:spLocks noGrp="1"/>
          </p:cNvSpPr>
          <p:nvPr>
            <p:ph idx="1" hasCustomPrompt="1"/>
          </p:nvPr>
        </p:nvSpPr>
        <p:spPr>
          <a:xfrm>
            <a:off x="628651" y="2381064"/>
            <a:ext cx="3242801" cy="1727942"/>
          </a:xfrm>
          <a:prstGeom prst="rect">
            <a:avLst/>
          </a:prstGeom>
        </p:spPr>
        <p:txBody>
          <a:bodyPr vert="horz" lIns="91440" tIns="45720" rIns="91440" bIns="45720" rtlCol="0">
            <a:normAutofit/>
          </a:bodyPr>
          <a:lstStyle>
            <a:lvl1pPr marL="0" indent="0">
              <a:buNone/>
              <a:defRPr b="0" i="0">
                <a:solidFill>
                  <a:schemeClr val="bg1"/>
                </a:solidFill>
                <a:latin typeface="RM Pro" pitchFamily="2" charset="0"/>
              </a:defRPr>
            </a:lvl1pPr>
          </a:lstStyle>
          <a:p>
            <a:pPr lvl="0"/>
            <a:r>
              <a:rPr lang="en-GB" dirty="0"/>
              <a:t>Click to edit Master subtitle style</a:t>
            </a:r>
          </a:p>
        </p:txBody>
      </p:sp>
      <p:pic>
        <p:nvPicPr>
          <p:cNvPr id="9" name="Picture 8">
            <a:extLst>
              <a:ext uri="{FF2B5EF4-FFF2-40B4-BE49-F238E27FC236}">
                <a16:creationId xmlns:a16="http://schemas.microsoft.com/office/drawing/2014/main" id="{2AA271DF-59A1-8347-9C03-557872F76EA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2608" t="5237" b="-1826"/>
          <a:stretch/>
        </p:blipFill>
        <p:spPr>
          <a:xfrm>
            <a:off x="4461498" y="1033272"/>
            <a:ext cx="4700016" cy="4217405"/>
          </a:xfrm>
          <a:prstGeom prst="rect">
            <a:avLst/>
          </a:prstGeom>
        </p:spPr>
      </p:pic>
      <p:pic>
        <p:nvPicPr>
          <p:cNvPr id="10" name="Picture 9">
            <a:extLst>
              <a:ext uri="{FF2B5EF4-FFF2-40B4-BE49-F238E27FC236}">
                <a16:creationId xmlns:a16="http://schemas.microsoft.com/office/drawing/2014/main" id="{D28EF606-1E5F-DB4F-8A17-0C5FCAEF9C7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l="35492" t="-1561" r="1" b="1"/>
          <a:stretch/>
        </p:blipFill>
        <p:spPr>
          <a:xfrm>
            <a:off x="4349659" y="837926"/>
            <a:ext cx="4909553" cy="4347972"/>
          </a:xfrm>
          <a:prstGeom prst="rect">
            <a:avLst/>
          </a:prstGeom>
        </p:spPr>
      </p:pic>
      <p:sp>
        <p:nvSpPr>
          <p:cNvPr id="15" name="Oval 14">
            <a:extLst>
              <a:ext uri="{FF2B5EF4-FFF2-40B4-BE49-F238E27FC236}">
                <a16:creationId xmlns:a16="http://schemas.microsoft.com/office/drawing/2014/main" id="{BEEF3836-933C-B54E-A157-2F862B6083A3}"/>
              </a:ext>
            </a:extLst>
          </p:cNvPr>
          <p:cNvSpPr/>
          <p:nvPr userDrawn="1"/>
        </p:nvSpPr>
        <p:spPr>
          <a:xfrm>
            <a:off x="4517136" y="4957812"/>
            <a:ext cx="352840" cy="35284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Oval 15">
            <a:extLst>
              <a:ext uri="{FF2B5EF4-FFF2-40B4-BE49-F238E27FC236}">
                <a16:creationId xmlns:a16="http://schemas.microsoft.com/office/drawing/2014/main" id="{75F853B9-36B0-7045-81E3-D98BDD330D0A}"/>
              </a:ext>
            </a:extLst>
          </p:cNvPr>
          <p:cNvSpPr/>
          <p:nvPr userDrawn="1"/>
        </p:nvSpPr>
        <p:spPr>
          <a:xfrm>
            <a:off x="7634466" y="-227301"/>
            <a:ext cx="454602" cy="45460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120152061"/>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4F035E7-441F-C742-9307-50C926B8B59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20851"/>
          <a:stretch/>
        </p:blipFill>
        <p:spPr>
          <a:xfrm>
            <a:off x="4572001" y="1292527"/>
            <a:ext cx="4571999" cy="3850973"/>
          </a:xfrm>
          <a:prstGeom prst="rect">
            <a:avLst/>
          </a:prstGeom>
        </p:spPr>
      </p:pic>
      <p:pic>
        <p:nvPicPr>
          <p:cNvPr id="4" name="Picture 3">
            <a:extLst>
              <a:ext uri="{FF2B5EF4-FFF2-40B4-BE49-F238E27FC236}">
                <a16:creationId xmlns:a16="http://schemas.microsoft.com/office/drawing/2014/main" id="{0ECC8B75-7F86-0D4C-8B58-7B334B5D404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358B8412-4ABB-1A4B-AAA4-27373B09036D}"/>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7" name="Title Placeholder 1">
            <a:extLst>
              <a:ext uri="{FF2B5EF4-FFF2-40B4-BE49-F238E27FC236}">
                <a16:creationId xmlns:a16="http://schemas.microsoft.com/office/drawing/2014/main" id="{75B36EC1-95A2-0448-B4D4-886FE3C68467}"/>
              </a:ext>
            </a:extLst>
          </p:cNvPr>
          <p:cNvSpPr>
            <a:spLocks noGrp="1"/>
          </p:cNvSpPr>
          <p:nvPr>
            <p:ph type="title"/>
          </p:nvPr>
        </p:nvSpPr>
        <p:spPr>
          <a:xfrm>
            <a:off x="628651" y="1285690"/>
            <a:ext cx="3242801" cy="994172"/>
          </a:xfrm>
          <a:prstGeom prst="rect">
            <a:avLst/>
          </a:prstGeom>
        </p:spPr>
        <p:txBody>
          <a:bodyPr vert="horz" lIns="91440" tIns="45720" rIns="91440" bIns="45720" rtlCol="0" anchor="ctr">
            <a:normAutofit/>
          </a:bodyPr>
          <a:lstStyle>
            <a:lvl1pPr>
              <a:defRPr b="1" i="0">
                <a:solidFill>
                  <a:schemeClr val="bg1"/>
                </a:solidFill>
                <a:latin typeface="RM Pro Bold" pitchFamily="2" charset="0"/>
              </a:defRPr>
            </a:lvl1pPr>
          </a:lstStyle>
          <a:p>
            <a:r>
              <a:rPr lang="en-GB"/>
              <a:t>Click to edit Master title style</a:t>
            </a:r>
            <a:endParaRPr lang="en-US" dirty="0"/>
          </a:p>
        </p:txBody>
      </p:sp>
      <p:sp>
        <p:nvSpPr>
          <p:cNvPr id="8" name="Text Placeholder 2">
            <a:extLst>
              <a:ext uri="{FF2B5EF4-FFF2-40B4-BE49-F238E27FC236}">
                <a16:creationId xmlns:a16="http://schemas.microsoft.com/office/drawing/2014/main" id="{82AA4D1B-5DA1-FF4E-AB2C-30D60D4C01D2}"/>
              </a:ext>
            </a:extLst>
          </p:cNvPr>
          <p:cNvSpPr>
            <a:spLocks noGrp="1"/>
          </p:cNvSpPr>
          <p:nvPr>
            <p:ph idx="1" hasCustomPrompt="1"/>
          </p:nvPr>
        </p:nvSpPr>
        <p:spPr>
          <a:xfrm>
            <a:off x="628651" y="2381064"/>
            <a:ext cx="3242801" cy="1727942"/>
          </a:xfrm>
          <a:prstGeom prst="rect">
            <a:avLst/>
          </a:prstGeom>
        </p:spPr>
        <p:txBody>
          <a:bodyPr vert="horz" lIns="91440" tIns="45720" rIns="91440" bIns="45720" rtlCol="0">
            <a:normAutofit/>
          </a:bodyPr>
          <a:lstStyle>
            <a:lvl1pPr marL="0" indent="0">
              <a:buNone/>
              <a:defRPr b="0" i="0">
                <a:solidFill>
                  <a:schemeClr val="bg1"/>
                </a:solidFill>
                <a:latin typeface="RM Pro" pitchFamily="2" charset="0"/>
              </a:defRPr>
            </a:lvl1pPr>
          </a:lstStyle>
          <a:p>
            <a:pPr lvl="0"/>
            <a:r>
              <a:rPr lang="en-GB" dirty="0"/>
              <a:t>Click to edit Master subtitle style</a:t>
            </a:r>
          </a:p>
        </p:txBody>
      </p:sp>
      <p:pic>
        <p:nvPicPr>
          <p:cNvPr id="10" name="Picture 9">
            <a:extLst>
              <a:ext uri="{FF2B5EF4-FFF2-40B4-BE49-F238E27FC236}">
                <a16:creationId xmlns:a16="http://schemas.microsoft.com/office/drawing/2014/main" id="{D28EF606-1E5F-DB4F-8A17-0C5FCAEF9C7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l="35492" t="-1561" r="1" b="1"/>
          <a:stretch/>
        </p:blipFill>
        <p:spPr>
          <a:xfrm>
            <a:off x="4349659" y="837926"/>
            <a:ext cx="4909553" cy="4347972"/>
          </a:xfrm>
          <a:prstGeom prst="rect">
            <a:avLst/>
          </a:prstGeom>
        </p:spPr>
      </p:pic>
      <p:sp>
        <p:nvSpPr>
          <p:cNvPr id="14" name="Oval 13">
            <a:extLst>
              <a:ext uri="{FF2B5EF4-FFF2-40B4-BE49-F238E27FC236}">
                <a16:creationId xmlns:a16="http://schemas.microsoft.com/office/drawing/2014/main" id="{F7843165-CCB2-FA42-AA6D-493E7C84B831}"/>
              </a:ext>
            </a:extLst>
          </p:cNvPr>
          <p:cNvSpPr/>
          <p:nvPr userDrawn="1"/>
        </p:nvSpPr>
        <p:spPr>
          <a:xfrm>
            <a:off x="4517136" y="4957812"/>
            <a:ext cx="352840" cy="35284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Oval 14">
            <a:extLst>
              <a:ext uri="{FF2B5EF4-FFF2-40B4-BE49-F238E27FC236}">
                <a16:creationId xmlns:a16="http://schemas.microsoft.com/office/drawing/2014/main" id="{12000389-D098-5E4E-88B4-92752B214B14}"/>
              </a:ext>
            </a:extLst>
          </p:cNvPr>
          <p:cNvSpPr/>
          <p:nvPr userDrawn="1"/>
        </p:nvSpPr>
        <p:spPr>
          <a:xfrm>
            <a:off x="7634466" y="-227301"/>
            <a:ext cx="454602" cy="45460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293787428"/>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45B3634-9F0D-5045-BC33-897635287A46}"/>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9660" t="28853"/>
          <a:stretch/>
        </p:blipFill>
        <p:spPr>
          <a:xfrm>
            <a:off x="4572000" y="1472184"/>
            <a:ext cx="4999448" cy="3659435"/>
          </a:xfrm>
          <a:prstGeom prst="rect">
            <a:avLst/>
          </a:prstGeom>
        </p:spPr>
      </p:pic>
      <p:pic>
        <p:nvPicPr>
          <p:cNvPr id="10" name="Picture 9">
            <a:extLst>
              <a:ext uri="{FF2B5EF4-FFF2-40B4-BE49-F238E27FC236}">
                <a16:creationId xmlns:a16="http://schemas.microsoft.com/office/drawing/2014/main" id="{D28EF606-1E5F-DB4F-8A17-0C5FCAEF9C7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35492" t="-1561" r="1" b="1"/>
          <a:stretch/>
        </p:blipFill>
        <p:spPr>
          <a:xfrm>
            <a:off x="4349659" y="837926"/>
            <a:ext cx="4909553" cy="4347972"/>
          </a:xfrm>
          <a:prstGeom prst="rect">
            <a:avLst/>
          </a:prstGeom>
        </p:spPr>
      </p:pic>
      <p:pic>
        <p:nvPicPr>
          <p:cNvPr id="4" name="Picture 3">
            <a:extLst>
              <a:ext uri="{FF2B5EF4-FFF2-40B4-BE49-F238E27FC236}">
                <a16:creationId xmlns:a16="http://schemas.microsoft.com/office/drawing/2014/main" id="{0ECC8B75-7F86-0D4C-8B58-7B334B5D4044}"/>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358B8412-4ABB-1A4B-AAA4-27373B09036D}"/>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7" name="Title Placeholder 1">
            <a:extLst>
              <a:ext uri="{FF2B5EF4-FFF2-40B4-BE49-F238E27FC236}">
                <a16:creationId xmlns:a16="http://schemas.microsoft.com/office/drawing/2014/main" id="{75B36EC1-95A2-0448-B4D4-886FE3C68467}"/>
              </a:ext>
            </a:extLst>
          </p:cNvPr>
          <p:cNvSpPr>
            <a:spLocks noGrp="1"/>
          </p:cNvSpPr>
          <p:nvPr>
            <p:ph type="title"/>
          </p:nvPr>
        </p:nvSpPr>
        <p:spPr>
          <a:xfrm>
            <a:off x="628651" y="1285690"/>
            <a:ext cx="3242801" cy="994172"/>
          </a:xfrm>
          <a:prstGeom prst="rect">
            <a:avLst/>
          </a:prstGeom>
        </p:spPr>
        <p:txBody>
          <a:bodyPr vert="horz" lIns="91440" tIns="45720" rIns="91440" bIns="45720" rtlCol="0" anchor="ctr">
            <a:normAutofit/>
          </a:bodyPr>
          <a:lstStyle>
            <a:lvl1pPr>
              <a:defRPr b="1" i="0">
                <a:solidFill>
                  <a:schemeClr val="bg1"/>
                </a:solidFill>
                <a:latin typeface="RM Pro Bold" pitchFamily="2" charset="0"/>
              </a:defRPr>
            </a:lvl1pPr>
          </a:lstStyle>
          <a:p>
            <a:r>
              <a:rPr lang="en-GB"/>
              <a:t>Click to edit Master title style</a:t>
            </a:r>
            <a:endParaRPr lang="en-US" dirty="0"/>
          </a:p>
        </p:txBody>
      </p:sp>
      <p:sp>
        <p:nvSpPr>
          <p:cNvPr id="8" name="Text Placeholder 2">
            <a:extLst>
              <a:ext uri="{FF2B5EF4-FFF2-40B4-BE49-F238E27FC236}">
                <a16:creationId xmlns:a16="http://schemas.microsoft.com/office/drawing/2014/main" id="{82AA4D1B-5DA1-FF4E-AB2C-30D60D4C01D2}"/>
              </a:ext>
            </a:extLst>
          </p:cNvPr>
          <p:cNvSpPr>
            <a:spLocks noGrp="1"/>
          </p:cNvSpPr>
          <p:nvPr>
            <p:ph idx="1" hasCustomPrompt="1"/>
          </p:nvPr>
        </p:nvSpPr>
        <p:spPr>
          <a:xfrm>
            <a:off x="628651" y="2381064"/>
            <a:ext cx="3242801" cy="1727942"/>
          </a:xfrm>
          <a:prstGeom prst="rect">
            <a:avLst/>
          </a:prstGeom>
        </p:spPr>
        <p:txBody>
          <a:bodyPr vert="horz" lIns="91440" tIns="45720" rIns="91440" bIns="45720" rtlCol="0">
            <a:normAutofit/>
          </a:bodyPr>
          <a:lstStyle>
            <a:lvl1pPr marL="0" indent="0">
              <a:buNone/>
              <a:defRPr b="0" i="0">
                <a:solidFill>
                  <a:schemeClr val="bg1"/>
                </a:solidFill>
                <a:latin typeface="RM Pro" pitchFamily="2" charset="0"/>
              </a:defRPr>
            </a:lvl1pPr>
          </a:lstStyle>
          <a:p>
            <a:pPr lvl="0"/>
            <a:r>
              <a:rPr lang="en-GB" dirty="0"/>
              <a:t>Click to edit Master subtitle style</a:t>
            </a:r>
          </a:p>
        </p:txBody>
      </p:sp>
      <p:sp>
        <p:nvSpPr>
          <p:cNvPr id="15" name="Oval 14">
            <a:extLst>
              <a:ext uri="{FF2B5EF4-FFF2-40B4-BE49-F238E27FC236}">
                <a16:creationId xmlns:a16="http://schemas.microsoft.com/office/drawing/2014/main" id="{2D723B3A-C7B9-054C-8F1E-D9123471DAA9}"/>
              </a:ext>
            </a:extLst>
          </p:cNvPr>
          <p:cNvSpPr/>
          <p:nvPr userDrawn="1"/>
        </p:nvSpPr>
        <p:spPr>
          <a:xfrm>
            <a:off x="4517136" y="4957812"/>
            <a:ext cx="352840" cy="35284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Oval 15">
            <a:extLst>
              <a:ext uri="{FF2B5EF4-FFF2-40B4-BE49-F238E27FC236}">
                <a16:creationId xmlns:a16="http://schemas.microsoft.com/office/drawing/2014/main" id="{5EA0CDA7-07EC-634E-AD5F-BB14EA0B29FF}"/>
              </a:ext>
            </a:extLst>
          </p:cNvPr>
          <p:cNvSpPr/>
          <p:nvPr userDrawn="1"/>
        </p:nvSpPr>
        <p:spPr>
          <a:xfrm>
            <a:off x="7634466" y="-227301"/>
            <a:ext cx="454602" cy="45460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193852823"/>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9" name="Picture 8" descr="A picture containing outdoor, sky, tower, blue&#10;&#10;Description automatically generated">
            <a:extLst>
              <a:ext uri="{FF2B5EF4-FFF2-40B4-BE49-F238E27FC236}">
                <a16:creationId xmlns:a16="http://schemas.microsoft.com/office/drawing/2014/main" id="{C0F54F3C-7275-6547-9894-4AF2E3B5CFEA}"/>
              </a:ext>
            </a:extLst>
          </p:cNvPr>
          <p:cNvPicPr>
            <a:picLocks noChangeAspect="1"/>
          </p:cNvPicPr>
          <p:nvPr userDrawn="1"/>
        </p:nvPicPr>
        <p:blipFill rotWithShape="1">
          <a:blip r:embed="rId2"/>
          <a:srcRect l="19541" t="24305"/>
          <a:stretch/>
        </p:blipFill>
        <p:spPr>
          <a:xfrm>
            <a:off x="4572000" y="1292528"/>
            <a:ext cx="6207633" cy="3893370"/>
          </a:xfrm>
          <a:prstGeom prst="rect">
            <a:avLst/>
          </a:prstGeom>
        </p:spPr>
      </p:pic>
      <p:pic>
        <p:nvPicPr>
          <p:cNvPr id="10" name="Picture 9">
            <a:extLst>
              <a:ext uri="{FF2B5EF4-FFF2-40B4-BE49-F238E27FC236}">
                <a16:creationId xmlns:a16="http://schemas.microsoft.com/office/drawing/2014/main" id="{D28EF606-1E5F-DB4F-8A17-0C5FCAEF9C7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35492" t="-1561" r="1" b="1"/>
          <a:stretch/>
        </p:blipFill>
        <p:spPr>
          <a:xfrm>
            <a:off x="4349659" y="837926"/>
            <a:ext cx="4909553" cy="4347972"/>
          </a:xfrm>
          <a:prstGeom prst="rect">
            <a:avLst/>
          </a:prstGeom>
        </p:spPr>
      </p:pic>
      <p:pic>
        <p:nvPicPr>
          <p:cNvPr id="4" name="Picture 3">
            <a:extLst>
              <a:ext uri="{FF2B5EF4-FFF2-40B4-BE49-F238E27FC236}">
                <a16:creationId xmlns:a16="http://schemas.microsoft.com/office/drawing/2014/main" id="{0ECC8B75-7F86-0D4C-8B58-7B334B5D4044}"/>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358B8412-4ABB-1A4B-AAA4-27373B09036D}"/>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7" name="Title Placeholder 1">
            <a:extLst>
              <a:ext uri="{FF2B5EF4-FFF2-40B4-BE49-F238E27FC236}">
                <a16:creationId xmlns:a16="http://schemas.microsoft.com/office/drawing/2014/main" id="{75B36EC1-95A2-0448-B4D4-886FE3C68467}"/>
              </a:ext>
            </a:extLst>
          </p:cNvPr>
          <p:cNvSpPr>
            <a:spLocks noGrp="1"/>
          </p:cNvSpPr>
          <p:nvPr>
            <p:ph type="title"/>
          </p:nvPr>
        </p:nvSpPr>
        <p:spPr>
          <a:xfrm>
            <a:off x="628651" y="1285690"/>
            <a:ext cx="3242801" cy="994172"/>
          </a:xfrm>
          <a:prstGeom prst="rect">
            <a:avLst/>
          </a:prstGeom>
        </p:spPr>
        <p:txBody>
          <a:bodyPr vert="horz" lIns="91440" tIns="45720" rIns="91440" bIns="45720" rtlCol="0" anchor="ctr">
            <a:normAutofit/>
          </a:bodyPr>
          <a:lstStyle>
            <a:lvl1pPr>
              <a:defRPr b="1" i="0">
                <a:solidFill>
                  <a:schemeClr val="bg1"/>
                </a:solidFill>
                <a:latin typeface="RM Pro Bold" pitchFamily="2" charset="0"/>
              </a:defRPr>
            </a:lvl1pPr>
          </a:lstStyle>
          <a:p>
            <a:r>
              <a:rPr lang="en-GB"/>
              <a:t>Click to edit Master title style</a:t>
            </a:r>
            <a:endParaRPr lang="en-US" dirty="0"/>
          </a:p>
        </p:txBody>
      </p:sp>
      <p:sp>
        <p:nvSpPr>
          <p:cNvPr id="8" name="Text Placeholder 2">
            <a:extLst>
              <a:ext uri="{FF2B5EF4-FFF2-40B4-BE49-F238E27FC236}">
                <a16:creationId xmlns:a16="http://schemas.microsoft.com/office/drawing/2014/main" id="{82AA4D1B-5DA1-FF4E-AB2C-30D60D4C01D2}"/>
              </a:ext>
            </a:extLst>
          </p:cNvPr>
          <p:cNvSpPr>
            <a:spLocks noGrp="1"/>
          </p:cNvSpPr>
          <p:nvPr>
            <p:ph idx="1" hasCustomPrompt="1"/>
          </p:nvPr>
        </p:nvSpPr>
        <p:spPr>
          <a:xfrm>
            <a:off x="628651" y="2381064"/>
            <a:ext cx="3242801" cy="1727942"/>
          </a:xfrm>
          <a:prstGeom prst="rect">
            <a:avLst/>
          </a:prstGeom>
        </p:spPr>
        <p:txBody>
          <a:bodyPr vert="horz" lIns="91440" tIns="45720" rIns="91440" bIns="45720" rtlCol="0">
            <a:normAutofit/>
          </a:bodyPr>
          <a:lstStyle>
            <a:lvl1pPr marL="0" indent="0">
              <a:buNone/>
              <a:defRPr b="0" i="0">
                <a:solidFill>
                  <a:schemeClr val="bg1"/>
                </a:solidFill>
                <a:latin typeface="RM Pro" pitchFamily="2" charset="0"/>
              </a:defRPr>
            </a:lvl1pPr>
          </a:lstStyle>
          <a:p>
            <a:pPr lvl="0"/>
            <a:r>
              <a:rPr lang="en-GB" dirty="0"/>
              <a:t>Click to edit Master subtitle style</a:t>
            </a:r>
          </a:p>
        </p:txBody>
      </p:sp>
      <p:sp>
        <p:nvSpPr>
          <p:cNvPr id="15" name="Oval 14">
            <a:extLst>
              <a:ext uri="{FF2B5EF4-FFF2-40B4-BE49-F238E27FC236}">
                <a16:creationId xmlns:a16="http://schemas.microsoft.com/office/drawing/2014/main" id="{F61037DD-073B-F848-8E4E-7A2EB1D43915}"/>
              </a:ext>
            </a:extLst>
          </p:cNvPr>
          <p:cNvSpPr/>
          <p:nvPr userDrawn="1"/>
        </p:nvSpPr>
        <p:spPr>
          <a:xfrm>
            <a:off x="4517136" y="4957812"/>
            <a:ext cx="352840" cy="35284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Oval 15">
            <a:extLst>
              <a:ext uri="{FF2B5EF4-FFF2-40B4-BE49-F238E27FC236}">
                <a16:creationId xmlns:a16="http://schemas.microsoft.com/office/drawing/2014/main" id="{B465C77F-DCF6-8041-B3CA-752BC23BF121}"/>
              </a:ext>
            </a:extLst>
          </p:cNvPr>
          <p:cNvSpPr/>
          <p:nvPr userDrawn="1"/>
        </p:nvSpPr>
        <p:spPr>
          <a:xfrm>
            <a:off x="7634466" y="-227301"/>
            <a:ext cx="454602" cy="45460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06193862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2E12AA-838C-0B4A-B551-7B598DB75B6D}"/>
              </a:ext>
            </a:extLst>
          </p:cNvPr>
          <p:cNvPicPr>
            <a:picLocks noChangeAspect="1"/>
          </p:cNvPicPr>
          <p:nvPr userDrawn="1"/>
        </p:nvPicPr>
        <p:blipFill rotWithShape="1">
          <a:blip r:embed="rId2"/>
          <a:srcRect l="7332" t="24996"/>
          <a:stretch/>
        </p:blipFill>
        <p:spPr>
          <a:xfrm>
            <a:off x="4572001" y="1285689"/>
            <a:ext cx="7189100" cy="3857811"/>
          </a:xfrm>
          <a:prstGeom prst="rect">
            <a:avLst/>
          </a:prstGeom>
        </p:spPr>
      </p:pic>
      <p:pic>
        <p:nvPicPr>
          <p:cNvPr id="10" name="Picture 9">
            <a:extLst>
              <a:ext uri="{FF2B5EF4-FFF2-40B4-BE49-F238E27FC236}">
                <a16:creationId xmlns:a16="http://schemas.microsoft.com/office/drawing/2014/main" id="{D28EF606-1E5F-DB4F-8A17-0C5FCAEF9C7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35492" t="-1561" r="1" b="1"/>
          <a:stretch/>
        </p:blipFill>
        <p:spPr>
          <a:xfrm>
            <a:off x="4349659" y="837926"/>
            <a:ext cx="4909553" cy="4347972"/>
          </a:xfrm>
          <a:prstGeom prst="rect">
            <a:avLst/>
          </a:prstGeom>
        </p:spPr>
      </p:pic>
      <p:pic>
        <p:nvPicPr>
          <p:cNvPr id="4" name="Picture 3">
            <a:extLst>
              <a:ext uri="{FF2B5EF4-FFF2-40B4-BE49-F238E27FC236}">
                <a16:creationId xmlns:a16="http://schemas.microsoft.com/office/drawing/2014/main" id="{0ECC8B75-7F86-0D4C-8B58-7B334B5D4044}"/>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358B8412-4ABB-1A4B-AAA4-27373B09036D}"/>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7" name="Title Placeholder 1">
            <a:extLst>
              <a:ext uri="{FF2B5EF4-FFF2-40B4-BE49-F238E27FC236}">
                <a16:creationId xmlns:a16="http://schemas.microsoft.com/office/drawing/2014/main" id="{75B36EC1-95A2-0448-B4D4-886FE3C68467}"/>
              </a:ext>
            </a:extLst>
          </p:cNvPr>
          <p:cNvSpPr>
            <a:spLocks noGrp="1"/>
          </p:cNvSpPr>
          <p:nvPr>
            <p:ph type="title"/>
          </p:nvPr>
        </p:nvSpPr>
        <p:spPr>
          <a:xfrm>
            <a:off x="628651" y="1285690"/>
            <a:ext cx="3242801" cy="994172"/>
          </a:xfrm>
          <a:prstGeom prst="rect">
            <a:avLst/>
          </a:prstGeom>
        </p:spPr>
        <p:txBody>
          <a:bodyPr vert="horz" lIns="91440" tIns="45720" rIns="91440" bIns="45720" rtlCol="0" anchor="ctr">
            <a:normAutofit/>
          </a:bodyPr>
          <a:lstStyle>
            <a:lvl1pPr>
              <a:defRPr b="1" i="0">
                <a:solidFill>
                  <a:schemeClr val="bg1"/>
                </a:solidFill>
                <a:latin typeface="RM Pro Bold" pitchFamily="2" charset="0"/>
              </a:defRPr>
            </a:lvl1pPr>
          </a:lstStyle>
          <a:p>
            <a:r>
              <a:rPr lang="en-GB"/>
              <a:t>Click to edit Master title style</a:t>
            </a:r>
            <a:endParaRPr lang="en-US" dirty="0"/>
          </a:p>
        </p:txBody>
      </p:sp>
      <p:sp>
        <p:nvSpPr>
          <p:cNvPr id="8" name="Text Placeholder 2">
            <a:extLst>
              <a:ext uri="{FF2B5EF4-FFF2-40B4-BE49-F238E27FC236}">
                <a16:creationId xmlns:a16="http://schemas.microsoft.com/office/drawing/2014/main" id="{82AA4D1B-5DA1-FF4E-AB2C-30D60D4C01D2}"/>
              </a:ext>
            </a:extLst>
          </p:cNvPr>
          <p:cNvSpPr>
            <a:spLocks noGrp="1"/>
          </p:cNvSpPr>
          <p:nvPr>
            <p:ph idx="1" hasCustomPrompt="1"/>
          </p:nvPr>
        </p:nvSpPr>
        <p:spPr>
          <a:xfrm>
            <a:off x="628651" y="2381064"/>
            <a:ext cx="3242801" cy="1727942"/>
          </a:xfrm>
          <a:prstGeom prst="rect">
            <a:avLst/>
          </a:prstGeom>
        </p:spPr>
        <p:txBody>
          <a:bodyPr vert="horz" lIns="91440" tIns="45720" rIns="91440" bIns="45720" rtlCol="0">
            <a:normAutofit/>
          </a:bodyPr>
          <a:lstStyle>
            <a:lvl1pPr marL="0" indent="0">
              <a:buNone/>
              <a:defRPr b="0" i="0">
                <a:solidFill>
                  <a:schemeClr val="bg1"/>
                </a:solidFill>
                <a:latin typeface="RM Pro" pitchFamily="2" charset="0"/>
              </a:defRPr>
            </a:lvl1pPr>
          </a:lstStyle>
          <a:p>
            <a:pPr lvl="0"/>
            <a:r>
              <a:rPr lang="en-GB" dirty="0"/>
              <a:t>Click to edit Master subtitle style</a:t>
            </a:r>
          </a:p>
        </p:txBody>
      </p:sp>
      <p:sp>
        <p:nvSpPr>
          <p:cNvPr id="12" name="Oval 11">
            <a:extLst>
              <a:ext uri="{FF2B5EF4-FFF2-40B4-BE49-F238E27FC236}">
                <a16:creationId xmlns:a16="http://schemas.microsoft.com/office/drawing/2014/main" id="{33DF7E2F-4668-084A-A69D-E3299877E27C}"/>
              </a:ext>
            </a:extLst>
          </p:cNvPr>
          <p:cNvSpPr/>
          <p:nvPr userDrawn="1"/>
        </p:nvSpPr>
        <p:spPr>
          <a:xfrm>
            <a:off x="4517136" y="4957812"/>
            <a:ext cx="352840" cy="35284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09467C5C-B93E-C64E-B240-D56F350CD728}"/>
              </a:ext>
            </a:extLst>
          </p:cNvPr>
          <p:cNvSpPr/>
          <p:nvPr userDrawn="1"/>
        </p:nvSpPr>
        <p:spPr>
          <a:xfrm>
            <a:off x="7634466" y="-227301"/>
            <a:ext cx="454602" cy="45460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212716934"/>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449CDDA2-261B-7942-A3B8-5BB0EDB11CD8}"/>
              </a:ext>
            </a:extLst>
          </p:cNvPr>
          <p:cNvSpPr>
            <a:spLocks noGrp="1"/>
          </p:cNvSpPr>
          <p:nvPr>
            <p:ph type="pic" sz="quarter" idx="13"/>
          </p:nvPr>
        </p:nvSpPr>
        <p:spPr>
          <a:xfrm>
            <a:off x="5554471" y="-359485"/>
            <a:ext cx="6316103" cy="6161728"/>
          </a:xfrm>
          <a:prstGeom prst="ellipse">
            <a:avLst/>
          </a:prstGeom>
          <a:ln w="371475">
            <a:solidFill>
              <a:srgbClr val="335161"/>
            </a:solidFill>
          </a:ln>
        </p:spPr>
        <p:txBody>
          <a:bodyPr/>
          <a:lstStyle/>
          <a:p>
            <a:r>
              <a:rPr lang="en-GB"/>
              <a:t>Click icon to add picture</a:t>
            </a:r>
            <a:endParaRPr lang="en-US" dirty="0"/>
          </a:p>
        </p:txBody>
      </p:sp>
      <p:pic>
        <p:nvPicPr>
          <p:cNvPr id="4" name="Picture 3">
            <a:extLst>
              <a:ext uri="{FF2B5EF4-FFF2-40B4-BE49-F238E27FC236}">
                <a16:creationId xmlns:a16="http://schemas.microsoft.com/office/drawing/2014/main" id="{472ABC03-4BE5-D444-84F2-838EEB4B53B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A9F40BCB-4014-F04E-9B5D-B389E21C64FC}"/>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bg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spTree>
    <p:extLst>
      <p:ext uri="{BB962C8B-B14F-4D97-AF65-F5344CB8AC3E}">
        <p14:creationId xmlns:p14="http://schemas.microsoft.com/office/powerpoint/2010/main" val="428710894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6_Custom Layout">
    <p:bg>
      <p:bgPr>
        <a:solidFill>
          <a:schemeClr val="bg1"/>
        </a:solidFill>
        <a:effectLst/>
      </p:bgPr>
    </p:bg>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449CDDA2-261B-7942-A3B8-5BB0EDB11CD8}"/>
              </a:ext>
            </a:extLst>
          </p:cNvPr>
          <p:cNvSpPr>
            <a:spLocks noGrp="1"/>
          </p:cNvSpPr>
          <p:nvPr>
            <p:ph type="pic" sz="quarter" idx="13"/>
          </p:nvPr>
        </p:nvSpPr>
        <p:spPr>
          <a:xfrm>
            <a:off x="5554471" y="-359485"/>
            <a:ext cx="6316103" cy="6161728"/>
          </a:xfrm>
          <a:prstGeom prst="ellipse">
            <a:avLst/>
          </a:prstGeom>
          <a:ln w="371475">
            <a:solidFill>
              <a:schemeClr val="tx1"/>
            </a:solidFill>
          </a:ln>
        </p:spPr>
        <p:txBody>
          <a:bodyPr/>
          <a:lstStyle/>
          <a:p>
            <a:r>
              <a:rPr lang="en-GB"/>
              <a:t>Click icon to add picture</a:t>
            </a:r>
            <a:endParaRPr lang="en-US"/>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tx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pic>
        <p:nvPicPr>
          <p:cNvPr id="8" name="Picture 7" descr="Icon&#10;&#10;Description automatically generated">
            <a:extLst>
              <a:ext uri="{FF2B5EF4-FFF2-40B4-BE49-F238E27FC236}">
                <a16:creationId xmlns:a16="http://schemas.microsoft.com/office/drawing/2014/main" id="{05C392A4-CA52-F543-8262-5ABD21B2FF1B}"/>
              </a:ext>
            </a:extLst>
          </p:cNvPr>
          <p:cNvPicPr>
            <a:picLocks noChangeAspect="1"/>
          </p:cNvPicPr>
          <p:nvPr userDrawn="1"/>
        </p:nvPicPr>
        <p:blipFill>
          <a:blip r:embed="rId2"/>
          <a:stretch>
            <a:fillRect/>
          </a:stretch>
        </p:blipFill>
        <p:spPr>
          <a:xfrm>
            <a:off x="218114" y="228600"/>
            <a:ext cx="581094" cy="446545"/>
          </a:xfrm>
          <a:prstGeom prst="rect">
            <a:avLst/>
          </a:prstGeom>
        </p:spPr>
      </p:pic>
      <p:sp>
        <p:nvSpPr>
          <p:cNvPr id="9" name="TextBox 8">
            <a:extLst>
              <a:ext uri="{FF2B5EF4-FFF2-40B4-BE49-F238E27FC236}">
                <a16:creationId xmlns:a16="http://schemas.microsoft.com/office/drawing/2014/main" id="{5694698D-6512-B343-A47E-CEB0EACA917F}"/>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spTree>
    <p:extLst>
      <p:ext uri="{BB962C8B-B14F-4D97-AF65-F5344CB8AC3E}">
        <p14:creationId xmlns:p14="http://schemas.microsoft.com/office/powerpoint/2010/main" val="150905424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1658F2F-58B7-5C43-8261-9BC4C93A7CF0}"/>
              </a:ext>
            </a:extLst>
          </p:cNvPr>
          <p:cNvSpPr>
            <a:spLocks noGrp="1"/>
          </p:cNvSpPr>
          <p:nvPr>
            <p:ph type="pic" sz="quarter" idx="14"/>
          </p:nvPr>
        </p:nvSpPr>
        <p:spPr>
          <a:xfrm>
            <a:off x="0" y="1"/>
            <a:ext cx="9144000" cy="5212556"/>
          </a:xfrm>
          <a:prstGeom prst="rect">
            <a:avLst/>
          </a:prstGeom>
        </p:spPr>
        <p:txBody>
          <a:bodyPr/>
          <a:lstStyle/>
          <a:p>
            <a:r>
              <a:rPr lang="en-GB"/>
              <a:t>Click icon to add picture</a:t>
            </a:r>
            <a:endParaRPr lang="en-US" dirty="0"/>
          </a:p>
        </p:txBody>
      </p:sp>
      <p:sp>
        <p:nvSpPr>
          <p:cNvPr id="3" name="Picture Placeholder 8">
            <a:extLst>
              <a:ext uri="{FF2B5EF4-FFF2-40B4-BE49-F238E27FC236}">
                <a16:creationId xmlns:a16="http://schemas.microsoft.com/office/drawing/2014/main" id="{449CDDA2-261B-7942-A3B8-5BB0EDB11CD8}"/>
              </a:ext>
            </a:extLst>
          </p:cNvPr>
          <p:cNvSpPr>
            <a:spLocks noGrp="1"/>
          </p:cNvSpPr>
          <p:nvPr>
            <p:ph type="pic" sz="quarter" idx="13"/>
          </p:nvPr>
        </p:nvSpPr>
        <p:spPr>
          <a:xfrm>
            <a:off x="5554471" y="-359485"/>
            <a:ext cx="6316103" cy="6161728"/>
          </a:xfrm>
          <a:prstGeom prst="ellipse">
            <a:avLst/>
          </a:prstGeom>
          <a:solidFill>
            <a:schemeClr val="bg1"/>
          </a:solidFill>
          <a:ln w="371475">
            <a:solidFill>
              <a:schemeClr val="tx1"/>
            </a:solidFill>
          </a:ln>
        </p:spPr>
        <p:txBody>
          <a:bodyPr/>
          <a:lstStyle/>
          <a:p>
            <a:r>
              <a:rPr lang="en-GB"/>
              <a:t>Click icon to add picture</a:t>
            </a:r>
            <a:endParaRPr lang="en-US" dirty="0"/>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79642" y="1508760"/>
            <a:ext cx="2480310" cy="460860"/>
          </a:xfrm>
          <a:prstGeom prst="rect">
            <a:avLst/>
          </a:prstGeom>
        </p:spPr>
        <p:txBody>
          <a:bodyPr vert="horz" lIns="91440" tIns="45720" rIns="91440" bIns="45720" rtlCol="0" anchor="ctr">
            <a:normAutofit/>
          </a:bodyPr>
          <a:lstStyle>
            <a:lvl1pPr>
              <a:defRPr sz="2100" b="1" i="0">
                <a:solidFill>
                  <a:schemeClr val="tx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79642" y="2070823"/>
            <a:ext cx="2480310" cy="2089697"/>
          </a:xfrm>
          <a:prstGeom prst="rect">
            <a:avLst/>
          </a:prstGeom>
        </p:spPr>
        <p:txBody>
          <a:bodyPr vert="horz" lIns="91440" tIns="45720" rIns="91440" bIns="45720" rtlCol="0">
            <a:normAutofit/>
          </a:bodyPr>
          <a:lstStyle>
            <a:lvl1pPr marL="0" indent="0">
              <a:buNone/>
              <a:defRPr sz="1050" b="0" i="0">
                <a:solidFill>
                  <a:schemeClr val="tx1"/>
                </a:solidFill>
                <a:latin typeface="RM Pro" pitchFamily="2" charset="0"/>
              </a:defRPr>
            </a:lvl1pPr>
          </a:lstStyle>
          <a:p>
            <a:pPr lvl="0"/>
            <a:r>
              <a:rPr lang="en-GB" dirty="0"/>
              <a:t>Click to edit Master subtitle style</a:t>
            </a:r>
          </a:p>
        </p:txBody>
      </p:sp>
    </p:spTree>
    <p:extLst>
      <p:ext uri="{BB962C8B-B14F-4D97-AF65-F5344CB8AC3E}">
        <p14:creationId xmlns:p14="http://schemas.microsoft.com/office/powerpoint/2010/main" val="73012592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449CDDA2-261B-7942-A3B8-5BB0EDB11CD8}"/>
              </a:ext>
            </a:extLst>
          </p:cNvPr>
          <p:cNvSpPr>
            <a:spLocks noGrp="1"/>
          </p:cNvSpPr>
          <p:nvPr>
            <p:ph type="pic" sz="quarter" idx="13"/>
          </p:nvPr>
        </p:nvSpPr>
        <p:spPr>
          <a:xfrm>
            <a:off x="5554471" y="-359485"/>
            <a:ext cx="6316103" cy="6161728"/>
          </a:xfrm>
          <a:prstGeom prst="ellipse">
            <a:avLst/>
          </a:prstGeom>
          <a:solidFill>
            <a:schemeClr val="tx1"/>
          </a:solidFill>
          <a:ln w="371475">
            <a:solidFill>
              <a:srgbClr val="335161"/>
            </a:solidFill>
          </a:ln>
        </p:spPr>
        <p:txBody>
          <a:bodyPr/>
          <a:lstStyle/>
          <a:p>
            <a:r>
              <a:rPr lang="en-GB"/>
              <a:t>Click icon to add picture</a:t>
            </a:r>
            <a:endParaRPr lang="en-US" dirty="0"/>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79642" y="1508760"/>
            <a:ext cx="2480310" cy="460860"/>
          </a:xfrm>
          <a:prstGeom prst="rect">
            <a:avLst/>
          </a:prstGeom>
        </p:spPr>
        <p:txBody>
          <a:bodyPr vert="horz" lIns="91440" tIns="45720" rIns="91440" bIns="45720" rtlCol="0" anchor="ctr">
            <a:normAutofit/>
          </a:bodyPr>
          <a:lstStyle>
            <a:lvl1pPr>
              <a:defRPr sz="2100" b="1" i="0">
                <a:solidFill>
                  <a:schemeClr val="bg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79642" y="2070823"/>
            <a:ext cx="2480310" cy="2089697"/>
          </a:xfrm>
          <a:prstGeom prst="rect">
            <a:avLst/>
          </a:prstGeom>
        </p:spPr>
        <p:txBody>
          <a:bodyPr vert="horz" lIns="91440" tIns="45720" rIns="91440" bIns="45720" rtlCol="0">
            <a:normAutofit/>
          </a:bodyPr>
          <a:lstStyle>
            <a:lvl1pPr marL="0" indent="0">
              <a:buNone/>
              <a:defRPr sz="1050" b="0" i="0">
                <a:solidFill>
                  <a:schemeClr val="bg1"/>
                </a:solidFill>
                <a:latin typeface="RM Pro" pitchFamily="2" charset="0"/>
              </a:defRPr>
            </a:lvl1pPr>
          </a:lstStyle>
          <a:p>
            <a:pPr lvl="0"/>
            <a:r>
              <a:rPr lang="en-GB" dirty="0"/>
              <a:t>Click to edit Master subtitle style</a:t>
            </a:r>
          </a:p>
        </p:txBody>
      </p:sp>
      <p:sp>
        <p:nvSpPr>
          <p:cNvPr id="8" name="Picture Placeholder 7">
            <a:extLst>
              <a:ext uri="{FF2B5EF4-FFF2-40B4-BE49-F238E27FC236}">
                <a16:creationId xmlns:a16="http://schemas.microsoft.com/office/drawing/2014/main" id="{C1658F2F-58B7-5C43-8261-9BC4C93A7CF0}"/>
              </a:ext>
            </a:extLst>
          </p:cNvPr>
          <p:cNvSpPr>
            <a:spLocks noGrp="1"/>
          </p:cNvSpPr>
          <p:nvPr>
            <p:ph type="pic" sz="quarter" idx="14"/>
          </p:nvPr>
        </p:nvSpPr>
        <p:spPr>
          <a:xfrm>
            <a:off x="0" y="1"/>
            <a:ext cx="9144000" cy="5212556"/>
          </a:xfrm>
          <a:prstGeom prst="rect">
            <a:avLst/>
          </a:prstGeom>
        </p:spPr>
        <p:txBody>
          <a:bodyPr/>
          <a:lstStyle/>
          <a:p>
            <a:r>
              <a:rPr lang="en-GB"/>
              <a:t>Click icon to add picture</a:t>
            </a:r>
            <a:endParaRPr lang="en-US"/>
          </a:p>
        </p:txBody>
      </p:sp>
    </p:spTree>
    <p:extLst>
      <p:ext uri="{BB962C8B-B14F-4D97-AF65-F5344CB8AC3E}">
        <p14:creationId xmlns:p14="http://schemas.microsoft.com/office/powerpoint/2010/main" val="271735524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chemeClr val="bg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tx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pic>
        <p:nvPicPr>
          <p:cNvPr id="8" name="Picture 7" descr="Icon&#10;&#10;Description automatically generated">
            <a:extLst>
              <a:ext uri="{FF2B5EF4-FFF2-40B4-BE49-F238E27FC236}">
                <a16:creationId xmlns:a16="http://schemas.microsoft.com/office/drawing/2014/main" id="{05C392A4-CA52-F543-8262-5ABD21B2FF1B}"/>
              </a:ext>
            </a:extLst>
          </p:cNvPr>
          <p:cNvPicPr>
            <a:picLocks noChangeAspect="1"/>
          </p:cNvPicPr>
          <p:nvPr userDrawn="1"/>
        </p:nvPicPr>
        <p:blipFill>
          <a:blip r:embed="rId2"/>
          <a:stretch>
            <a:fillRect/>
          </a:stretch>
        </p:blipFill>
        <p:spPr>
          <a:xfrm>
            <a:off x="218114" y="228600"/>
            <a:ext cx="581094" cy="446545"/>
          </a:xfrm>
          <a:prstGeom prst="rect">
            <a:avLst/>
          </a:prstGeom>
        </p:spPr>
      </p:pic>
      <p:sp>
        <p:nvSpPr>
          <p:cNvPr id="9" name="TextBox 8">
            <a:extLst>
              <a:ext uri="{FF2B5EF4-FFF2-40B4-BE49-F238E27FC236}">
                <a16:creationId xmlns:a16="http://schemas.microsoft.com/office/drawing/2014/main" id="{5694698D-6512-B343-A47E-CEB0EACA917F}"/>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sp>
        <p:nvSpPr>
          <p:cNvPr id="10" name="Text Placeholder 2">
            <a:extLst>
              <a:ext uri="{FF2B5EF4-FFF2-40B4-BE49-F238E27FC236}">
                <a16:creationId xmlns:a16="http://schemas.microsoft.com/office/drawing/2014/main" id="{2AD5C751-BBD6-334C-B857-A3CBAAC6F011}"/>
              </a:ext>
            </a:extLst>
          </p:cNvPr>
          <p:cNvSpPr>
            <a:spLocks noGrp="1"/>
          </p:cNvSpPr>
          <p:nvPr>
            <p:ph idx="10" hasCustomPrompt="1"/>
          </p:nvPr>
        </p:nvSpPr>
        <p:spPr>
          <a:xfrm>
            <a:off x="4813424" y="1759927"/>
            <a:ext cx="394335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spTree>
    <p:extLst>
      <p:ext uri="{BB962C8B-B14F-4D97-AF65-F5344CB8AC3E}">
        <p14:creationId xmlns:p14="http://schemas.microsoft.com/office/powerpoint/2010/main" val="423707675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bg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sp>
        <p:nvSpPr>
          <p:cNvPr id="10" name="Text Placeholder 2">
            <a:extLst>
              <a:ext uri="{FF2B5EF4-FFF2-40B4-BE49-F238E27FC236}">
                <a16:creationId xmlns:a16="http://schemas.microsoft.com/office/drawing/2014/main" id="{2AD5C751-BBD6-334C-B857-A3CBAAC6F011}"/>
              </a:ext>
            </a:extLst>
          </p:cNvPr>
          <p:cNvSpPr>
            <a:spLocks noGrp="1"/>
          </p:cNvSpPr>
          <p:nvPr>
            <p:ph idx="10" hasCustomPrompt="1"/>
          </p:nvPr>
        </p:nvSpPr>
        <p:spPr>
          <a:xfrm>
            <a:off x="4813424" y="1759927"/>
            <a:ext cx="394335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pic>
        <p:nvPicPr>
          <p:cNvPr id="11" name="Picture 10">
            <a:extLst>
              <a:ext uri="{FF2B5EF4-FFF2-40B4-BE49-F238E27FC236}">
                <a16:creationId xmlns:a16="http://schemas.microsoft.com/office/drawing/2014/main" id="{44223C77-F56B-854C-9A0C-108E5FE5BC5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12" name="TextBox 11">
            <a:extLst>
              <a:ext uri="{FF2B5EF4-FFF2-40B4-BE49-F238E27FC236}">
                <a16:creationId xmlns:a16="http://schemas.microsoft.com/office/drawing/2014/main" id="{2DED7CD3-EDBB-D641-BD14-0517F0C37C20}"/>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Tree>
    <p:extLst>
      <p:ext uri="{BB962C8B-B14F-4D97-AF65-F5344CB8AC3E}">
        <p14:creationId xmlns:p14="http://schemas.microsoft.com/office/powerpoint/2010/main" val="147352544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11_Custom Layout">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87E622-FBC4-ED4F-8610-4D6C6D136F38}"/>
              </a:ext>
            </a:extLst>
          </p:cNvPr>
          <p:cNvSpPr/>
          <p:nvPr userDrawn="1"/>
        </p:nvSpPr>
        <p:spPr>
          <a:xfrm>
            <a:off x="4700016" y="0"/>
            <a:ext cx="444398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537211" y="1197864"/>
            <a:ext cx="3581270" cy="460860"/>
          </a:xfrm>
          <a:prstGeom prst="rect">
            <a:avLst/>
          </a:prstGeom>
        </p:spPr>
        <p:txBody>
          <a:bodyPr vert="horz" lIns="91440" tIns="45720" rIns="91440" bIns="45720" rtlCol="0" anchor="ctr">
            <a:normAutofit/>
          </a:bodyPr>
          <a:lstStyle>
            <a:lvl1pPr>
              <a:defRPr sz="3000" b="1" i="0">
                <a:solidFill>
                  <a:schemeClr val="bg1"/>
                </a:solidFill>
                <a:latin typeface="RM Pro Bold" pitchFamily="2" charset="0"/>
              </a:defRPr>
            </a:lvl1pPr>
          </a:lstStyle>
          <a:p>
            <a:r>
              <a:rPr lang="en-GB" dirty="0"/>
              <a:t>Page title</a:t>
            </a:r>
            <a:endParaRPr lang="en-US" dirty="0"/>
          </a:p>
        </p:txBody>
      </p:sp>
      <p:sp>
        <p:nvSpPr>
          <p:cNvPr id="10" name="Text Placeholder 2">
            <a:extLst>
              <a:ext uri="{FF2B5EF4-FFF2-40B4-BE49-F238E27FC236}">
                <a16:creationId xmlns:a16="http://schemas.microsoft.com/office/drawing/2014/main" id="{2AD5C751-BBD6-334C-B857-A3CBAAC6F011}"/>
              </a:ext>
            </a:extLst>
          </p:cNvPr>
          <p:cNvSpPr>
            <a:spLocks noGrp="1"/>
          </p:cNvSpPr>
          <p:nvPr>
            <p:ph idx="10" hasCustomPrompt="1"/>
          </p:nvPr>
        </p:nvSpPr>
        <p:spPr>
          <a:xfrm>
            <a:off x="5131373" y="1759927"/>
            <a:ext cx="358127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pic>
        <p:nvPicPr>
          <p:cNvPr id="11" name="Picture 10">
            <a:extLst>
              <a:ext uri="{FF2B5EF4-FFF2-40B4-BE49-F238E27FC236}">
                <a16:creationId xmlns:a16="http://schemas.microsoft.com/office/drawing/2014/main" id="{44223C77-F56B-854C-9A0C-108E5FE5BC5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12" name="TextBox 11">
            <a:extLst>
              <a:ext uri="{FF2B5EF4-FFF2-40B4-BE49-F238E27FC236}">
                <a16:creationId xmlns:a16="http://schemas.microsoft.com/office/drawing/2014/main" id="{2DED7CD3-EDBB-D641-BD14-0517F0C37C20}"/>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sp>
        <p:nvSpPr>
          <p:cNvPr id="8" name="Text Placeholder 2">
            <a:extLst>
              <a:ext uri="{FF2B5EF4-FFF2-40B4-BE49-F238E27FC236}">
                <a16:creationId xmlns:a16="http://schemas.microsoft.com/office/drawing/2014/main" id="{B4BAE130-56E8-5645-B1ED-EE85664BEC47}"/>
              </a:ext>
            </a:extLst>
          </p:cNvPr>
          <p:cNvSpPr>
            <a:spLocks noGrp="1"/>
          </p:cNvSpPr>
          <p:nvPr>
            <p:ph idx="11" hasCustomPrompt="1"/>
          </p:nvPr>
        </p:nvSpPr>
        <p:spPr>
          <a:xfrm>
            <a:off x="537211" y="1759927"/>
            <a:ext cx="358127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spTree>
    <p:extLst>
      <p:ext uri="{BB962C8B-B14F-4D97-AF65-F5344CB8AC3E}">
        <p14:creationId xmlns:p14="http://schemas.microsoft.com/office/powerpoint/2010/main" val="1620920380"/>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12_Custom Layout">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87E622-FBC4-ED4F-8610-4D6C6D136F38}"/>
              </a:ext>
            </a:extLst>
          </p:cNvPr>
          <p:cNvSpPr/>
          <p:nvPr userDrawn="1"/>
        </p:nvSpPr>
        <p:spPr>
          <a:xfrm>
            <a:off x="-82296" y="0"/>
            <a:ext cx="444398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537211" y="1197864"/>
            <a:ext cx="3581270" cy="460860"/>
          </a:xfrm>
          <a:prstGeom prst="rect">
            <a:avLst/>
          </a:prstGeom>
        </p:spPr>
        <p:txBody>
          <a:bodyPr vert="horz" lIns="91440" tIns="45720" rIns="91440" bIns="45720" rtlCol="0" anchor="ctr">
            <a:normAutofit/>
          </a:bodyPr>
          <a:lstStyle>
            <a:lvl1pPr>
              <a:defRPr sz="3000" b="1" i="0">
                <a:solidFill>
                  <a:schemeClr val="tx1"/>
                </a:solidFill>
                <a:latin typeface="RM Pro Bold" pitchFamily="2" charset="0"/>
              </a:defRPr>
            </a:lvl1pPr>
          </a:lstStyle>
          <a:p>
            <a:r>
              <a:rPr lang="en-GB" dirty="0"/>
              <a:t>Page title</a:t>
            </a:r>
            <a:endParaRPr lang="en-US" dirty="0"/>
          </a:p>
        </p:txBody>
      </p:sp>
      <p:sp>
        <p:nvSpPr>
          <p:cNvPr id="10" name="Text Placeholder 2">
            <a:extLst>
              <a:ext uri="{FF2B5EF4-FFF2-40B4-BE49-F238E27FC236}">
                <a16:creationId xmlns:a16="http://schemas.microsoft.com/office/drawing/2014/main" id="{2AD5C751-BBD6-334C-B857-A3CBAAC6F011}"/>
              </a:ext>
            </a:extLst>
          </p:cNvPr>
          <p:cNvSpPr>
            <a:spLocks noGrp="1"/>
          </p:cNvSpPr>
          <p:nvPr>
            <p:ph idx="10" hasCustomPrompt="1"/>
          </p:nvPr>
        </p:nvSpPr>
        <p:spPr>
          <a:xfrm>
            <a:off x="5131373" y="1759927"/>
            <a:ext cx="358127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sp>
        <p:nvSpPr>
          <p:cNvPr id="8" name="Text Placeholder 2">
            <a:extLst>
              <a:ext uri="{FF2B5EF4-FFF2-40B4-BE49-F238E27FC236}">
                <a16:creationId xmlns:a16="http://schemas.microsoft.com/office/drawing/2014/main" id="{B4BAE130-56E8-5645-B1ED-EE85664BEC47}"/>
              </a:ext>
            </a:extLst>
          </p:cNvPr>
          <p:cNvSpPr>
            <a:spLocks noGrp="1"/>
          </p:cNvSpPr>
          <p:nvPr>
            <p:ph idx="11" hasCustomPrompt="1"/>
          </p:nvPr>
        </p:nvSpPr>
        <p:spPr>
          <a:xfrm>
            <a:off x="537211" y="1759927"/>
            <a:ext cx="358127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pic>
        <p:nvPicPr>
          <p:cNvPr id="9" name="Picture 8" descr="Icon&#10;&#10;Description automatically generated">
            <a:extLst>
              <a:ext uri="{FF2B5EF4-FFF2-40B4-BE49-F238E27FC236}">
                <a16:creationId xmlns:a16="http://schemas.microsoft.com/office/drawing/2014/main" id="{1F0B7D65-FCA9-5D49-A170-88BFC6355835}"/>
              </a:ext>
            </a:extLst>
          </p:cNvPr>
          <p:cNvPicPr>
            <a:picLocks noChangeAspect="1"/>
          </p:cNvPicPr>
          <p:nvPr userDrawn="1"/>
        </p:nvPicPr>
        <p:blipFill>
          <a:blip r:embed="rId2"/>
          <a:stretch>
            <a:fillRect/>
          </a:stretch>
        </p:blipFill>
        <p:spPr>
          <a:xfrm>
            <a:off x="218114" y="228600"/>
            <a:ext cx="581094" cy="446545"/>
          </a:xfrm>
          <a:prstGeom prst="rect">
            <a:avLst/>
          </a:prstGeom>
        </p:spPr>
      </p:pic>
      <p:sp>
        <p:nvSpPr>
          <p:cNvPr id="13" name="TextBox 12">
            <a:extLst>
              <a:ext uri="{FF2B5EF4-FFF2-40B4-BE49-F238E27FC236}">
                <a16:creationId xmlns:a16="http://schemas.microsoft.com/office/drawing/2014/main" id="{0A9BC0DE-F3B4-AF42-93E1-DC89D0299047}"/>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spTree>
    <p:extLst>
      <p:ext uri="{BB962C8B-B14F-4D97-AF65-F5344CB8AC3E}">
        <p14:creationId xmlns:p14="http://schemas.microsoft.com/office/powerpoint/2010/main" val="404960842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14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bg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bg1"/>
                </a:solidFill>
                <a:latin typeface="RM Pro" pitchFamily="2" charset="0"/>
              </a:defRPr>
            </a:lvl1pPr>
          </a:lstStyle>
          <a:p>
            <a:pPr lvl="0"/>
            <a:r>
              <a:rPr lang="en-GB" dirty="0"/>
              <a:t>Click to edit Master subtitle style</a:t>
            </a:r>
          </a:p>
        </p:txBody>
      </p:sp>
      <p:pic>
        <p:nvPicPr>
          <p:cNvPr id="11" name="Picture 10">
            <a:extLst>
              <a:ext uri="{FF2B5EF4-FFF2-40B4-BE49-F238E27FC236}">
                <a16:creationId xmlns:a16="http://schemas.microsoft.com/office/drawing/2014/main" id="{44223C77-F56B-854C-9A0C-108E5FE5BC5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12" name="TextBox 11">
            <a:extLst>
              <a:ext uri="{FF2B5EF4-FFF2-40B4-BE49-F238E27FC236}">
                <a16:creationId xmlns:a16="http://schemas.microsoft.com/office/drawing/2014/main" id="{2DED7CD3-EDBB-D641-BD14-0517F0C37C20}"/>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pic>
        <p:nvPicPr>
          <p:cNvPr id="8" name="Picture 7">
            <a:extLst>
              <a:ext uri="{FF2B5EF4-FFF2-40B4-BE49-F238E27FC236}">
                <a16:creationId xmlns:a16="http://schemas.microsoft.com/office/drawing/2014/main" id="{BE472770-DB9E-4745-8B78-FA5CC828E18C}"/>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t="-1014"/>
          <a:stretch/>
        </p:blipFill>
        <p:spPr>
          <a:xfrm rot="5102011">
            <a:off x="7629299" y="3734058"/>
            <a:ext cx="1055692" cy="1985251"/>
          </a:xfrm>
          <a:prstGeom prst="rect">
            <a:avLst/>
          </a:prstGeom>
        </p:spPr>
      </p:pic>
      <p:sp>
        <p:nvSpPr>
          <p:cNvPr id="13" name="Oval 12">
            <a:extLst>
              <a:ext uri="{FF2B5EF4-FFF2-40B4-BE49-F238E27FC236}">
                <a16:creationId xmlns:a16="http://schemas.microsoft.com/office/drawing/2014/main" id="{9135FFD3-204A-0A44-A715-4DDA49357D31}"/>
              </a:ext>
            </a:extLst>
          </p:cNvPr>
          <p:cNvSpPr/>
          <p:nvPr userDrawn="1"/>
        </p:nvSpPr>
        <p:spPr>
          <a:xfrm>
            <a:off x="3792790" y="-213176"/>
            <a:ext cx="441776" cy="44177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Oval 13">
            <a:extLst>
              <a:ext uri="{FF2B5EF4-FFF2-40B4-BE49-F238E27FC236}">
                <a16:creationId xmlns:a16="http://schemas.microsoft.com/office/drawing/2014/main" id="{30F8947C-270E-684F-802D-A48A82CC78D0}"/>
              </a:ext>
            </a:extLst>
          </p:cNvPr>
          <p:cNvSpPr/>
          <p:nvPr userDrawn="1"/>
        </p:nvSpPr>
        <p:spPr>
          <a:xfrm>
            <a:off x="7069187" y="5016697"/>
            <a:ext cx="308069" cy="30806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424262332"/>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13_Custom Layout">
    <p:bg>
      <p:bgPr>
        <a:solidFill>
          <a:schemeClr val="bg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4ED73800-2288-E840-BB85-B07ADEF8022C}"/>
              </a:ext>
            </a:extLst>
          </p:cNvPr>
          <p:cNvSpPr>
            <a:spLocks noGrp="1"/>
          </p:cNvSpPr>
          <p:nvPr>
            <p:ph type="title" hasCustomPrompt="1"/>
          </p:nvPr>
        </p:nvSpPr>
        <p:spPr>
          <a:xfrm>
            <a:off x="628650" y="1197864"/>
            <a:ext cx="3943350" cy="460860"/>
          </a:xfrm>
          <a:prstGeom prst="rect">
            <a:avLst/>
          </a:prstGeom>
        </p:spPr>
        <p:txBody>
          <a:bodyPr vert="horz" lIns="91440" tIns="45720" rIns="91440" bIns="45720" rtlCol="0" anchor="ctr">
            <a:normAutofit/>
          </a:bodyPr>
          <a:lstStyle>
            <a:lvl1pPr>
              <a:defRPr sz="3000" b="1" i="0">
                <a:solidFill>
                  <a:schemeClr val="tx1"/>
                </a:solidFill>
                <a:latin typeface="RM Pro Bold" pitchFamily="2" charset="0"/>
              </a:defRPr>
            </a:lvl1pPr>
          </a:lstStyle>
          <a:p>
            <a:r>
              <a:rPr lang="en-GB" dirty="0"/>
              <a:t>Page title</a:t>
            </a:r>
            <a:endParaRPr lang="en-US" dirty="0"/>
          </a:p>
        </p:txBody>
      </p:sp>
      <p:sp>
        <p:nvSpPr>
          <p:cNvPr id="7" name="Text Placeholder 2">
            <a:extLst>
              <a:ext uri="{FF2B5EF4-FFF2-40B4-BE49-F238E27FC236}">
                <a16:creationId xmlns:a16="http://schemas.microsoft.com/office/drawing/2014/main" id="{E3613540-E30E-A94C-9477-16C4A32B7522}"/>
              </a:ext>
            </a:extLst>
          </p:cNvPr>
          <p:cNvSpPr>
            <a:spLocks noGrp="1"/>
          </p:cNvSpPr>
          <p:nvPr>
            <p:ph idx="1" hasCustomPrompt="1"/>
          </p:nvPr>
        </p:nvSpPr>
        <p:spPr>
          <a:xfrm>
            <a:off x="628650" y="1759927"/>
            <a:ext cx="3943350" cy="2719022"/>
          </a:xfrm>
          <a:prstGeom prst="rect">
            <a:avLst/>
          </a:prstGeom>
        </p:spPr>
        <p:txBody>
          <a:bodyPr vert="horz" lIns="91440" tIns="45720" rIns="91440" bIns="45720" rtlCol="0">
            <a:normAutofit/>
          </a:bodyPr>
          <a:lstStyle>
            <a:lvl1pPr marL="0" indent="0">
              <a:buNone/>
              <a:defRPr sz="1200" b="0" i="0">
                <a:solidFill>
                  <a:schemeClr val="tx1"/>
                </a:solidFill>
                <a:latin typeface="RM Pro" pitchFamily="2" charset="0"/>
              </a:defRPr>
            </a:lvl1pPr>
          </a:lstStyle>
          <a:p>
            <a:pPr lvl="0"/>
            <a:r>
              <a:rPr lang="en-GB" dirty="0"/>
              <a:t>Click to edit Master subtitle style</a:t>
            </a:r>
          </a:p>
        </p:txBody>
      </p:sp>
      <p:pic>
        <p:nvPicPr>
          <p:cNvPr id="8" name="Picture 7" descr="Icon&#10;&#10;Description automatically generated">
            <a:extLst>
              <a:ext uri="{FF2B5EF4-FFF2-40B4-BE49-F238E27FC236}">
                <a16:creationId xmlns:a16="http://schemas.microsoft.com/office/drawing/2014/main" id="{05C392A4-CA52-F543-8262-5ABD21B2FF1B}"/>
              </a:ext>
            </a:extLst>
          </p:cNvPr>
          <p:cNvPicPr>
            <a:picLocks noChangeAspect="1"/>
          </p:cNvPicPr>
          <p:nvPr userDrawn="1"/>
        </p:nvPicPr>
        <p:blipFill>
          <a:blip r:embed="rId2"/>
          <a:stretch>
            <a:fillRect/>
          </a:stretch>
        </p:blipFill>
        <p:spPr>
          <a:xfrm>
            <a:off x="218114" y="228600"/>
            <a:ext cx="581094" cy="446545"/>
          </a:xfrm>
          <a:prstGeom prst="rect">
            <a:avLst/>
          </a:prstGeom>
        </p:spPr>
      </p:pic>
      <p:sp>
        <p:nvSpPr>
          <p:cNvPr id="9" name="TextBox 8">
            <a:extLst>
              <a:ext uri="{FF2B5EF4-FFF2-40B4-BE49-F238E27FC236}">
                <a16:creationId xmlns:a16="http://schemas.microsoft.com/office/drawing/2014/main" id="{5694698D-6512-B343-A47E-CEB0EACA917F}"/>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tx1"/>
                </a:solidFill>
                <a:latin typeface="RM Pro" pitchFamily="2" charset="0"/>
              </a:rPr>
              <a:t>Always Sell The Truth</a:t>
            </a:r>
          </a:p>
        </p:txBody>
      </p:sp>
      <p:pic>
        <p:nvPicPr>
          <p:cNvPr id="11" name="Picture 10">
            <a:extLst>
              <a:ext uri="{FF2B5EF4-FFF2-40B4-BE49-F238E27FC236}">
                <a16:creationId xmlns:a16="http://schemas.microsoft.com/office/drawing/2014/main" id="{13EB8257-A7BB-DD43-81CB-BE449655855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t="-1014"/>
          <a:stretch/>
        </p:blipFill>
        <p:spPr>
          <a:xfrm rot="5102011">
            <a:off x="7629299" y="3734058"/>
            <a:ext cx="1055692" cy="1985251"/>
          </a:xfrm>
          <a:prstGeom prst="rect">
            <a:avLst/>
          </a:prstGeom>
        </p:spPr>
      </p:pic>
      <p:sp>
        <p:nvSpPr>
          <p:cNvPr id="12" name="Oval 11">
            <a:extLst>
              <a:ext uri="{FF2B5EF4-FFF2-40B4-BE49-F238E27FC236}">
                <a16:creationId xmlns:a16="http://schemas.microsoft.com/office/drawing/2014/main" id="{FAE053AE-71BA-8548-94B6-096B07C1E7CB}"/>
              </a:ext>
            </a:extLst>
          </p:cNvPr>
          <p:cNvSpPr/>
          <p:nvPr userDrawn="1"/>
        </p:nvSpPr>
        <p:spPr>
          <a:xfrm>
            <a:off x="3792790" y="-213176"/>
            <a:ext cx="441776" cy="44177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EEA4869D-E854-6F45-A6B4-D7CFE06C6467}"/>
              </a:ext>
            </a:extLst>
          </p:cNvPr>
          <p:cNvSpPr/>
          <p:nvPr userDrawn="1"/>
        </p:nvSpPr>
        <p:spPr>
          <a:xfrm>
            <a:off x="7069187" y="5016697"/>
            <a:ext cx="308069" cy="30806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942245216"/>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AF8D9E-C956-5049-BA14-0D8285DE2809}"/>
              </a:ext>
            </a:extLst>
          </p:cNvPr>
          <p:cNvSpPr/>
          <p:nvPr userDrawn="1"/>
        </p:nvSpPr>
        <p:spPr>
          <a:xfrm>
            <a:off x="2057400" y="1379745"/>
            <a:ext cx="5102352" cy="2822651"/>
          </a:xfrm>
          <a:prstGeom prst="rect">
            <a:avLst/>
          </a:prstGeom>
          <a:solidFill>
            <a:srgbClr val="3351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a:extLst>
              <a:ext uri="{FF2B5EF4-FFF2-40B4-BE49-F238E27FC236}">
                <a16:creationId xmlns:a16="http://schemas.microsoft.com/office/drawing/2014/main" id="{ED2DD052-82D8-FF4F-B2E6-6663D680815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884294" y="1206159"/>
            <a:ext cx="5375412" cy="3023669"/>
          </a:xfrm>
          <a:prstGeom prst="rect">
            <a:avLst/>
          </a:prstGeom>
        </p:spPr>
      </p:pic>
      <p:pic>
        <p:nvPicPr>
          <p:cNvPr id="4" name="Picture 3">
            <a:extLst>
              <a:ext uri="{FF2B5EF4-FFF2-40B4-BE49-F238E27FC236}">
                <a16:creationId xmlns:a16="http://schemas.microsoft.com/office/drawing/2014/main" id="{5E080A9B-E6B9-3947-AF6A-8BFB9734E0C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198D1B12-0A8F-4B4E-9C9B-BF5196744E92}"/>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pic>
        <p:nvPicPr>
          <p:cNvPr id="7" name="Picture 6">
            <a:extLst>
              <a:ext uri="{FF2B5EF4-FFF2-40B4-BE49-F238E27FC236}">
                <a16:creationId xmlns:a16="http://schemas.microsoft.com/office/drawing/2014/main" id="{6AF660F8-A657-5742-A8BE-D62435F76DAD}"/>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50536" y="3096521"/>
            <a:ext cx="5842928" cy="2164857"/>
          </a:xfrm>
          <a:prstGeom prst="rect">
            <a:avLst/>
          </a:prstGeom>
        </p:spPr>
      </p:pic>
      <p:sp>
        <p:nvSpPr>
          <p:cNvPr id="3" name="Title 1">
            <a:extLst>
              <a:ext uri="{FF2B5EF4-FFF2-40B4-BE49-F238E27FC236}">
                <a16:creationId xmlns:a16="http://schemas.microsoft.com/office/drawing/2014/main" id="{94D6ABC2-FF57-A545-8108-E935F839D04E}"/>
              </a:ext>
            </a:extLst>
          </p:cNvPr>
          <p:cNvSpPr>
            <a:spLocks noGrp="1"/>
          </p:cNvSpPr>
          <p:nvPr>
            <p:ph type="ctrTitle" hasCustomPrompt="1"/>
          </p:nvPr>
        </p:nvSpPr>
        <p:spPr>
          <a:xfrm>
            <a:off x="1143000" y="831049"/>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dirty="0"/>
              <a:t>Thank you!</a:t>
            </a:r>
            <a:endParaRPr lang="en-US" dirty="0"/>
          </a:p>
        </p:txBody>
      </p:sp>
    </p:spTree>
    <p:extLst>
      <p:ext uri="{BB962C8B-B14F-4D97-AF65-F5344CB8AC3E}">
        <p14:creationId xmlns:p14="http://schemas.microsoft.com/office/powerpoint/2010/main" val="317756589"/>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AF8D9E-C956-5049-BA14-0D8285DE2809}"/>
              </a:ext>
            </a:extLst>
          </p:cNvPr>
          <p:cNvSpPr/>
          <p:nvPr userDrawn="1"/>
        </p:nvSpPr>
        <p:spPr>
          <a:xfrm>
            <a:off x="2057400" y="1379745"/>
            <a:ext cx="5102352" cy="28226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a:extLst>
              <a:ext uri="{FF2B5EF4-FFF2-40B4-BE49-F238E27FC236}">
                <a16:creationId xmlns:a16="http://schemas.microsoft.com/office/drawing/2014/main" id="{5E080A9B-E6B9-3947-AF6A-8BFB9734E0C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83153" y="282403"/>
            <a:ext cx="454602" cy="339147"/>
          </a:xfrm>
          <a:prstGeom prst="rect">
            <a:avLst/>
          </a:prstGeom>
        </p:spPr>
      </p:pic>
      <p:sp>
        <p:nvSpPr>
          <p:cNvPr id="5" name="TextBox 4">
            <a:extLst>
              <a:ext uri="{FF2B5EF4-FFF2-40B4-BE49-F238E27FC236}">
                <a16:creationId xmlns:a16="http://schemas.microsoft.com/office/drawing/2014/main" id="{198D1B12-0A8F-4B4E-9C9B-BF5196744E92}"/>
              </a:ext>
            </a:extLst>
          </p:cNvPr>
          <p:cNvSpPr txBox="1"/>
          <p:nvPr userDrawn="1"/>
        </p:nvSpPr>
        <p:spPr>
          <a:xfrm>
            <a:off x="205414" y="4773147"/>
            <a:ext cx="1152605" cy="207749"/>
          </a:xfrm>
          <a:prstGeom prst="rect">
            <a:avLst/>
          </a:prstGeom>
          <a:noFill/>
        </p:spPr>
        <p:txBody>
          <a:bodyPr wrap="square" rtlCol="0">
            <a:spAutoFit/>
          </a:bodyPr>
          <a:lstStyle/>
          <a:p>
            <a:r>
              <a:rPr lang="en-US" sz="750" b="0" i="0" dirty="0">
                <a:solidFill>
                  <a:schemeClr val="bg1"/>
                </a:solidFill>
                <a:latin typeface="RM Pro" pitchFamily="2" charset="0"/>
              </a:rPr>
              <a:t>Always Sell The Truth</a:t>
            </a:r>
          </a:p>
        </p:txBody>
      </p:sp>
      <p:pic>
        <p:nvPicPr>
          <p:cNvPr id="6" name="Picture 5">
            <a:extLst>
              <a:ext uri="{FF2B5EF4-FFF2-40B4-BE49-F238E27FC236}">
                <a16:creationId xmlns:a16="http://schemas.microsoft.com/office/drawing/2014/main" id="{ED2DD052-82D8-FF4F-B2E6-6663D6808155}"/>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884294" y="1206159"/>
            <a:ext cx="5375412" cy="3023669"/>
          </a:xfrm>
          <a:prstGeom prst="rect">
            <a:avLst/>
          </a:prstGeom>
        </p:spPr>
      </p:pic>
      <p:pic>
        <p:nvPicPr>
          <p:cNvPr id="7" name="Picture 6">
            <a:extLst>
              <a:ext uri="{FF2B5EF4-FFF2-40B4-BE49-F238E27FC236}">
                <a16:creationId xmlns:a16="http://schemas.microsoft.com/office/drawing/2014/main" id="{6AF660F8-A657-5742-A8BE-D62435F76DAD}"/>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50536" y="3096521"/>
            <a:ext cx="5842928" cy="2164857"/>
          </a:xfrm>
          <a:prstGeom prst="rect">
            <a:avLst/>
          </a:prstGeom>
        </p:spPr>
      </p:pic>
      <p:sp>
        <p:nvSpPr>
          <p:cNvPr id="3" name="Title 1">
            <a:extLst>
              <a:ext uri="{FF2B5EF4-FFF2-40B4-BE49-F238E27FC236}">
                <a16:creationId xmlns:a16="http://schemas.microsoft.com/office/drawing/2014/main" id="{94D6ABC2-FF57-A545-8108-E935F839D04E}"/>
              </a:ext>
            </a:extLst>
          </p:cNvPr>
          <p:cNvSpPr>
            <a:spLocks noGrp="1"/>
          </p:cNvSpPr>
          <p:nvPr>
            <p:ph type="ctrTitle" hasCustomPrompt="1"/>
          </p:nvPr>
        </p:nvSpPr>
        <p:spPr>
          <a:xfrm>
            <a:off x="1143000" y="831049"/>
            <a:ext cx="6858000" cy="548696"/>
          </a:xfrm>
          <a:prstGeom prst="rect">
            <a:avLst/>
          </a:prstGeom>
        </p:spPr>
        <p:txBody>
          <a:bodyPr anchor="b"/>
          <a:lstStyle>
            <a:lvl1pPr algn="ctr">
              <a:defRPr sz="3300" b="1" i="0">
                <a:solidFill>
                  <a:schemeClr val="bg1"/>
                </a:solidFill>
                <a:latin typeface="RM Pro Bold" pitchFamily="2" charset="0"/>
              </a:defRPr>
            </a:lvl1pPr>
          </a:lstStyle>
          <a:p>
            <a:r>
              <a:rPr lang="en-GB" dirty="0"/>
              <a:t>Thank you!</a:t>
            </a:r>
            <a:endParaRPr lang="en-US" dirty="0"/>
          </a:p>
        </p:txBody>
      </p:sp>
    </p:spTree>
    <p:extLst>
      <p:ext uri="{BB962C8B-B14F-4D97-AF65-F5344CB8AC3E}">
        <p14:creationId xmlns:p14="http://schemas.microsoft.com/office/powerpoint/2010/main" val="23131790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Title Only" userDrawn="1">
  <p:cSld name="Title Only">
    <p:spTree>
      <p:nvGrpSpPr>
        <p:cNvPr id="1" name="Shape 79"/>
        <p:cNvGrpSpPr/>
        <p:nvPr/>
      </p:nvGrpSpPr>
      <p:grpSpPr>
        <a:xfrm>
          <a:off x="0" y="0"/>
          <a:ext cx="0" cy="0"/>
          <a:chOff x="0" y="0"/>
          <a:chExt cx="0" cy="0"/>
        </a:xfrm>
      </p:grpSpPr>
      <p:sp>
        <p:nvSpPr>
          <p:cNvPr id="3" name="TextBox 2">
            <a:extLst>
              <a:ext uri="{FF2B5EF4-FFF2-40B4-BE49-F238E27FC236}">
                <a16:creationId xmlns:a16="http://schemas.microsoft.com/office/drawing/2014/main" id="{DC0B5478-2C52-1941-B147-5A5EA91E96AC}"/>
              </a:ext>
            </a:extLst>
          </p:cNvPr>
          <p:cNvSpPr txBox="1"/>
          <p:nvPr userDrawn="1"/>
        </p:nvSpPr>
        <p:spPr>
          <a:xfrm>
            <a:off x="180339" y="4767061"/>
            <a:ext cx="3879668" cy="219291"/>
          </a:xfrm>
          <a:prstGeom prst="rect">
            <a:avLst/>
          </a:prstGeom>
          <a:noFill/>
        </p:spPr>
        <p:txBody>
          <a:bodyPr wrap="square" rtlCol="0">
            <a:spAutoFit/>
          </a:bodyPr>
          <a:lstStyle/>
          <a:p>
            <a:r>
              <a:rPr lang="en-US" sz="825" b="0" i="0" dirty="0">
                <a:solidFill>
                  <a:schemeClr val="bg1"/>
                </a:solidFill>
                <a:latin typeface="RM Pro" pitchFamily="2" charset="0"/>
              </a:rPr>
              <a:t>Ph.Creative Confidential</a:t>
            </a:r>
          </a:p>
        </p:txBody>
      </p:sp>
      <p:sp>
        <p:nvSpPr>
          <p:cNvPr id="4" name="Content Placeholder 2">
            <a:extLst>
              <a:ext uri="{FF2B5EF4-FFF2-40B4-BE49-F238E27FC236}">
                <a16:creationId xmlns:a16="http://schemas.microsoft.com/office/drawing/2014/main" id="{C203AEEB-1A2A-854B-B468-EC82748C4689}"/>
              </a:ext>
            </a:extLst>
          </p:cNvPr>
          <p:cNvSpPr>
            <a:spLocks noGrp="1"/>
          </p:cNvSpPr>
          <p:nvPr>
            <p:ph sz="quarter" idx="14"/>
          </p:nvPr>
        </p:nvSpPr>
        <p:spPr>
          <a:xfrm>
            <a:off x="548638" y="2140680"/>
            <a:ext cx="4023362" cy="793020"/>
          </a:xfrm>
        </p:spPr>
        <p:txBody>
          <a:bodyPr>
            <a:normAutofit fontScale="77500" lnSpcReduction="20000"/>
          </a:bodyPr>
          <a:lstStyle/>
          <a:p>
            <a:r>
              <a:rPr lang="en-GB" sz="2400" b="1" dirty="0">
                <a:latin typeface="RM Pro Bold" pitchFamily="2" charset="0"/>
              </a:rPr>
              <a:t>NIKE| Employer Brand</a:t>
            </a:r>
          </a:p>
          <a:p>
            <a:endParaRPr lang="en-GB" sz="1950" b="1" dirty="0">
              <a:latin typeface="RM Pro Bold" pitchFamily="2" charset="0"/>
            </a:endParaRPr>
          </a:p>
          <a:p>
            <a:r>
              <a:rPr lang="en-GB" sz="1950" b="1" dirty="0">
                <a:latin typeface="RM Pro Bold" pitchFamily="2" charset="0"/>
              </a:rPr>
              <a:t>Nice to meet you </a:t>
            </a:r>
            <a:r>
              <a:rPr lang="en-GB" sz="1950" b="1" dirty="0">
                <a:latin typeface="RM Pro Bold" pitchFamily="2" charset="0"/>
                <a:sym typeface="Wingdings" panose="05000000000000000000" pitchFamily="2" charset="2"/>
              </a:rPr>
              <a:t></a:t>
            </a:r>
            <a:endParaRPr lang="en-GB" sz="1950" b="1" dirty="0">
              <a:latin typeface="RM Pro Bold" pitchFamily="2" charset="0"/>
            </a:endParaRPr>
          </a:p>
        </p:txBody>
      </p:sp>
    </p:spTree>
    <p:extLst>
      <p:ext uri="{BB962C8B-B14F-4D97-AF65-F5344CB8AC3E}">
        <p14:creationId xmlns:p14="http://schemas.microsoft.com/office/powerpoint/2010/main" val="5594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6DC47-CEA8-2444-8E24-ACECF0522C83}"/>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BC658684-9BD7-A34A-AD9D-72612B193D36}"/>
              </a:ext>
            </a:extLst>
          </p:cNvPr>
          <p:cNvSpPr>
            <a:spLocks noGrp="1"/>
          </p:cNvSpPr>
          <p:nvPr>
            <p:ph type="subTitle" idx="1"/>
          </p:nvPr>
        </p:nvSpPr>
        <p:spPr>
          <a:xfrm>
            <a:off x="1143000" y="2701528"/>
            <a:ext cx="6858000" cy="124182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58BABB1E-8EB6-FA40-ADF0-2DFC6C5364DA}"/>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F3CA1892-0B72-B848-9C90-EA91787F3811}"/>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053E86D7-BCE8-4B45-BB23-12DE03046C6C}"/>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87160279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1846E-5D47-A141-8F2B-4E938F3871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0EAA30-F251-5E4D-8785-6241B4CA44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73B33F-0254-FE43-BD7C-60BBF17F770D}"/>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83E3C115-B1BC-F844-8D28-A5FDD488C78A}"/>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8D1769DB-2256-F343-89D4-DA845E76CAC8}"/>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1851801115"/>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D8E-E313-0444-A45B-974695303C3B}"/>
              </a:ext>
            </a:extLst>
          </p:cNvPr>
          <p:cNvSpPr>
            <a:spLocks noGrp="1"/>
          </p:cNvSpPr>
          <p:nvPr>
            <p:ph type="title"/>
          </p:nvPr>
        </p:nvSpPr>
        <p:spPr>
          <a:xfrm>
            <a:off x="623888" y="1282305"/>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29F5EAE6-3871-5D48-BB5F-60F598D88A87}"/>
              </a:ext>
            </a:extLst>
          </p:cNvPr>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92" indent="0">
              <a:buNone/>
              <a:defRPr sz="1500">
                <a:solidFill>
                  <a:schemeClr val="tx1">
                    <a:tint val="75000"/>
                  </a:schemeClr>
                </a:solidFill>
              </a:defRPr>
            </a:lvl2pPr>
            <a:lvl3pPr marL="685783" indent="0">
              <a:buNone/>
              <a:defRPr sz="1350">
                <a:solidFill>
                  <a:schemeClr val="tx1">
                    <a:tint val="75000"/>
                  </a:schemeClr>
                </a:solidFill>
              </a:defRPr>
            </a:lvl3pPr>
            <a:lvl4pPr marL="1028675"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8" indent="0">
              <a:buNone/>
              <a:defRPr sz="1200">
                <a:solidFill>
                  <a:schemeClr val="tx1">
                    <a:tint val="75000"/>
                  </a:schemeClr>
                </a:solidFill>
              </a:defRPr>
            </a:lvl7pPr>
            <a:lvl8pPr marL="2400240" indent="0">
              <a:buNone/>
              <a:defRPr sz="1200">
                <a:solidFill>
                  <a:schemeClr val="tx1">
                    <a:tint val="75000"/>
                  </a:schemeClr>
                </a:solidFill>
              </a:defRPr>
            </a:lvl8pPr>
            <a:lvl9pPr marL="2743132"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A591CE-6256-D74E-8140-F4F04D667A17}"/>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2E30D321-A856-AB48-8BC0-FAC2D7A74D02}"/>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7D1CA268-2E4F-904B-9093-0413E47795DA}"/>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1242048730"/>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A8DF-404C-6544-BA12-EB623BFAD3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685945-5F13-294A-B256-CFBBE2BBD46F}"/>
              </a:ext>
            </a:extLst>
          </p:cNvPr>
          <p:cNvSpPr>
            <a:spLocks noGrp="1"/>
          </p:cNvSpPr>
          <p:nvPr>
            <p:ph sz="half" idx="1"/>
          </p:nvPr>
        </p:nvSpPr>
        <p:spPr>
          <a:xfrm>
            <a:off x="6286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F1E2-AC7C-A94C-A72E-BD3F40F0C8FF}"/>
              </a:ext>
            </a:extLst>
          </p:cNvPr>
          <p:cNvSpPr>
            <a:spLocks noGrp="1"/>
          </p:cNvSpPr>
          <p:nvPr>
            <p:ph sz="half" idx="2"/>
          </p:nvPr>
        </p:nvSpPr>
        <p:spPr>
          <a:xfrm>
            <a:off x="46291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FF145A9-352B-FC49-BF09-F630D2D71D65}"/>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6" name="Footer Placeholder 5">
            <a:extLst>
              <a:ext uri="{FF2B5EF4-FFF2-40B4-BE49-F238E27FC236}">
                <a16:creationId xmlns:a16="http://schemas.microsoft.com/office/drawing/2014/main" id="{F10CFA90-FFEE-844D-82B0-158F8D7B7B9C}"/>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7" name="Slide Number Placeholder 6">
            <a:extLst>
              <a:ext uri="{FF2B5EF4-FFF2-40B4-BE49-F238E27FC236}">
                <a16:creationId xmlns:a16="http://schemas.microsoft.com/office/drawing/2014/main" id="{84E18F29-C255-2845-A997-7B7D3AB7974F}"/>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3158910675"/>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1B596-84AD-5041-861E-1FECA3A39485}"/>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A49839F6-C15C-6E49-9C78-913BF7B4C69A}"/>
              </a:ext>
            </a:extLst>
          </p:cNvPr>
          <p:cNvSpPr>
            <a:spLocks noGrp="1"/>
          </p:cNvSpPr>
          <p:nvPr>
            <p:ph type="body" idx="1"/>
          </p:nvPr>
        </p:nvSpPr>
        <p:spPr>
          <a:xfrm>
            <a:off x="629842" y="1260872"/>
            <a:ext cx="3868340"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89735AFA-616B-4047-AE66-BBA76E58D8C8}"/>
              </a:ext>
            </a:extLst>
          </p:cNvPr>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372BC56-0A17-E545-A0FD-41721ECDA23E}"/>
              </a:ext>
            </a:extLst>
          </p:cNvPr>
          <p:cNvSpPr>
            <a:spLocks noGrp="1"/>
          </p:cNvSpPr>
          <p:nvPr>
            <p:ph type="body" sz="quarter" idx="3"/>
          </p:nvPr>
        </p:nvSpPr>
        <p:spPr>
          <a:xfrm>
            <a:off x="4629151" y="1260872"/>
            <a:ext cx="3887391"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4F951474-53DD-2B45-BE75-A259DA362820}"/>
              </a:ext>
            </a:extLst>
          </p:cNvPr>
          <p:cNvSpPr>
            <a:spLocks noGrp="1"/>
          </p:cNvSpPr>
          <p:nvPr>
            <p:ph sz="quarter" idx="4"/>
          </p:nvPr>
        </p:nvSpPr>
        <p:spPr>
          <a:xfrm>
            <a:off x="4629151"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43E2F66-31C8-C146-9170-95B6F9A0EF8A}"/>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8" name="Footer Placeholder 7">
            <a:extLst>
              <a:ext uri="{FF2B5EF4-FFF2-40B4-BE49-F238E27FC236}">
                <a16:creationId xmlns:a16="http://schemas.microsoft.com/office/drawing/2014/main" id="{E0CC7577-EEAF-644F-9340-388EA1322834}"/>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9" name="Slide Number Placeholder 8">
            <a:extLst>
              <a:ext uri="{FF2B5EF4-FFF2-40B4-BE49-F238E27FC236}">
                <a16:creationId xmlns:a16="http://schemas.microsoft.com/office/drawing/2014/main" id="{0935BF8A-F1AA-574D-BFE6-0DB0E510B675}"/>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1289923306"/>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8F77-D1B5-DC41-874D-612778361A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02D247-1880-F34E-BD3C-216EB6509BB3}"/>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4" name="Footer Placeholder 3">
            <a:extLst>
              <a:ext uri="{FF2B5EF4-FFF2-40B4-BE49-F238E27FC236}">
                <a16:creationId xmlns:a16="http://schemas.microsoft.com/office/drawing/2014/main" id="{8B58EB6D-5140-954D-98CF-DA735D379735}"/>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5" name="Slide Number Placeholder 4">
            <a:extLst>
              <a:ext uri="{FF2B5EF4-FFF2-40B4-BE49-F238E27FC236}">
                <a16:creationId xmlns:a16="http://schemas.microsoft.com/office/drawing/2014/main" id="{5B296D30-EB2C-CC4C-83EE-866BE0680F2F}"/>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3123598344"/>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8ABAB-6C33-C947-A482-F5FF02CA5DDD}"/>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3" name="Footer Placeholder 2">
            <a:extLst>
              <a:ext uri="{FF2B5EF4-FFF2-40B4-BE49-F238E27FC236}">
                <a16:creationId xmlns:a16="http://schemas.microsoft.com/office/drawing/2014/main" id="{644A4DDF-66CB-A443-B6FE-F58CF7347413}"/>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4" name="Slide Number Placeholder 3">
            <a:extLst>
              <a:ext uri="{FF2B5EF4-FFF2-40B4-BE49-F238E27FC236}">
                <a16:creationId xmlns:a16="http://schemas.microsoft.com/office/drawing/2014/main" id="{9046B836-471A-4D45-9C27-C34D52769857}"/>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1849805377"/>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53C79-E2D5-D743-A7E6-FA2D50336114}"/>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0A680D5A-32B9-5A43-90D8-837C1B91AF4D}"/>
              </a:ext>
            </a:extLst>
          </p:cNvPr>
          <p:cNvSpPr>
            <a:spLocks noGrp="1"/>
          </p:cNvSpPr>
          <p:nvPr>
            <p:ph idx="1"/>
          </p:nvPr>
        </p:nvSpPr>
        <p:spPr>
          <a:xfrm>
            <a:off x="3887391" y="740570"/>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46F19C7-238C-B94B-9B3A-0F2C7C2D327D}"/>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23B8285-AF00-324A-9031-E46DC4ABB2D4}"/>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6" name="Footer Placeholder 5">
            <a:extLst>
              <a:ext uri="{FF2B5EF4-FFF2-40B4-BE49-F238E27FC236}">
                <a16:creationId xmlns:a16="http://schemas.microsoft.com/office/drawing/2014/main" id="{7F01DFE2-19E1-E34B-86A3-F53218665C97}"/>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7" name="Slide Number Placeholder 6">
            <a:extLst>
              <a:ext uri="{FF2B5EF4-FFF2-40B4-BE49-F238E27FC236}">
                <a16:creationId xmlns:a16="http://schemas.microsoft.com/office/drawing/2014/main" id="{B267AC00-27C1-5344-B48C-4C8006FCE656}"/>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1819659761"/>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B16B-BC58-E746-B595-BA5348D336E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07B1799-0ADF-8F41-8A26-87CF56A33E44}"/>
              </a:ext>
            </a:extLst>
          </p:cNvPr>
          <p:cNvSpPr>
            <a:spLocks noGrp="1"/>
          </p:cNvSpPr>
          <p:nvPr>
            <p:ph type="pic" idx="1"/>
          </p:nvPr>
        </p:nvSpPr>
        <p:spPr>
          <a:xfrm>
            <a:off x="3887391" y="740570"/>
            <a:ext cx="4629150" cy="3655219"/>
          </a:xfrm>
        </p:spPr>
        <p:txBody>
          <a:bodyPr/>
          <a:lstStyle>
            <a:lvl1pPr marL="0" indent="0">
              <a:buNone/>
              <a:defRPr sz="24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endParaRPr lang="en-US"/>
          </a:p>
        </p:txBody>
      </p:sp>
      <p:sp>
        <p:nvSpPr>
          <p:cNvPr id="4" name="Text Placeholder 3">
            <a:extLst>
              <a:ext uri="{FF2B5EF4-FFF2-40B4-BE49-F238E27FC236}">
                <a16:creationId xmlns:a16="http://schemas.microsoft.com/office/drawing/2014/main" id="{4C0DF4D6-1585-7746-B43F-922DE99F2719}"/>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5B3E9AC1-7CDD-A142-B764-1E68B592CA6C}"/>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6" name="Footer Placeholder 5">
            <a:extLst>
              <a:ext uri="{FF2B5EF4-FFF2-40B4-BE49-F238E27FC236}">
                <a16:creationId xmlns:a16="http://schemas.microsoft.com/office/drawing/2014/main" id="{A5443586-D98D-B647-9EA3-A10E4BF46BA5}"/>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7" name="Slide Number Placeholder 6">
            <a:extLst>
              <a:ext uri="{FF2B5EF4-FFF2-40B4-BE49-F238E27FC236}">
                <a16:creationId xmlns:a16="http://schemas.microsoft.com/office/drawing/2014/main" id="{F4EA4CC9-BC1A-5D45-A732-D3B58E8FC451}"/>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350167669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07CD-7514-6D40-ADC9-75908B8174C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116DCE-533B-124A-89B4-E20202CDE20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BD31EB-9621-A44E-BBBE-918360361642}"/>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B1A6AA90-17FD-EA48-AF06-57D87A725121}"/>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D363E90E-A8A9-824B-AD12-0CFF984F4A20}"/>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70988145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BBC9B8-5BE2-9A46-BB4D-AF720BFF9F5D}"/>
              </a:ext>
            </a:extLst>
          </p:cNvPr>
          <p:cNvSpPr>
            <a:spLocks noGrp="1"/>
          </p:cNvSpPr>
          <p:nvPr>
            <p:ph type="title" orient="vert"/>
          </p:nvPr>
        </p:nvSpPr>
        <p:spPr>
          <a:xfrm>
            <a:off x="6543676" y="273845"/>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4B679A2-6099-D140-A0B0-2A4363137951}"/>
              </a:ext>
            </a:extLst>
          </p:cNvPr>
          <p:cNvSpPr>
            <a:spLocks noGrp="1"/>
          </p:cNvSpPr>
          <p:nvPr>
            <p:ph type="body" orient="vert" idx="1"/>
          </p:nvPr>
        </p:nvSpPr>
        <p:spPr>
          <a:xfrm>
            <a:off x="628651" y="273845"/>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743644-FC07-3F46-AEFA-942B0CC4433D}"/>
              </a:ext>
            </a:extLst>
          </p:cNvPr>
          <p:cNvSpPr>
            <a:spLocks noGrp="1"/>
          </p:cNvSpPr>
          <p:nvPr>
            <p:ph type="dt" sz="half" idx="10"/>
          </p:nvPr>
        </p:nvSpPr>
        <p:spPr/>
        <p:txBody>
          <a:body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E2E7EA1B-D3C5-2248-BD0F-2FB64B3ECFB0}"/>
              </a:ext>
            </a:extLst>
          </p:cNvPr>
          <p:cNvSpPr>
            <a:spLocks noGrp="1"/>
          </p:cNvSpPr>
          <p:nvPr>
            <p:ph type="ftr" sz="quarter" idx="11"/>
          </p:nvPr>
        </p:nvSpPr>
        <p:spPr/>
        <p:txBody>
          <a:body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42C4F102-3E67-9E48-8B83-0E825D6AF652}"/>
              </a:ext>
            </a:extLst>
          </p:cNvPr>
          <p:cNvSpPr>
            <a:spLocks noGrp="1"/>
          </p:cNvSpPr>
          <p:nvPr>
            <p:ph type="sldNum" sz="quarter" idx="12"/>
          </p:nvPr>
        </p:nvSpPr>
        <p:spPr/>
        <p:txBody>
          <a:body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2048206926"/>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x">
  <p:cSld name="14_Title Slide">
    <p:bg>
      <p:bgPr>
        <a:gradFill flip="none" rotWithShape="1">
          <a:gsLst>
            <a:gs pos="0">
              <a:srgbClr val="3B4A61"/>
            </a:gs>
            <a:gs pos="100000">
              <a:srgbClr val="232C3A"/>
            </a:gs>
          </a:gsLst>
          <a:path path="circle">
            <a:fillToRect l="50000" t="50000" r="50000" b="50000"/>
          </a:path>
        </a:gradFill>
        <a:effectLst/>
      </p:bgPr>
    </p:bg>
    <p:spTree>
      <p:nvGrpSpPr>
        <p:cNvPr id="1" name=""/>
        <p:cNvGrpSpPr/>
        <p:nvPr/>
      </p:nvGrpSpPr>
      <p:grpSpPr>
        <a:xfrm>
          <a:off x="0" y="0"/>
          <a:ext cx="0" cy="0"/>
          <a:chOff x="0" y="0"/>
          <a:chExt cx="0" cy="0"/>
        </a:xfrm>
      </p:grpSpPr>
      <p:sp>
        <p:nvSpPr>
          <p:cNvPr id="482" name="Slide Number"/>
          <p:cNvSpPr txBox="1">
            <a:spLocks noGrp="1"/>
          </p:cNvSpPr>
          <p:nvPr>
            <p:ph type="sldNum" sz="quarter" idx="2"/>
          </p:nvPr>
        </p:nvSpPr>
        <p:spPr>
          <a:xfrm>
            <a:off x="6402710" y="4685349"/>
            <a:ext cx="150493" cy="163828"/>
          </a:xfrm>
          <a:prstGeom prst="rect">
            <a:avLst/>
          </a:prstGeom>
        </p:spPr>
        <p:txBody>
          <a:bodyPr/>
          <a:lstStyle>
            <a:lvl1pPr defTabSz="685783"/>
          </a:lstStyle>
          <a:p>
            <a:pPr>
              <a:defRPr/>
            </a:pPr>
            <a:fld id="{86CB4B4D-7CA3-9044-876B-883B54F8677D}" type="slidenum">
              <a:rPr lang="en-GB" smtClean="0">
                <a:solidFill>
                  <a:prstClr val="black">
                    <a:tint val="75000"/>
                  </a:prstClr>
                </a:solidFill>
                <a:sym typeface="Helvetica"/>
              </a:rPr>
              <a:pPr>
                <a:defRPr/>
              </a:pPr>
              <a:t>‹#›</a:t>
            </a:fld>
            <a:endParaRPr lang="en-GB" dirty="0">
              <a:solidFill>
                <a:prstClr val="black">
                  <a:tint val="75000"/>
                </a:prstClr>
              </a:solidFill>
              <a:sym typeface="Helvetica"/>
            </a:endParaRPr>
          </a:p>
        </p:txBody>
      </p:sp>
    </p:spTree>
    <p:extLst>
      <p:ext uri="{BB962C8B-B14F-4D97-AF65-F5344CB8AC3E}">
        <p14:creationId xmlns:p14="http://schemas.microsoft.com/office/powerpoint/2010/main" val="2256000661"/>
      </p:ext>
    </p:extLst>
  </p:cSld>
  <p:clrMapOvr>
    <a:masterClrMapping/>
  </p:clrMapOvr>
  <p:transition spd="med"/>
</p:sldLayout>
</file>

<file path=ppt/slideLayouts/slideLayout214.xml><?xml version="1.0" encoding="utf-8"?>
<p:sldLayout xmlns:a="http://schemas.openxmlformats.org/drawingml/2006/main" xmlns:r="http://schemas.openxmlformats.org/officeDocument/2006/relationships" xmlns:p="http://schemas.openxmlformats.org/presentationml/2006/main">
  <p:cSld name="1_Title and Content">
    <p:bg>
      <p:bgPr>
        <a:gradFill>
          <a:gsLst>
            <a:gs pos="0">
              <a:srgbClr val="262626"/>
            </a:gs>
            <a:gs pos="100000">
              <a:schemeClr val="dk1"/>
            </a:gs>
          </a:gsLst>
          <a:path path="circle">
            <a:fillToRect l="50000" t="50000" r="50000" b="50000"/>
          </a:path>
          <a:tileRect/>
        </a:gradFill>
        <a:effectLst/>
      </p:bgPr>
    </p:bg>
    <p:spTree>
      <p:nvGrpSpPr>
        <p:cNvPr id="1" name="Shape 152"/>
        <p:cNvGrpSpPr/>
        <p:nvPr/>
      </p:nvGrpSpPr>
      <p:grpSpPr>
        <a:xfrm>
          <a:off x="0" y="0"/>
          <a:ext cx="0" cy="0"/>
          <a:chOff x="0" y="0"/>
          <a:chExt cx="0" cy="0"/>
        </a:xfrm>
      </p:grpSpPr>
    </p:spTree>
    <p:extLst>
      <p:ext uri="{BB962C8B-B14F-4D97-AF65-F5344CB8AC3E}">
        <p14:creationId xmlns:p14="http://schemas.microsoft.com/office/powerpoint/2010/main" val="23918723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44.xml"/><Relationship Id="rId18" Type="http://schemas.openxmlformats.org/officeDocument/2006/relationships/slideLayout" Target="../slideLayouts/slideLayout49.xml"/><Relationship Id="rId26" Type="http://schemas.openxmlformats.org/officeDocument/2006/relationships/slideLayout" Target="../slideLayouts/slideLayout57.xml"/><Relationship Id="rId39" Type="http://schemas.openxmlformats.org/officeDocument/2006/relationships/slideLayout" Target="../slideLayouts/slideLayout70.xml"/><Relationship Id="rId21" Type="http://schemas.openxmlformats.org/officeDocument/2006/relationships/slideLayout" Target="../slideLayouts/slideLayout52.xml"/><Relationship Id="rId34" Type="http://schemas.openxmlformats.org/officeDocument/2006/relationships/slideLayout" Target="../slideLayouts/slideLayout65.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20" Type="http://schemas.openxmlformats.org/officeDocument/2006/relationships/slideLayout" Target="../slideLayouts/slideLayout51.xml"/><Relationship Id="rId29" Type="http://schemas.openxmlformats.org/officeDocument/2006/relationships/slideLayout" Target="../slideLayouts/slideLayout60.xml"/><Relationship Id="rId41" Type="http://schemas.openxmlformats.org/officeDocument/2006/relationships/theme" Target="../theme/theme5.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24" Type="http://schemas.openxmlformats.org/officeDocument/2006/relationships/slideLayout" Target="../slideLayouts/slideLayout55.xml"/><Relationship Id="rId32" Type="http://schemas.openxmlformats.org/officeDocument/2006/relationships/slideLayout" Target="../slideLayouts/slideLayout63.xml"/><Relationship Id="rId37" Type="http://schemas.openxmlformats.org/officeDocument/2006/relationships/slideLayout" Target="../slideLayouts/slideLayout68.xml"/><Relationship Id="rId40" Type="http://schemas.openxmlformats.org/officeDocument/2006/relationships/slideLayout" Target="../slideLayouts/slideLayout71.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23" Type="http://schemas.openxmlformats.org/officeDocument/2006/relationships/slideLayout" Target="../slideLayouts/slideLayout54.xml"/><Relationship Id="rId28" Type="http://schemas.openxmlformats.org/officeDocument/2006/relationships/slideLayout" Target="../slideLayouts/slideLayout59.xml"/><Relationship Id="rId36" Type="http://schemas.openxmlformats.org/officeDocument/2006/relationships/slideLayout" Target="../slideLayouts/slideLayout67.xml"/><Relationship Id="rId10" Type="http://schemas.openxmlformats.org/officeDocument/2006/relationships/slideLayout" Target="../slideLayouts/slideLayout41.xml"/><Relationship Id="rId19" Type="http://schemas.openxmlformats.org/officeDocument/2006/relationships/slideLayout" Target="../slideLayouts/slideLayout50.xml"/><Relationship Id="rId31" Type="http://schemas.openxmlformats.org/officeDocument/2006/relationships/slideLayout" Target="../slideLayouts/slideLayout62.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 Id="rId22" Type="http://schemas.openxmlformats.org/officeDocument/2006/relationships/slideLayout" Target="../slideLayouts/slideLayout53.xml"/><Relationship Id="rId27" Type="http://schemas.openxmlformats.org/officeDocument/2006/relationships/slideLayout" Target="../slideLayouts/slideLayout58.xml"/><Relationship Id="rId30" Type="http://schemas.openxmlformats.org/officeDocument/2006/relationships/slideLayout" Target="../slideLayouts/slideLayout61.xml"/><Relationship Id="rId35" Type="http://schemas.openxmlformats.org/officeDocument/2006/relationships/slideLayout" Target="../slideLayouts/slideLayout66.xml"/><Relationship Id="rId8" Type="http://schemas.openxmlformats.org/officeDocument/2006/relationships/slideLayout" Target="../slideLayouts/slideLayout39.xml"/><Relationship Id="rId3" Type="http://schemas.openxmlformats.org/officeDocument/2006/relationships/slideLayout" Target="../slideLayouts/slideLayout34.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5" Type="http://schemas.openxmlformats.org/officeDocument/2006/relationships/slideLayout" Target="../slideLayouts/slideLayout56.xml"/><Relationship Id="rId33" Type="http://schemas.openxmlformats.org/officeDocument/2006/relationships/slideLayout" Target="../slideLayouts/slideLayout64.xml"/><Relationship Id="rId38" Type="http://schemas.openxmlformats.org/officeDocument/2006/relationships/slideLayout" Target="../slideLayouts/slideLayout6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slideLayout" Target="../slideLayouts/slideLayout84.xml"/><Relationship Id="rId18" Type="http://schemas.openxmlformats.org/officeDocument/2006/relationships/slideLayout" Target="../slideLayouts/slideLayout89.xml"/><Relationship Id="rId3" Type="http://schemas.openxmlformats.org/officeDocument/2006/relationships/slideLayout" Target="../slideLayouts/slideLayout74.xml"/><Relationship Id="rId21" Type="http://schemas.openxmlformats.org/officeDocument/2006/relationships/slideLayout" Target="../slideLayouts/slideLayout92.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17" Type="http://schemas.openxmlformats.org/officeDocument/2006/relationships/slideLayout" Target="../slideLayouts/slideLayout88.xml"/><Relationship Id="rId2" Type="http://schemas.openxmlformats.org/officeDocument/2006/relationships/slideLayout" Target="../slideLayouts/slideLayout73.xml"/><Relationship Id="rId16" Type="http://schemas.openxmlformats.org/officeDocument/2006/relationships/slideLayout" Target="../slideLayouts/slideLayout87.xml"/><Relationship Id="rId20" Type="http://schemas.openxmlformats.org/officeDocument/2006/relationships/slideLayout" Target="../slideLayouts/slideLayout91.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5" Type="http://schemas.openxmlformats.org/officeDocument/2006/relationships/slideLayout" Target="../slideLayouts/slideLayout86.xml"/><Relationship Id="rId10" Type="http://schemas.openxmlformats.org/officeDocument/2006/relationships/slideLayout" Target="../slideLayouts/slideLayout81.xml"/><Relationship Id="rId19" Type="http://schemas.openxmlformats.org/officeDocument/2006/relationships/slideLayout" Target="../slideLayouts/slideLayout90.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slideLayout" Target="../slideLayouts/slideLayout85.xml"/><Relationship Id="rId22"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9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1.xml"/><Relationship Id="rId13" Type="http://schemas.openxmlformats.org/officeDocument/2006/relationships/slideLayout" Target="../slideLayouts/slideLayout106.xml"/><Relationship Id="rId3" Type="http://schemas.openxmlformats.org/officeDocument/2006/relationships/slideLayout" Target="../slideLayouts/slideLayout96.xml"/><Relationship Id="rId7" Type="http://schemas.openxmlformats.org/officeDocument/2006/relationships/slideLayout" Target="../slideLayouts/slideLayout100.xml"/><Relationship Id="rId12" Type="http://schemas.openxmlformats.org/officeDocument/2006/relationships/slideLayout" Target="../slideLayouts/slideLayout105.xml"/><Relationship Id="rId2" Type="http://schemas.openxmlformats.org/officeDocument/2006/relationships/slideLayout" Target="../slideLayouts/slideLayout95.xml"/><Relationship Id="rId16" Type="http://schemas.openxmlformats.org/officeDocument/2006/relationships/theme" Target="../theme/theme8.xml"/><Relationship Id="rId1" Type="http://schemas.openxmlformats.org/officeDocument/2006/relationships/slideLayout" Target="../slideLayouts/slideLayout94.xml"/><Relationship Id="rId6" Type="http://schemas.openxmlformats.org/officeDocument/2006/relationships/slideLayout" Target="../slideLayouts/slideLayout99.xml"/><Relationship Id="rId11" Type="http://schemas.openxmlformats.org/officeDocument/2006/relationships/slideLayout" Target="../slideLayouts/slideLayout104.xml"/><Relationship Id="rId5" Type="http://schemas.openxmlformats.org/officeDocument/2006/relationships/slideLayout" Target="../slideLayouts/slideLayout98.xml"/><Relationship Id="rId15" Type="http://schemas.openxmlformats.org/officeDocument/2006/relationships/slideLayout" Target="../slideLayouts/slideLayout108.xml"/><Relationship Id="rId10" Type="http://schemas.openxmlformats.org/officeDocument/2006/relationships/slideLayout" Target="../slideLayouts/slideLayout103.xml"/><Relationship Id="rId4" Type="http://schemas.openxmlformats.org/officeDocument/2006/relationships/slideLayout" Target="../slideLayouts/slideLayout97.xml"/><Relationship Id="rId9" Type="http://schemas.openxmlformats.org/officeDocument/2006/relationships/slideLayout" Target="../slideLayouts/slideLayout102.xml"/><Relationship Id="rId14" Type="http://schemas.openxmlformats.org/officeDocument/2006/relationships/slideLayout" Target="../slideLayouts/slideLayout107.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09.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122.xml"/><Relationship Id="rId18" Type="http://schemas.openxmlformats.org/officeDocument/2006/relationships/slideLayout" Target="../slideLayouts/slideLayout127.xml"/><Relationship Id="rId26" Type="http://schemas.openxmlformats.org/officeDocument/2006/relationships/slideLayout" Target="../slideLayouts/slideLayout135.xml"/><Relationship Id="rId21" Type="http://schemas.openxmlformats.org/officeDocument/2006/relationships/slideLayout" Target="../slideLayouts/slideLayout130.xml"/><Relationship Id="rId34" Type="http://schemas.openxmlformats.org/officeDocument/2006/relationships/slideLayout" Target="../slideLayouts/slideLayout143.xml"/><Relationship Id="rId7" Type="http://schemas.openxmlformats.org/officeDocument/2006/relationships/slideLayout" Target="../slideLayouts/slideLayout116.xml"/><Relationship Id="rId12" Type="http://schemas.openxmlformats.org/officeDocument/2006/relationships/slideLayout" Target="../slideLayouts/slideLayout121.xml"/><Relationship Id="rId17" Type="http://schemas.openxmlformats.org/officeDocument/2006/relationships/slideLayout" Target="../slideLayouts/slideLayout126.xml"/><Relationship Id="rId25" Type="http://schemas.openxmlformats.org/officeDocument/2006/relationships/slideLayout" Target="../slideLayouts/slideLayout134.xml"/><Relationship Id="rId33" Type="http://schemas.openxmlformats.org/officeDocument/2006/relationships/slideLayout" Target="../slideLayouts/slideLayout142.xml"/><Relationship Id="rId2" Type="http://schemas.openxmlformats.org/officeDocument/2006/relationships/slideLayout" Target="../slideLayouts/slideLayout111.xml"/><Relationship Id="rId16" Type="http://schemas.openxmlformats.org/officeDocument/2006/relationships/slideLayout" Target="../slideLayouts/slideLayout125.xml"/><Relationship Id="rId20" Type="http://schemas.openxmlformats.org/officeDocument/2006/relationships/slideLayout" Target="../slideLayouts/slideLayout129.xml"/><Relationship Id="rId29" Type="http://schemas.openxmlformats.org/officeDocument/2006/relationships/slideLayout" Target="../slideLayouts/slideLayout138.xml"/><Relationship Id="rId1" Type="http://schemas.openxmlformats.org/officeDocument/2006/relationships/slideLayout" Target="../slideLayouts/slideLayout110.xml"/><Relationship Id="rId6" Type="http://schemas.openxmlformats.org/officeDocument/2006/relationships/slideLayout" Target="../slideLayouts/slideLayout115.xml"/><Relationship Id="rId11" Type="http://schemas.openxmlformats.org/officeDocument/2006/relationships/slideLayout" Target="../slideLayouts/slideLayout120.xml"/><Relationship Id="rId24" Type="http://schemas.openxmlformats.org/officeDocument/2006/relationships/slideLayout" Target="../slideLayouts/slideLayout133.xml"/><Relationship Id="rId32" Type="http://schemas.openxmlformats.org/officeDocument/2006/relationships/slideLayout" Target="../slideLayouts/slideLayout141.xml"/><Relationship Id="rId37" Type="http://schemas.openxmlformats.org/officeDocument/2006/relationships/theme" Target="../theme/theme10.xml"/><Relationship Id="rId5" Type="http://schemas.openxmlformats.org/officeDocument/2006/relationships/slideLayout" Target="../slideLayouts/slideLayout114.xml"/><Relationship Id="rId15" Type="http://schemas.openxmlformats.org/officeDocument/2006/relationships/slideLayout" Target="../slideLayouts/slideLayout124.xml"/><Relationship Id="rId23" Type="http://schemas.openxmlformats.org/officeDocument/2006/relationships/slideLayout" Target="../slideLayouts/slideLayout132.xml"/><Relationship Id="rId28" Type="http://schemas.openxmlformats.org/officeDocument/2006/relationships/slideLayout" Target="../slideLayouts/slideLayout137.xml"/><Relationship Id="rId36" Type="http://schemas.openxmlformats.org/officeDocument/2006/relationships/slideLayout" Target="../slideLayouts/slideLayout145.xml"/><Relationship Id="rId10" Type="http://schemas.openxmlformats.org/officeDocument/2006/relationships/slideLayout" Target="../slideLayouts/slideLayout119.xml"/><Relationship Id="rId19" Type="http://schemas.openxmlformats.org/officeDocument/2006/relationships/slideLayout" Target="../slideLayouts/slideLayout128.xml"/><Relationship Id="rId31" Type="http://schemas.openxmlformats.org/officeDocument/2006/relationships/slideLayout" Target="../slideLayouts/slideLayout140.xml"/><Relationship Id="rId4" Type="http://schemas.openxmlformats.org/officeDocument/2006/relationships/slideLayout" Target="../slideLayouts/slideLayout113.xml"/><Relationship Id="rId9" Type="http://schemas.openxmlformats.org/officeDocument/2006/relationships/slideLayout" Target="../slideLayouts/slideLayout118.xml"/><Relationship Id="rId14" Type="http://schemas.openxmlformats.org/officeDocument/2006/relationships/slideLayout" Target="../slideLayouts/slideLayout123.xml"/><Relationship Id="rId22" Type="http://schemas.openxmlformats.org/officeDocument/2006/relationships/slideLayout" Target="../slideLayouts/slideLayout131.xml"/><Relationship Id="rId27" Type="http://schemas.openxmlformats.org/officeDocument/2006/relationships/slideLayout" Target="../slideLayouts/slideLayout136.xml"/><Relationship Id="rId30" Type="http://schemas.openxmlformats.org/officeDocument/2006/relationships/slideLayout" Target="../slideLayouts/slideLayout139.xml"/><Relationship Id="rId35" Type="http://schemas.openxmlformats.org/officeDocument/2006/relationships/slideLayout" Target="../slideLayouts/slideLayout144.xml"/><Relationship Id="rId8" Type="http://schemas.openxmlformats.org/officeDocument/2006/relationships/slideLayout" Target="../slideLayouts/slideLayout117.xml"/><Relationship Id="rId3" Type="http://schemas.openxmlformats.org/officeDocument/2006/relationships/slideLayout" Target="../slideLayouts/slideLayout11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slideLayout" Target="../slideLayouts/slideLayout158.xml"/><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slideLayout" Target="../slideLayouts/slideLayout157.xml"/><Relationship Id="rId17" Type="http://schemas.openxmlformats.org/officeDocument/2006/relationships/theme" Target="../theme/theme11.xml"/><Relationship Id="rId2" Type="http://schemas.openxmlformats.org/officeDocument/2006/relationships/slideLayout" Target="../slideLayouts/slideLayout147.xml"/><Relationship Id="rId16" Type="http://schemas.openxmlformats.org/officeDocument/2006/relationships/slideLayout" Target="../slideLayouts/slideLayout161.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5" Type="http://schemas.openxmlformats.org/officeDocument/2006/relationships/slideLayout" Target="../slideLayouts/slideLayout16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 Id="rId14" Type="http://schemas.openxmlformats.org/officeDocument/2006/relationships/slideLayout" Target="../slideLayouts/slideLayout15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69.xml"/><Relationship Id="rId13" Type="http://schemas.openxmlformats.org/officeDocument/2006/relationships/slideLayout" Target="../slideLayouts/slideLayout174.xml"/><Relationship Id="rId18" Type="http://schemas.openxmlformats.org/officeDocument/2006/relationships/image" Target="../media/image45.png"/><Relationship Id="rId3" Type="http://schemas.openxmlformats.org/officeDocument/2006/relationships/slideLayout" Target="../slideLayouts/slideLayout164.xml"/><Relationship Id="rId7" Type="http://schemas.openxmlformats.org/officeDocument/2006/relationships/slideLayout" Target="../slideLayouts/slideLayout168.xml"/><Relationship Id="rId12" Type="http://schemas.openxmlformats.org/officeDocument/2006/relationships/slideLayout" Target="../slideLayouts/slideLayout173.xml"/><Relationship Id="rId17" Type="http://schemas.openxmlformats.org/officeDocument/2006/relationships/theme" Target="../theme/theme12.xml"/><Relationship Id="rId2" Type="http://schemas.openxmlformats.org/officeDocument/2006/relationships/slideLayout" Target="../slideLayouts/slideLayout163.xml"/><Relationship Id="rId16" Type="http://schemas.openxmlformats.org/officeDocument/2006/relationships/slideLayout" Target="../slideLayouts/slideLayout177.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5" Type="http://schemas.openxmlformats.org/officeDocument/2006/relationships/slideLayout" Target="../slideLayouts/slideLayout166.xml"/><Relationship Id="rId15" Type="http://schemas.openxmlformats.org/officeDocument/2006/relationships/slideLayout" Target="../slideLayouts/slideLayout176.xml"/><Relationship Id="rId10" Type="http://schemas.openxmlformats.org/officeDocument/2006/relationships/slideLayout" Target="../slideLayouts/slideLayout171.xml"/><Relationship Id="rId4" Type="http://schemas.openxmlformats.org/officeDocument/2006/relationships/slideLayout" Target="../slideLayouts/slideLayout165.xml"/><Relationship Id="rId9" Type="http://schemas.openxmlformats.org/officeDocument/2006/relationships/slideLayout" Target="../slideLayouts/slideLayout170.xml"/><Relationship Id="rId14" Type="http://schemas.openxmlformats.org/officeDocument/2006/relationships/slideLayout" Target="../slideLayouts/slideLayout175.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5.xml"/><Relationship Id="rId13" Type="http://schemas.openxmlformats.org/officeDocument/2006/relationships/slideLayout" Target="../slideLayouts/slideLayout190.xml"/><Relationship Id="rId18" Type="http://schemas.openxmlformats.org/officeDocument/2006/relationships/slideLayout" Target="../slideLayouts/slideLayout195.xml"/><Relationship Id="rId3" Type="http://schemas.openxmlformats.org/officeDocument/2006/relationships/slideLayout" Target="../slideLayouts/slideLayout180.xml"/><Relationship Id="rId21" Type="http://schemas.openxmlformats.org/officeDocument/2006/relationships/slideLayout" Target="../slideLayouts/slideLayout198.xml"/><Relationship Id="rId7" Type="http://schemas.openxmlformats.org/officeDocument/2006/relationships/slideLayout" Target="../slideLayouts/slideLayout184.xml"/><Relationship Id="rId12" Type="http://schemas.openxmlformats.org/officeDocument/2006/relationships/slideLayout" Target="../slideLayouts/slideLayout189.xml"/><Relationship Id="rId17" Type="http://schemas.openxmlformats.org/officeDocument/2006/relationships/slideLayout" Target="../slideLayouts/slideLayout194.xml"/><Relationship Id="rId25" Type="http://schemas.openxmlformats.org/officeDocument/2006/relationships/theme" Target="../theme/theme13.xml"/><Relationship Id="rId2" Type="http://schemas.openxmlformats.org/officeDocument/2006/relationships/slideLayout" Target="../slideLayouts/slideLayout179.xml"/><Relationship Id="rId16" Type="http://schemas.openxmlformats.org/officeDocument/2006/relationships/slideLayout" Target="../slideLayouts/slideLayout193.xml"/><Relationship Id="rId20" Type="http://schemas.openxmlformats.org/officeDocument/2006/relationships/slideLayout" Target="../slideLayouts/slideLayout197.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24" Type="http://schemas.openxmlformats.org/officeDocument/2006/relationships/slideLayout" Target="../slideLayouts/slideLayout201.xml"/><Relationship Id="rId5" Type="http://schemas.openxmlformats.org/officeDocument/2006/relationships/slideLayout" Target="../slideLayouts/slideLayout182.xml"/><Relationship Id="rId15" Type="http://schemas.openxmlformats.org/officeDocument/2006/relationships/slideLayout" Target="../slideLayouts/slideLayout192.xml"/><Relationship Id="rId23" Type="http://schemas.openxmlformats.org/officeDocument/2006/relationships/slideLayout" Target="../slideLayouts/slideLayout200.xml"/><Relationship Id="rId10" Type="http://schemas.openxmlformats.org/officeDocument/2006/relationships/slideLayout" Target="../slideLayouts/slideLayout187.xml"/><Relationship Id="rId19" Type="http://schemas.openxmlformats.org/officeDocument/2006/relationships/slideLayout" Target="../slideLayouts/slideLayout196.xml"/><Relationship Id="rId4" Type="http://schemas.openxmlformats.org/officeDocument/2006/relationships/slideLayout" Target="../slideLayouts/slideLayout181.xml"/><Relationship Id="rId9" Type="http://schemas.openxmlformats.org/officeDocument/2006/relationships/slideLayout" Target="../slideLayouts/slideLayout186.xml"/><Relationship Id="rId14" Type="http://schemas.openxmlformats.org/officeDocument/2006/relationships/slideLayout" Target="../slideLayouts/slideLayout191.xml"/><Relationship Id="rId22" Type="http://schemas.openxmlformats.org/officeDocument/2006/relationships/slideLayout" Target="../slideLayouts/slideLayout19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9.xml"/><Relationship Id="rId13" Type="http://schemas.openxmlformats.org/officeDocument/2006/relationships/slideLayout" Target="../slideLayouts/slideLayout214.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slideLayout" Target="../slideLayouts/slideLayout213.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 Id="rId14" Type="http://schemas.openxmlformats.org/officeDocument/2006/relationships/theme" Target="../theme/theme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86" r:id="rId2"/>
    <p:sldLayoutId id="2147483687" r:id="rId3"/>
    <p:sldLayoutId id="2147483689" r:id="rId4"/>
    <p:sldLayoutId id="2147483690"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9144000"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0000"/>
          </a:solidFill>
        </p:spPr>
        <p:txBody>
          <a:bodyPr wrap="square" lIns="0" tIns="0" rIns="0" bIns="0" rtlCol="0"/>
          <a:lstStyle/>
          <a:p>
            <a:endParaRPr sz="819"/>
          </a:p>
        </p:txBody>
      </p:sp>
      <p:sp>
        <p:nvSpPr>
          <p:cNvPr id="2" name="Holder 2"/>
          <p:cNvSpPr>
            <a:spLocks noGrp="1"/>
          </p:cNvSpPr>
          <p:nvPr>
            <p:ph type="title"/>
          </p:nvPr>
        </p:nvSpPr>
        <p:spPr>
          <a:xfrm>
            <a:off x="2839408" y="33742"/>
            <a:ext cx="3465187" cy="1508105"/>
          </a:xfrm>
          <a:prstGeom prst="rect">
            <a:avLst/>
          </a:prstGeom>
        </p:spPr>
        <p:txBody>
          <a:bodyPr wrap="square" lIns="0" tIns="0" rIns="0" bIns="0">
            <a:spAutoFit/>
          </a:bodyPr>
          <a:lstStyle>
            <a:lvl1pPr>
              <a:defRPr sz="9800" b="0" i="0">
                <a:solidFill>
                  <a:schemeClr val="tx1"/>
                </a:solidFill>
                <a:latin typeface="Babe Sans"/>
                <a:cs typeface="Babe Sans"/>
              </a:defRPr>
            </a:lvl1pPr>
          </a:lstStyle>
          <a:p>
            <a:endParaRPr/>
          </a:p>
        </p:txBody>
      </p:sp>
      <p:sp>
        <p:nvSpPr>
          <p:cNvPr id="3" name="Holder 3"/>
          <p:cNvSpPr>
            <a:spLocks noGrp="1"/>
          </p:cNvSpPr>
          <p:nvPr>
            <p:ph type="body" idx="1"/>
          </p:nvPr>
        </p:nvSpPr>
        <p:spPr>
          <a:xfrm>
            <a:off x="457200" y="1183006"/>
            <a:ext cx="82296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08960" y="4783456"/>
            <a:ext cx="292608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4783456"/>
            <a:ext cx="210312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6/26/2026</a:t>
            </a:fld>
            <a:endParaRPr lang="en-US"/>
          </a:p>
        </p:txBody>
      </p:sp>
      <p:sp>
        <p:nvSpPr>
          <p:cNvPr id="6" name="Holder 6"/>
          <p:cNvSpPr>
            <a:spLocks noGrp="1"/>
          </p:cNvSpPr>
          <p:nvPr>
            <p:ph type="sldNum" sz="quarter" idx="7"/>
          </p:nvPr>
        </p:nvSpPr>
        <p:spPr>
          <a:xfrm>
            <a:off x="6583681" y="4783456"/>
            <a:ext cx="210312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86229353"/>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Lst>
  <p:txStyles>
    <p:titleStyle>
      <a:lvl1pPr>
        <a:defRPr>
          <a:latin typeface="+mj-lt"/>
          <a:ea typeface="+mj-ea"/>
          <a:cs typeface="+mj-cs"/>
        </a:defRPr>
      </a:lvl1pPr>
    </p:titleStyle>
    <p:bodyStyle>
      <a:lvl1pPr marL="0">
        <a:defRPr>
          <a:latin typeface="+mn-lt"/>
          <a:ea typeface="+mn-ea"/>
          <a:cs typeface="+mn-cs"/>
        </a:defRPr>
      </a:lvl1pPr>
      <a:lvl2pPr marL="207930">
        <a:defRPr>
          <a:latin typeface="+mn-lt"/>
          <a:ea typeface="+mn-ea"/>
          <a:cs typeface="+mn-cs"/>
        </a:defRPr>
      </a:lvl2pPr>
      <a:lvl3pPr marL="415859">
        <a:defRPr>
          <a:latin typeface="+mn-lt"/>
          <a:ea typeface="+mn-ea"/>
          <a:cs typeface="+mn-cs"/>
        </a:defRPr>
      </a:lvl3pPr>
      <a:lvl4pPr marL="623789">
        <a:defRPr>
          <a:latin typeface="+mn-lt"/>
          <a:ea typeface="+mn-ea"/>
          <a:cs typeface="+mn-cs"/>
        </a:defRPr>
      </a:lvl4pPr>
      <a:lvl5pPr marL="831717">
        <a:defRPr>
          <a:latin typeface="+mn-lt"/>
          <a:ea typeface="+mn-ea"/>
          <a:cs typeface="+mn-cs"/>
        </a:defRPr>
      </a:lvl5pPr>
      <a:lvl6pPr marL="1039647">
        <a:defRPr>
          <a:latin typeface="+mn-lt"/>
          <a:ea typeface="+mn-ea"/>
          <a:cs typeface="+mn-cs"/>
        </a:defRPr>
      </a:lvl6pPr>
      <a:lvl7pPr marL="1247576">
        <a:defRPr>
          <a:latin typeface="+mn-lt"/>
          <a:ea typeface="+mn-ea"/>
          <a:cs typeface="+mn-cs"/>
        </a:defRPr>
      </a:lvl7pPr>
      <a:lvl8pPr marL="1455506">
        <a:defRPr>
          <a:latin typeface="+mn-lt"/>
          <a:ea typeface="+mn-ea"/>
          <a:cs typeface="+mn-cs"/>
        </a:defRPr>
      </a:lvl8pPr>
      <a:lvl9pPr marL="1663435">
        <a:defRPr>
          <a:latin typeface="+mn-lt"/>
          <a:ea typeface="+mn-ea"/>
          <a:cs typeface="+mn-cs"/>
        </a:defRPr>
      </a:lvl9pPr>
    </p:bodyStyle>
    <p:otherStyle>
      <a:lvl1pPr marL="0">
        <a:defRPr>
          <a:latin typeface="+mn-lt"/>
          <a:ea typeface="+mn-ea"/>
          <a:cs typeface="+mn-cs"/>
        </a:defRPr>
      </a:lvl1pPr>
      <a:lvl2pPr marL="207930">
        <a:defRPr>
          <a:latin typeface="+mn-lt"/>
          <a:ea typeface="+mn-ea"/>
          <a:cs typeface="+mn-cs"/>
        </a:defRPr>
      </a:lvl2pPr>
      <a:lvl3pPr marL="415859">
        <a:defRPr>
          <a:latin typeface="+mn-lt"/>
          <a:ea typeface="+mn-ea"/>
          <a:cs typeface="+mn-cs"/>
        </a:defRPr>
      </a:lvl3pPr>
      <a:lvl4pPr marL="623789">
        <a:defRPr>
          <a:latin typeface="+mn-lt"/>
          <a:ea typeface="+mn-ea"/>
          <a:cs typeface="+mn-cs"/>
        </a:defRPr>
      </a:lvl4pPr>
      <a:lvl5pPr marL="831717">
        <a:defRPr>
          <a:latin typeface="+mn-lt"/>
          <a:ea typeface="+mn-ea"/>
          <a:cs typeface="+mn-cs"/>
        </a:defRPr>
      </a:lvl5pPr>
      <a:lvl6pPr marL="1039647">
        <a:defRPr>
          <a:latin typeface="+mn-lt"/>
          <a:ea typeface="+mn-ea"/>
          <a:cs typeface="+mn-cs"/>
        </a:defRPr>
      </a:lvl6pPr>
      <a:lvl7pPr marL="1247576">
        <a:defRPr>
          <a:latin typeface="+mn-lt"/>
          <a:ea typeface="+mn-ea"/>
          <a:cs typeface="+mn-cs"/>
        </a:defRPr>
      </a:lvl7pPr>
      <a:lvl8pPr marL="1455506">
        <a:defRPr>
          <a:latin typeface="+mn-lt"/>
          <a:ea typeface="+mn-ea"/>
          <a:cs typeface="+mn-cs"/>
        </a:defRPr>
      </a:lvl8pPr>
      <a:lvl9pPr marL="1663435">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3604CB-CCB5-F6A4-F596-15FA7C6A71EF}"/>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A7FACE-2829-06DA-5728-9087E5BFE7D6}"/>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AB033-E535-CC67-2B27-EC334D67D62D}"/>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E2123ED8-1F38-4ACE-B525-D64639942554}" type="datetimeFigureOut">
              <a:rPr lang="en-GB" smtClean="0"/>
              <a:t>26/06/2026</a:t>
            </a:fld>
            <a:endParaRPr lang="en-GB"/>
          </a:p>
        </p:txBody>
      </p:sp>
      <p:sp>
        <p:nvSpPr>
          <p:cNvPr id="5" name="Footer Placeholder 4">
            <a:extLst>
              <a:ext uri="{FF2B5EF4-FFF2-40B4-BE49-F238E27FC236}">
                <a16:creationId xmlns:a16="http://schemas.microsoft.com/office/drawing/2014/main" id="{4B41AF85-468E-A3EE-06D3-587CF96834B3}"/>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C42AEB-E537-29CB-11F2-33B9094332C7}"/>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E0592845-9EB7-4113-A299-1692E0FE2BC8}" type="slidenum">
              <a:rPr lang="en-GB" smtClean="0"/>
              <a:t>‹#›</a:t>
            </a:fld>
            <a:endParaRPr lang="en-GB"/>
          </a:p>
        </p:txBody>
      </p:sp>
    </p:spTree>
    <p:extLst>
      <p:ext uri="{BB962C8B-B14F-4D97-AF65-F5344CB8AC3E}">
        <p14:creationId xmlns:p14="http://schemas.microsoft.com/office/powerpoint/2010/main" val="1937585499"/>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6"/>
            <a:ext cx="7886700"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8111131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3" r:id="rId7"/>
    <p:sldLayoutId id="2147483684" r:id="rId8"/>
  </p:sldLayoutIdLst>
  <p:txStyles>
    <p:titleStyle>
      <a:lvl1pPr algn="l" defTabSz="685717" rtl="0" eaLnBrk="1" latinLnBrk="0" hangingPunct="1">
        <a:lnSpc>
          <a:spcPct val="90000"/>
        </a:lnSpc>
        <a:spcBef>
          <a:spcPct val="0"/>
        </a:spcBef>
        <a:buNone/>
        <a:defRPr sz="3300" kern="1200">
          <a:solidFill>
            <a:schemeClr val="tx1"/>
          </a:solidFill>
          <a:latin typeface="Founders Grotesk Regular" panose="020B0503030202060203" pitchFamily="34" charset="77"/>
          <a:ea typeface="+mj-ea"/>
          <a:cs typeface="+mj-cs"/>
        </a:defRPr>
      </a:lvl1pPr>
    </p:titleStyle>
    <p:bodyStyle>
      <a:lvl1pPr marL="171430" indent="-171430" algn="l" defTabSz="685717" rtl="0" eaLnBrk="1" latinLnBrk="0" hangingPunct="1">
        <a:lnSpc>
          <a:spcPct val="90000"/>
        </a:lnSpc>
        <a:spcBef>
          <a:spcPts val="750"/>
        </a:spcBef>
        <a:buFont typeface="Arial" panose="020B0604020202020204" pitchFamily="34" charset="0"/>
        <a:buChar char="•"/>
        <a:defRPr sz="2100" kern="1200">
          <a:solidFill>
            <a:schemeClr val="tx1"/>
          </a:solidFill>
          <a:latin typeface="Founders Grotesk Regular" panose="020B0503030202060203" pitchFamily="34" charset="77"/>
          <a:ea typeface="+mn-ea"/>
          <a:cs typeface="+mn-cs"/>
        </a:defRPr>
      </a:lvl1pPr>
      <a:lvl2pPr marL="514289" indent="-171430" algn="l" defTabSz="685717" rtl="0" eaLnBrk="1" latinLnBrk="0" hangingPunct="1">
        <a:lnSpc>
          <a:spcPct val="90000"/>
        </a:lnSpc>
        <a:spcBef>
          <a:spcPts val="375"/>
        </a:spcBef>
        <a:buFont typeface="Arial" panose="020B0604020202020204" pitchFamily="34" charset="0"/>
        <a:buChar char="•"/>
        <a:defRPr sz="1800" kern="1200">
          <a:solidFill>
            <a:schemeClr val="tx1"/>
          </a:solidFill>
          <a:latin typeface="Founders Grotesk Regular" panose="020B0503030202060203" pitchFamily="34" charset="77"/>
          <a:ea typeface="+mn-ea"/>
          <a:cs typeface="+mn-cs"/>
        </a:defRPr>
      </a:lvl2pPr>
      <a:lvl3pPr marL="857146" indent="-171430" algn="l" defTabSz="685717" rtl="0" eaLnBrk="1" latinLnBrk="0" hangingPunct="1">
        <a:lnSpc>
          <a:spcPct val="90000"/>
        </a:lnSpc>
        <a:spcBef>
          <a:spcPts val="375"/>
        </a:spcBef>
        <a:buFont typeface="Arial" panose="020B0604020202020204" pitchFamily="34" charset="0"/>
        <a:buChar char="•"/>
        <a:defRPr sz="1500" kern="1200">
          <a:solidFill>
            <a:schemeClr val="tx1"/>
          </a:solidFill>
          <a:latin typeface="Founders Grotesk Regular" panose="020B0503030202060203" pitchFamily="34" charset="77"/>
          <a:ea typeface="+mn-ea"/>
          <a:cs typeface="+mn-cs"/>
        </a:defRPr>
      </a:lvl3pPr>
      <a:lvl4pPr marL="1200004"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Founders Grotesk Regular" panose="020B0503030202060203" pitchFamily="34" charset="77"/>
          <a:ea typeface="+mn-ea"/>
          <a:cs typeface="+mn-cs"/>
        </a:defRPr>
      </a:lvl4pPr>
      <a:lvl5pPr marL="1542863"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Founders Grotesk Regular" panose="020B0503030202060203" pitchFamily="34" charset="77"/>
          <a:ea typeface="+mn-ea"/>
          <a:cs typeface="+mn-cs"/>
        </a:defRPr>
      </a:lvl5pPr>
      <a:lvl6pPr marL="1885722"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580"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38"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296" indent="-171430" algn="l" defTabSz="685717"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17" rtl="0" eaLnBrk="1" latinLnBrk="0" hangingPunct="1">
        <a:defRPr sz="1350" kern="1200">
          <a:solidFill>
            <a:schemeClr val="tx1"/>
          </a:solidFill>
          <a:latin typeface="+mn-lt"/>
          <a:ea typeface="+mn-ea"/>
          <a:cs typeface="+mn-cs"/>
        </a:defRPr>
      </a:lvl1pPr>
      <a:lvl2pPr marL="342859" algn="l" defTabSz="685717" rtl="0" eaLnBrk="1" latinLnBrk="0" hangingPunct="1">
        <a:defRPr sz="1350" kern="1200">
          <a:solidFill>
            <a:schemeClr val="tx1"/>
          </a:solidFill>
          <a:latin typeface="+mn-lt"/>
          <a:ea typeface="+mn-ea"/>
          <a:cs typeface="+mn-cs"/>
        </a:defRPr>
      </a:lvl2pPr>
      <a:lvl3pPr marL="685717" algn="l" defTabSz="685717" rtl="0" eaLnBrk="1" latinLnBrk="0" hangingPunct="1">
        <a:defRPr sz="1350" kern="1200">
          <a:solidFill>
            <a:schemeClr val="tx1"/>
          </a:solidFill>
          <a:latin typeface="+mn-lt"/>
          <a:ea typeface="+mn-ea"/>
          <a:cs typeface="+mn-cs"/>
        </a:defRPr>
      </a:lvl3pPr>
      <a:lvl4pPr marL="1028576" algn="l" defTabSz="685717" rtl="0" eaLnBrk="1" latinLnBrk="0" hangingPunct="1">
        <a:defRPr sz="1350" kern="1200">
          <a:solidFill>
            <a:schemeClr val="tx1"/>
          </a:solidFill>
          <a:latin typeface="+mn-lt"/>
          <a:ea typeface="+mn-ea"/>
          <a:cs typeface="+mn-cs"/>
        </a:defRPr>
      </a:lvl4pPr>
      <a:lvl5pPr marL="1371434" algn="l" defTabSz="685717" rtl="0" eaLnBrk="1" latinLnBrk="0" hangingPunct="1">
        <a:defRPr sz="1350" kern="1200">
          <a:solidFill>
            <a:schemeClr val="tx1"/>
          </a:solidFill>
          <a:latin typeface="+mn-lt"/>
          <a:ea typeface="+mn-ea"/>
          <a:cs typeface="+mn-cs"/>
        </a:defRPr>
      </a:lvl5pPr>
      <a:lvl6pPr marL="1714292" algn="l" defTabSz="685717" rtl="0" eaLnBrk="1" latinLnBrk="0" hangingPunct="1">
        <a:defRPr sz="1350" kern="1200">
          <a:solidFill>
            <a:schemeClr val="tx1"/>
          </a:solidFill>
          <a:latin typeface="+mn-lt"/>
          <a:ea typeface="+mn-ea"/>
          <a:cs typeface="+mn-cs"/>
        </a:defRPr>
      </a:lvl6pPr>
      <a:lvl7pPr marL="2057150" algn="l" defTabSz="685717" rtl="0" eaLnBrk="1" latinLnBrk="0" hangingPunct="1">
        <a:defRPr sz="1350" kern="1200">
          <a:solidFill>
            <a:schemeClr val="tx1"/>
          </a:solidFill>
          <a:latin typeface="+mn-lt"/>
          <a:ea typeface="+mn-ea"/>
          <a:cs typeface="+mn-cs"/>
        </a:defRPr>
      </a:lvl7pPr>
      <a:lvl8pPr marL="2400009" algn="l" defTabSz="685717" rtl="0" eaLnBrk="1" latinLnBrk="0" hangingPunct="1">
        <a:defRPr sz="1350" kern="1200">
          <a:solidFill>
            <a:schemeClr val="tx1"/>
          </a:solidFill>
          <a:latin typeface="+mn-lt"/>
          <a:ea typeface="+mn-ea"/>
          <a:cs typeface="+mn-cs"/>
        </a:defRPr>
      </a:lvl8pPr>
      <a:lvl9pPr marL="2742868" algn="l" defTabSz="685717"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013432-8B2D-EE52-E158-61B1B9FC4D08}"/>
              </a:ext>
            </a:extLst>
          </p:cNvPr>
          <p:cNvSpPr>
            <a:spLocks noGrp="1"/>
          </p:cNvSpPr>
          <p:nvPr>
            <p:ph type="title"/>
          </p:nvPr>
        </p:nvSpPr>
        <p:spPr>
          <a:xfrm>
            <a:off x="628650" y="542405"/>
            <a:ext cx="7886700" cy="457049"/>
          </a:xfrm>
          <a:prstGeom prst="rect">
            <a:avLst/>
          </a:prstGeom>
        </p:spPr>
        <p:txBody>
          <a:bodyPr vert="horz" lIns="0" tIns="0" rIns="0" bIns="0" rtlCol="0" anchor="ctr">
            <a:sp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7A151D-F59D-AC84-3388-8EE8C4E6546F}"/>
              </a:ext>
            </a:extLst>
          </p:cNvPr>
          <p:cNvSpPr>
            <a:spLocks noGrp="1"/>
          </p:cNvSpPr>
          <p:nvPr>
            <p:ph type="body" idx="1"/>
          </p:nvPr>
        </p:nvSpPr>
        <p:spPr>
          <a:xfrm>
            <a:off x="628650" y="1369219"/>
            <a:ext cx="7886700" cy="1314206"/>
          </a:xfrm>
          <a:prstGeom prst="rect">
            <a:avLst/>
          </a:prstGeom>
        </p:spPr>
        <p:txBody>
          <a:bodyPr vert="horz" lIns="0" tIns="0" rIns="0" bIns="0" rtlCol="0">
            <a:sp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490895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30" r:id="rId38"/>
    <p:sldLayoutId id="2147483731" r:id="rId39"/>
    <p:sldLayoutId id="2147483732" r:id="rId40"/>
  </p:sldLayoutIdLst>
  <p:txStyles>
    <p:titleStyle>
      <a:lvl1pPr algn="l" defTabSz="685800" rtl="0" eaLnBrk="1" latinLnBrk="0" hangingPunct="1">
        <a:lnSpc>
          <a:spcPct val="90000"/>
        </a:lnSpc>
        <a:spcBef>
          <a:spcPct val="0"/>
        </a:spcBef>
        <a:buNone/>
        <a:defRPr sz="3300" kern="1200">
          <a:solidFill>
            <a:schemeClr val="tx1"/>
          </a:solidFill>
          <a:latin typeface="Founders Grotesk Regular" panose="020B0503030202060203" pitchFamily="34" charset="77"/>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Founders Grotesk Regular" panose="020B0503030202060203" pitchFamily="34" charset="77"/>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Founders Grotesk Regular" panose="020B0503030202060203" pitchFamily="34" charset="77"/>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Founders Grotesk Regular" panose="020B0503030202060203" pitchFamily="34" charset="77"/>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Founders Grotesk Regular" panose="020B0503030202060203" pitchFamily="34" charset="77"/>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Founders Grotesk Regular" panose="020B0503030202060203" pitchFamily="34" charset="77"/>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340">
          <p15:clr>
            <a:srgbClr val="F26B43"/>
          </p15:clr>
        </p15:guide>
        <p15:guide id="4" pos="7339">
          <p15:clr>
            <a:srgbClr val="F26B43"/>
          </p15:clr>
        </p15:guide>
        <p15:guide id="5" orient="horz">
          <p15:clr>
            <a:srgbClr val="F26B43"/>
          </p15:clr>
        </p15:guide>
        <p15:guide id="6" orient="horz" pos="4320">
          <p15:clr>
            <a:srgbClr val="F26B43"/>
          </p15:clr>
        </p15:guide>
        <p15:guide id="7" orient="horz" pos="340">
          <p15:clr>
            <a:srgbClr val="F26B43"/>
          </p15:clr>
        </p15:guide>
        <p15:guide id="8" orient="horz" pos="3979">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0BAD78-E997-D843-9AFD-6F1A3F520833}"/>
              </a:ext>
            </a:extLst>
          </p:cNvPr>
          <p:cNvSpPr>
            <a:spLocks noGrp="1"/>
          </p:cNvSpPr>
          <p:nvPr>
            <p:ph type="title"/>
          </p:nvPr>
        </p:nvSpPr>
        <p:spPr>
          <a:xfrm>
            <a:off x="628650" y="273845"/>
            <a:ext cx="7886700"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52A29F-FC53-3B4E-829B-6F12511DD47D}"/>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98F39C-F335-3C42-97BD-BFEEE3E6189C}"/>
              </a:ext>
            </a:extLst>
          </p:cNvPr>
          <p:cNvSpPr>
            <a:spLocks noGrp="1"/>
          </p:cNvSpPr>
          <p:nvPr>
            <p:ph type="dt" sz="half" idx="2"/>
          </p:nvPr>
        </p:nvSpPr>
        <p:spPr>
          <a:xfrm>
            <a:off x="628651"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B324322B-8D64-6847-A031-2E2F5B26CA3F}" type="datetimeFigureOut">
              <a:rPr lang="en-US" smtClean="0"/>
              <a:t>6/26/2026</a:t>
            </a:fld>
            <a:endParaRPr lang="en-US"/>
          </a:p>
        </p:txBody>
      </p:sp>
      <p:sp>
        <p:nvSpPr>
          <p:cNvPr id="5" name="Footer Placeholder 4">
            <a:extLst>
              <a:ext uri="{FF2B5EF4-FFF2-40B4-BE49-F238E27FC236}">
                <a16:creationId xmlns:a16="http://schemas.microsoft.com/office/drawing/2014/main" id="{077CD659-62CB-8947-92E6-2613DF8445C4}"/>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D6509F4-C32F-044B-B79E-85CE95EA1506}"/>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B061F4EE-9950-F24F-B133-772B80A225D3}" type="slidenum">
              <a:rPr lang="en-US" smtClean="0"/>
              <a:t>‹#›</a:t>
            </a:fld>
            <a:endParaRPr lang="en-US"/>
          </a:p>
        </p:txBody>
      </p:sp>
    </p:spTree>
    <p:extLst>
      <p:ext uri="{BB962C8B-B14F-4D97-AF65-F5344CB8AC3E}">
        <p14:creationId xmlns:p14="http://schemas.microsoft.com/office/powerpoint/2010/main" val="331197163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 id="2147483771" r:id="rId18"/>
    <p:sldLayoutId id="2147483772" r:id="rId19"/>
    <p:sldLayoutId id="2147483773" r:id="rId20"/>
    <p:sldLayoutId id="2147483774" r:id="rId21"/>
  </p:sldLayoutIdLst>
  <p:txStyles>
    <p:titleStyle>
      <a:lvl1pPr algn="l" defTabSz="685769" rtl="0" eaLnBrk="1" latinLnBrk="0" hangingPunct="1">
        <a:lnSpc>
          <a:spcPct val="90000"/>
        </a:lnSpc>
        <a:spcBef>
          <a:spcPct val="0"/>
        </a:spcBef>
        <a:buNone/>
        <a:defRPr sz="3300" b="0" i="0" kern="1200">
          <a:solidFill>
            <a:srgbClr val="FFFFFF"/>
          </a:solidFill>
          <a:latin typeface="RM Pro Light" pitchFamily="2" charset="0"/>
          <a:ea typeface="+mj-ea"/>
          <a:cs typeface="+mj-cs"/>
        </a:defRPr>
      </a:lvl1pPr>
    </p:titleStyle>
    <p:bodyStyle>
      <a:lvl1pPr marL="171442" indent="-171442" algn="l" defTabSz="685769" rtl="0" eaLnBrk="1" latinLnBrk="0" hangingPunct="1">
        <a:lnSpc>
          <a:spcPct val="90000"/>
        </a:lnSpc>
        <a:spcBef>
          <a:spcPts val="750"/>
        </a:spcBef>
        <a:buFont typeface="Arial" panose="020B0604020202020204" pitchFamily="34" charset="0"/>
        <a:buChar char="•"/>
        <a:defRPr sz="2100" b="0" i="0" kern="1200">
          <a:solidFill>
            <a:srgbClr val="FFFFFF"/>
          </a:solidFill>
          <a:latin typeface="RM Pro Light" pitchFamily="2" charset="0"/>
          <a:ea typeface="+mn-ea"/>
          <a:cs typeface="+mn-cs"/>
        </a:defRPr>
      </a:lvl1pPr>
      <a:lvl2pPr marL="514326" indent="-171442" algn="l" defTabSz="685769" rtl="0" eaLnBrk="1" latinLnBrk="0" hangingPunct="1">
        <a:lnSpc>
          <a:spcPct val="90000"/>
        </a:lnSpc>
        <a:spcBef>
          <a:spcPts val="375"/>
        </a:spcBef>
        <a:buFont typeface="Arial" panose="020B0604020202020204" pitchFamily="34" charset="0"/>
        <a:buChar char="•"/>
        <a:defRPr sz="1800" b="0" i="0" kern="1200">
          <a:solidFill>
            <a:srgbClr val="FFFFFF"/>
          </a:solidFill>
          <a:latin typeface="RM Pro Light" pitchFamily="2" charset="0"/>
          <a:ea typeface="+mn-ea"/>
          <a:cs typeface="+mn-cs"/>
        </a:defRPr>
      </a:lvl2pPr>
      <a:lvl3pPr marL="857210" indent="-171442" algn="l" defTabSz="685769" rtl="0" eaLnBrk="1" latinLnBrk="0" hangingPunct="1">
        <a:lnSpc>
          <a:spcPct val="90000"/>
        </a:lnSpc>
        <a:spcBef>
          <a:spcPts val="375"/>
        </a:spcBef>
        <a:buFont typeface="Arial" panose="020B0604020202020204" pitchFamily="34" charset="0"/>
        <a:buChar char="•"/>
        <a:defRPr sz="1500" b="0" i="0" kern="1200">
          <a:solidFill>
            <a:srgbClr val="FFFFFF"/>
          </a:solidFill>
          <a:latin typeface="RM Pro Light" pitchFamily="2" charset="0"/>
          <a:ea typeface="+mn-ea"/>
          <a:cs typeface="+mn-cs"/>
        </a:defRPr>
      </a:lvl3pPr>
      <a:lvl4pPr marL="1200095" indent="-171442" algn="l" defTabSz="685769" rtl="0" eaLnBrk="1" latinLnBrk="0" hangingPunct="1">
        <a:lnSpc>
          <a:spcPct val="90000"/>
        </a:lnSpc>
        <a:spcBef>
          <a:spcPts val="375"/>
        </a:spcBef>
        <a:buFont typeface="Arial" panose="020B0604020202020204" pitchFamily="34" charset="0"/>
        <a:buChar char="•"/>
        <a:defRPr sz="1350" b="0" i="0" kern="1200">
          <a:solidFill>
            <a:srgbClr val="FFFFFF"/>
          </a:solidFill>
          <a:latin typeface="RM Pro Light" pitchFamily="2" charset="0"/>
          <a:ea typeface="+mn-ea"/>
          <a:cs typeface="+mn-cs"/>
        </a:defRPr>
      </a:lvl4pPr>
      <a:lvl5pPr marL="1542979" indent="-171442" algn="l" defTabSz="685769" rtl="0" eaLnBrk="1" latinLnBrk="0" hangingPunct="1">
        <a:lnSpc>
          <a:spcPct val="90000"/>
        </a:lnSpc>
        <a:spcBef>
          <a:spcPts val="375"/>
        </a:spcBef>
        <a:buFont typeface="Arial" panose="020B0604020202020204" pitchFamily="34" charset="0"/>
        <a:buChar char="•"/>
        <a:defRPr sz="1350" b="0" i="0" kern="1200">
          <a:solidFill>
            <a:srgbClr val="FFFFFF"/>
          </a:solidFill>
          <a:latin typeface="RM Pro Light" pitchFamily="2" charset="0"/>
          <a:ea typeface="+mn-ea"/>
          <a:cs typeface="+mn-cs"/>
        </a:defRPr>
      </a:lvl5pPr>
      <a:lvl6pPr marL="1885862"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47"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31"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15"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69" rtl="0" eaLnBrk="1" latinLnBrk="0" hangingPunct="1">
        <a:defRPr sz="1350" kern="1200">
          <a:solidFill>
            <a:schemeClr val="tx1"/>
          </a:solidFill>
          <a:latin typeface="+mn-lt"/>
          <a:ea typeface="+mn-ea"/>
          <a:cs typeface="+mn-cs"/>
        </a:defRPr>
      </a:lvl1pPr>
      <a:lvl2pPr marL="342884" algn="l" defTabSz="685769" rtl="0" eaLnBrk="1" latinLnBrk="0" hangingPunct="1">
        <a:defRPr sz="1350" kern="1200">
          <a:solidFill>
            <a:schemeClr val="tx1"/>
          </a:solidFill>
          <a:latin typeface="+mn-lt"/>
          <a:ea typeface="+mn-ea"/>
          <a:cs typeface="+mn-cs"/>
        </a:defRPr>
      </a:lvl2pPr>
      <a:lvl3pPr marL="685769" algn="l" defTabSz="685769" rtl="0" eaLnBrk="1" latinLnBrk="0" hangingPunct="1">
        <a:defRPr sz="1350" kern="1200">
          <a:solidFill>
            <a:schemeClr val="tx1"/>
          </a:solidFill>
          <a:latin typeface="+mn-lt"/>
          <a:ea typeface="+mn-ea"/>
          <a:cs typeface="+mn-cs"/>
        </a:defRPr>
      </a:lvl3pPr>
      <a:lvl4pPr marL="1028652" algn="l" defTabSz="685769" rtl="0" eaLnBrk="1" latinLnBrk="0" hangingPunct="1">
        <a:defRPr sz="1350" kern="1200">
          <a:solidFill>
            <a:schemeClr val="tx1"/>
          </a:solidFill>
          <a:latin typeface="+mn-lt"/>
          <a:ea typeface="+mn-ea"/>
          <a:cs typeface="+mn-cs"/>
        </a:defRPr>
      </a:lvl4pPr>
      <a:lvl5pPr marL="1371536" algn="l" defTabSz="685769" rtl="0" eaLnBrk="1" latinLnBrk="0" hangingPunct="1">
        <a:defRPr sz="1350" kern="1200">
          <a:solidFill>
            <a:schemeClr val="tx1"/>
          </a:solidFill>
          <a:latin typeface="+mn-lt"/>
          <a:ea typeface="+mn-ea"/>
          <a:cs typeface="+mn-cs"/>
        </a:defRPr>
      </a:lvl5pPr>
      <a:lvl6pPr marL="1714421" algn="l" defTabSz="685769" rtl="0" eaLnBrk="1" latinLnBrk="0" hangingPunct="1">
        <a:defRPr sz="1350" kern="1200">
          <a:solidFill>
            <a:schemeClr val="tx1"/>
          </a:solidFill>
          <a:latin typeface="+mn-lt"/>
          <a:ea typeface="+mn-ea"/>
          <a:cs typeface="+mn-cs"/>
        </a:defRPr>
      </a:lvl6pPr>
      <a:lvl7pPr marL="2057305" algn="l" defTabSz="685769" rtl="0" eaLnBrk="1" latinLnBrk="0" hangingPunct="1">
        <a:defRPr sz="1350" kern="1200">
          <a:solidFill>
            <a:schemeClr val="tx1"/>
          </a:solidFill>
          <a:latin typeface="+mn-lt"/>
          <a:ea typeface="+mn-ea"/>
          <a:cs typeface="+mn-cs"/>
        </a:defRPr>
      </a:lvl7pPr>
      <a:lvl8pPr marL="2400189" algn="l" defTabSz="685769" rtl="0" eaLnBrk="1" latinLnBrk="0" hangingPunct="1">
        <a:defRPr sz="1350" kern="1200">
          <a:solidFill>
            <a:schemeClr val="tx1"/>
          </a:solidFill>
          <a:latin typeface="+mn-lt"/>
          <a:ea typeface="+mn-ea"/>
          <a:cs typeface="+mn-cs"/>
        </a:defRPr>
      </a:lvl8pPr>
      <a:lvl9pPr marL="2743073" algn="l" defTabSz="685769"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8365A1-B360-FDF2-E3A2-D68999FDC33A}"/>
              </a:ext>
            </a:extLst>
          </p:cNvPr>
          <p:cNvSpPr>
            <a:spLocks noGrp="1"/>
          </p:cNvSpPr>
          <p:nvPr>
            <p:ph type="title"/>
          </p:nvPr>
        </p:nvSpPr>
        <p:spPr>
          <a:xfrm>
            <a:off x="628650" y="273845"/>
            <a:ext cx="7886700"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7877C8-0E26-8E0F-CE47-2D0CD1EBF75A}"/>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CB9A1D-86F9-D2E9-B097-97803B982034}"/>
              </a:ext>
            </a:extLst>
          </p:cNvPr>
          <p:cNvSpPr>
            <a:spLocks noGrp="1"/>
          </p:cNvSpPr>
          <p:nvPr>
            <p:ph type="dt" sz="half" idx="2"/>
          </p:nvPr>
        </p:nvSpPr>
        <p:spPr>
          <a:xfrm>
            <a:off x="628651"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4F1A9C14-332E-8C47-B091-6C79B5920789}" type="datetimeFigureOut">
              <a:rPr lang="en-US" smtClean="0"/>
              <a:t>6/26/2026</a:t>
            </a:fld>
            <a:endParaRPr lang="en-US"/>
          </a:p>
        </p:txBody>
      </p:sp>
      <p:sp>
        <p:nvSpPr>
          <p:cNvPr id="5" name="Footer Placeholder 4">
            <a:extLst>
              <a:ext uri="{FF2B5EF4-FFF2-40B4-BE49-F238E27FC236}">
                <a16:creationId xmlns:a16="http://schemas.microsoft.com/office/drawing/2014/main" id="{6954FD4B-9B36-82EC-4FFC-3AD7CE68DF2F}"/>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8E2553-D203-963B-6C4B-89CB57A71CE9}"/>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000DF18E-00EE-AB4A-B09D-3361B97375C0}" type="slidenum">
              <a:rPr lang="en-US" smtClean="0"/>
              <a:t>‹#›</a:t>
            </a:fld>
            <a:endParaRPr lang="en-US"/>
          </a:p>
        </p:txBody>
      </p:sp>
    </p:spTree>
    <p:extLst>
      <p:ext uri="{BB962C8B-B14F-4D97-AF65-F5344CB8AC3E}">
        <p14:creationId xmlns:p14="http://schemas.microsoft.com/office/powerpoint/2010/main" val="3787723808"/>
      </p:ext>
    </p:extLst>
  </p:cSld>
  <p:clrMap bg1="lt1" tx1="dk1" bg2="lt2" tx2="dk2" accent1="accent1" accent2="accent2" accent3="accent3" accent4="accent4" accent5="accent5" accent6="accent6" hlink="hlink" folHlink="folHlink"/>
  <p:sldLayoutIdLst>
    <p:sldLayoutId id="2147483776" r:id="rId1"/>
  </p:sldLayoutIdLst>
  <p:txStyles>
    <p:titleStyle>
      <a:lvl1pPr algn="l" defTabSz="685769"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2" indent="-171442" algn="l" defTabSz="685769"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26" indent="-171442" algn="l" defTabSz="685769"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10" indent="-171442" algn="l" defTabSz="685769"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95"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79"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862"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47"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31"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15" indent="-171442" algn="l" defTabSz="68576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69" rtl="0" eaLnBrk="1" latinLnBrk="0" hangingPunct="1">
        <a:defRPr sz="1350" kern="1200">
          <a:solidFill>
            <a:schemeClr val="tx1"/>
          </a:solidFill>
          <a:latin typeface="+mn-lt"/>
          <a:ea typeface="+mn-ea"/>
          <a:cs typeface="+mn-cs"/>
        </a:defRPr>
      </a:lvl1pPr>
      <a:lvl2pPr marL="342884" algn="l" defTabSz="685769" rtl="0" eaLnBrk="1" latinLnBrk="0" hangingPunct="1">
        <a:defRPr sz="1350" kern="1200">
          <a:solidFill>
            <a:schemeClr val="tx1"/>
          </a:solidFill>
          <a:latin typeface="+mn-lt"/>
          <a:ea typeface="+mn-ea"/>
          <a:cs typeface="+mn-cs"/>
        </a:defRPr>
      </a:lvl2pPr>
      <a:lvl3pPr marL="685769" algn="l" defTabSz="685769" rtl="0" eaLnBrk="1" latinLnBrk="0" hangingPunct="1">
        <a:defRPr sz="1350" kern="1200">
          <a:solidFill>
            <a:schemeClr val="tx1"/>
          </a:solidFill>
          <a:latin typeface="+mn-lt"/>
          <a:ea typeface="+mn-ea"/>
          <a:cs typeface="+mn-cs"/>
        </a:defRPr>
      </a:lvl3pPr>
      <a:lvl4pPr marL="1028652" algn="l" defTabSz="685769" rtl="0" eaLnBrk="1" latinLnBrk="0" hangingPunct="1">
        <a:defRPr sz="1350" kern="1200">
          <a:solidFill>
            <a:schemeClr val="tx1"/>
          </a:solidFill>
          <a:latin typeface="+mn-lt"/>
          <a:ea typeface="+mn-ea"/>
          <a:cs typeface="+mn-cs"/>
        </a:defRPr>
      </a:lvl4pPr>
      <a:lvl5pPr marL="1371536" algn="l" defTabSz="685769" rtl="0" eaLnBrk="1" latinLnBrk="0" hangingPunct="1">
        <a:defRPr sz="1350" kern="1200">
          <a:solidFill>
            <a:schemeClr val="tx1"/>
          </a:solidFill>
          <a:latin typeface="+mn-lt"/>
          <a:ea typeface="+mn-ea"/>
          <a:cs typeface="+mn-cs"/>
        </a:defRPr>
      </a:lvl5pPr>
      <a:lvl6pPr marL="1714421" algn="l" defTabSz="685769" rtl="0" eaLnBrk="1" latinLnBrk="0" hangingPunct="1">
        <a:defRPr sz="1350" kern="1200">
          <a:solidFill>
            <a:schemeClr val="tx1"/>
          </a:solidFill>
          <a:latin typeface="+mn-lt"/>
          <a:ea typeface="+mn-ea"/>
          <a:cs typeface="+mn-cs"/>
        </a:defRPr>
      </a:lvl6pPr>
      <a:lvl7pPr marL="2057305" algn="l" defTabSz="685769" rtl="0" eaLnBrk="1" latinLnBrk="0" hangingPunct="1">
        <a:defRPr sz="1350" kern="1200">
          <a:solidFill>
            <a:schemeClr val="tx1"/>
          </a:solidFill>
          <a:latin typeface="+mn-lt"/>
          <a:ea typeface="+mn-ea"/>
          <a:cs typeface="+mn-cs"/>
        </a:defRPr>
      </a:lvl7pPr>
      <a:lvl8pPr marL="2400189" algn="l" defTabSz="685769" rtl="0" eaLnBrk="1" latinLnBrk="0" hangingPunct="1">
        <a:defRPr sz="1350" kern="1200">
          <a:solidFill>
            <a:schemeClr val="tx1"/>
          </a:solidFill>
          <a:latin typeface="+mn-lt"/>
          <a:ea typeface="+mn-ea"/>
          <a:cs typeface="+mn-cs"/>
        </a:defRPr>
      </a:lvl8pPr>
      <a:lvl9pPr marL="2743073" algn="l" defTabSz="685769"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668698"/>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771651"/>
            <a:ext cx="7886700" cy="28990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866851"/>
            <a:ext cx="2057400" cy="104590"/>
          </a:xfrm>
          <a:prstGeom prst="rect">
            <a:avLst/>
          </a:prstGeom>
        </p:spPr>
        <p:txBody>
          <a:bodyPr vert="horz" lIns="91440" tIns="45720" rIns="91440" bIns="45720" rtlCol="0" anchor="ctr"/>
          <a:lstStyle>
            <a:lvl1pPr algn="l">
              <a:defRPr sz="600" b="0" i="0">
                <a:solidFill>
                  <a:schemeClr val="bg2">
                    <a:lumMod val="90000"/>
                  </a:schemeClr>
                </a:solidFill>
                <a:latin typeface="RM Pro" charset="0"/>
                <a:ea typeface="RM Pro" charset="0"/>
                <a:cs typeface="RM Pro" charset="0"/>
              </a:defRPr>
            </a:lvl1pPr>
          </a:lstStyle>
          <a:p>
            <a:fld id="{A22F2AD4-39D1-D842-B315-612A96076FA3}" type="datetime1">
              <a:rPr lang="en-GB" smtClean="0"/>
              <a:pPr/>
              <a:t>26/06/2026</a:t>
            </a:fld>
            <a:endParaRPr lang="en-US"/>
          </a:p>
        </p:txBody>
      </p:sp>
      <p:sp>
        <p:nvSpPr>
          <p:cNvPr id="5" name="Footer Placeholder 4"/>
          <p:cNvSpPr>
            <a:spLocks noGrp="1"/>
          </p:cNvSpPr>
          <p:nvPr>
            <p:ph type="ftr" sz="quarter" idx="3"/>
          </p:nvPr>
        </p:nvSpPr>
        <p:spPr>
          <a:xfrm>
            <a:off x="5429250" y="357741"/>
            <a:ext cx="3086100" cy="104590"/>
          </a:xfrm>
          <a:prstGeom prst="rect">
            <a:avLst/>
          </a:prstGeom>
        </p:spPr>
        <p:txBody>
          <a:bodyPr vert="horz" lIns="91440" tIns="45720" rIns="91440" bIns="45720" rtlCol="0" anchor="ctr"/>
          <a:lstStyle>
            <a:lvl1pPr algn="r">
              <a:defRPr sz="600" b="0" i="0">
                <a:solidFill>
                  <a:schemeClr val="bg2">
                    <a:lumMod val="90000"/>
                  </a:schemeClr>
                </a:solidFill>
                <a:latin typeface="RM Pro" charset="0"/>
                <a:ea typeface="RM Pro" charset="0"/>
                <a:cs typeface="RM Pro" charset="0"/>
              </a:defRPr>
            </a:lvl1pPr>
          </a:lstStyle>
          <a:p>
            <a:r>
              <a:rPr lang="en-US"/>
              <a:t>[EDITABLE TITLE FOR FOOTER]</a:t>
            </a:r>
          </a:p>
        </p:txBody>
      </p:sp>
      <p:sp>
        <p:nvSpPr>
          <p:cNvPr id="6" name="Slide Number Placeholder 5"/>
          <p:cNvSpPr>
            <a:spLocks noGrp="1"/>
          </p:cNvSpPr>
          <p:nvPr>
            <p:ph type="sldNum" sz="quarter" idx="4"/>
          </p:nvPr>
        </p:nvSpPr>
        <p:spPr>
          <a:xfrm>
            <a:off x="6457950" y="4866851"/>
            <a:ext cx="2057400" cy="104590"/>
          </a:xfrm>
          <a:prstGeom prst="rect">
            <a:avLst/>
          </a:prstGeom>
        </p:spPr>
        <p:txBody>
          <a:bodyPr vert="horz" lIns="91440" tIns="45720" rIns="91440" bIns="45720" rtlCol="0" anchor="ctr"/>
          <a:lstStyle>
            <a:lvl1pPr algn="r">
              <a:defRPr sz="600" b="0" i="0">
                <a:solidFill>
                  <a:schemeClr val="bg2">
                    <a:lumMod val="90000"/>
                  </a:schemeClr>
                </a:solidFill>
                <a:latin typeface="RM Pro" charset="0"/>
                <a:ea typeface="RM Pro" charset="0"/>
                <a:cs typeface="RM Pro" charset="0"/>
              </a:defRPr>
            </a:lvl1pPr>
          </a:lstStyle>
          <a:p>
            <a:fld id="{30B4AA75-E882-1E4C-9C5F-6AA7EDAA61ED}" type="slidenum">
              <a:rPr lang="en-US" smtClean="0"/>
              <a:pPr/>
              <a:t>‹#›</a:t>
            </a:fld>
            <a:endParaRPr lang="en-US"/>
          </a:p>
        </p:txBody>
      </p:sp>
    </p:spTree>
    <p:extLst>
      <p:ext uri="{BB962C8B-B14F-4D97-AF65-F5344CB8AC3E}">
        <p14:creationId xmlns:p14="http://schemas.microsoft.com/office/powerpoint/2010/main" val="3589910906"/>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 id="2147484134" r:id="rId12"/>
    <p:sldLayoutId id="2147484135" r:id="rId13"/>
    <p:sldLayoutId id="2147484136" r:id="rId14"/>
    <p:sldLayoutId id="2147484137" r:id="rId15"/>
  </p:sldLayoutIdLst>
  <p:hf hdr="0" dt="0"/>
  <p:txStyles>
    <p:titleStyle>
      <a:lvl1pPr algn="l" defTabSz="685751" rtl="0" eaLnBrk="1" latinLnBrk="0" hangingPunct="1">
        <a:lnSpc>
          <a:spcPct val="90000"/>
        </a:lnSpc>
        <a:spcBef>
          <a:spcPct val="0"/>
        </a:spcBef>
        <a:buNone/>
        <a:defRPr sz="3300" b="0" i="0" kern="1200">
          <a:solidFill>
            <a:schemeClr val="tx1"/>
          </a:solidFill>
          <a:latin typeface="RM Pro" charset="0"/>
          <a:ea typeface="RM Pro" charset="0"/>
          <a:cs typeface="RM Pro" charset="0"/>
        </a:defRPr>
      </a:lvl1pPr>
    </p:titleStyle>
    <p:bodyStyle>
      <a:lvl1pPr marL="171438" indent="-171438" algn="l" defTabSz="685751" rtl="0" eaLnBrk="1" latinLnBrk="0" hangingPunct="1">
        <a:lnSpc>
          <a:spcPct val="90000"/>
        </a:lnSpc>
        <a:spcBef>
          <a:spcPts val="750"/>
        </a:spcBef>
        <a:buClr>
          <a:schemeClr val="accent1"/>
        </a:buClr>
        <a:buFont typeface="Arial"/>
        <a:buChar char="•"/>
        <a:defRPr sz="2100" kern="1200">
          <a:solidFill>
            <a:schemeClr val="tx1"/>
          </a:solidFill>
          <a:latin typeface="RM Pro" charset="0"/>
          <a:ea typeface="RM Pro" charset="0"/>
          <a:cs typeface="RM Pro" charset="0"/>
        </a:defRPr>
      </a:lvl1pPr>
      <a:lvl2pPr marL="514313" indent="-171438" algn="l" defTabSz="685751" rtl="0" eaLnBrk="1" latinLnBrk="0" hangingPunct="1">
        <a:lnSpc>
          <a:spcPct val="90000"/>
        </a:lnSpc>
        <a:spcBef>
          <a:spcPts val="375"/>
        </a:spcBef>
        <a:buClr>
          <a:schemeClr val="accent1"/>
        </a:buClr>
        <a:buFont typeface="Arial"/>
        <a:buChar char="•"/>
        <a:defRPr sz="1800" kern="1200">
          <a:solidFill>
            <a:schemeClr val="tx1"/>
          </a:solidFill>
          <a:latin typeface="RM Pro" charset="0"/>
          <a:ea typeface="RM Pro" charset="0"/>
          <a:cs typeface="RM Pro" charset="0"/>
        </a:defRPr>
      </a:lvl2pPr>
      <a:lvl3pPr marL="857189" indent="-171438" algn="l" defTabSz="685751" rtl="0" eaLnBrk="1" latinLnBrk="0" hangingPunct="1">
        <a:lnSpc>
          <a:spcPct val="90000"/>
        </a:lnSpc>
        <a:spcBef>
          <a:spcPts val="375"/>
        </a:spcBef>
        <a:buClr>
          <a:schemeClr val="accent1"/>
        </a:buClr>
        <a:buFont typeface="Arial"/>
        <a:buChar char="•"/>
        <a:defRPr sz="1500" kern="1200">
          <a:solidFill>
            <a:schemeClr val="tx1"/>
          </a:solidFill>
          <a:latin typeface="RM Pro" charset="0"/>
          <a:ea typeface="RM Pro" charset="0"/>
          <a:cs typeface="RM Pro" charset="0"/>
        </a:defRPr>
      </a:lvl3pPr>
      <a:lvl4pPr marL="1200064" indent="-171438" algn="l" defTabSz="685751" rtl="0" eaLnBrk="1" latinLnBrk="0" hangingPunct="1">
        <a:lnSpc>
          <a:spcPct val="90000"/>
        </a:lnSpc>
        <a:spcBef>
          <a:spcPts val="375"/>
        </a:spcBef>
        <a:buClr>
          <a:schemeClr val="accent1"/>
        </a:buClr>
        <a:buFont typeface="Arial"/>
        <a:buChar char="•"/>
        <a:defRPr sz="1350" kern="1200">
          <a:solidFill>
            <a:schemeClr val="tx1"/>
          </a:solidFill>
          <a:latin typeface="RM Pro" charset="0"/>
          <a:ea typeface="RM Pro" charset="0"/>
          <a:cs typeface="RM Pro" charset="0"/>
        </a:defRPr>
      </a:lvl4pPr>
      <a:lvl5pPr marL="1542941" indent="-171438" algn="l" defTabSz="685751" rtl="0" eaLnBrk="1" latinLnBrk="0" hangingPunct="1">
        <a:lnSpc>
          <a:spcPct val="90000"/>
        </a:lnSpc>
        <a:spcBef>
          <a:spcPts val="375"/>
        </a:spcBef>
        <a:buClr>
          <a:schemeClr val="accent1"/>
        </a:buClr>
        <a:buFont typeface="Arial"/>
        <a:buChar char="•"/>
        <a:defRPr sz="1350" kern="1200">
          <a:solidFill>
            <a:schemeClr val="tx1"/>
          </a:solidFill>
          <a:latin typeface="RM Pro" charset="0"/>
          <a:ea typeface="RM Pro" charset="0"/>
          <a:cs typeface="RM Pro" charset="0"/>
        </a:defRPr>
      </a:lvl5pPr>
      <a:lvl6pPr marL="1885815" indent="-171438" algn="l" defTabSz="685751"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690" indent="-171438" algn="l" defTabSz="685751"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567" indent="-171438" algn="l" defTabSz="685751"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442" indent="-171438" algn="l" defTabSz="685751"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751" rtl="0" eaLnBrk="1" latinLnBrk="0" hangingPunct="1">
        <a:defRPr sz="1350" kern="1200">
          <a:solidFill>
            <a:schemeClr val="tx1"/>
          </a:solidFill>
          <a:latin typeface="+mn-lt"/>
          <a:ea typeface="+mn-ea"/>
          <a:cs typeface="+mn-cs"/>
        </a:defRPr>
      </a:lvl1pPr>
      <a:lvl2pPr marL="342875" algn="l" defTabSz="685751" rtl="0" eaLnBrk="1" latinLnBrk="0" hangingPunct="1">
        <a:defRPr sz="1350" kern="1200">
          <a:solidFill>
            <a:schemeClr val="tx1"/>
          </a:solidFill>
          <a:latin typeface="+mn-lt"/>
          <a:ea typeface="+mn-ea"/>
          <a:cs typeface="+mn-cs"/>
        </a:defRPr>
      </a:lvl2pPr>
      <a:lvl3pPr marL="685751" algn="l" defTabSz="685751" rtl="0" eaLnBrk="1" latinLnBrk="0" hangingPunct="1">
        <a:defRPr sz="1350" kern="1200">
          <a:solidFill>
            <a:schemeClr val="tx1"/>
          </a:solidFill>
          <a:latin typeface="+mn-lt"/>
          <a:ea typeface="+mn-ea"/>
          <a:cs typeface="+mn-cs"/>
        </a:defRPr>
      </a:lvl3pPr>
      <a:lvl4pPr marL="1028627" algn="l" defTabSz="685751" rtl="0" eaLnBrk="1" latinLnBrk="0" hangingPunct="1">
        <a:defRPr sz="1350" kern="1200">
          <a:solidFill>
            <a:schemeClr val="tx1"/>
          </a:solidFill>
          <a:latin typeface="+mn-lt"/>
          <a:ea typeface="+mn-ea"/>
          <a:cs typeface="+mn-cs"/>
        </a:defRPr>
      </a:lvl4pPr>
      <a:lvl5pPr marL="1371502" algn="l" defTabSz="685751" rtl="0" eaLnBrk="1" latinLnBrk="0" hangingPunct="1">
        <a:defRPr sz="1350" kern="1200">
          <a:solidFill>
            <a:schemeClr val="tx1"/>
          </a:solidFill>
          <a:latin typeface="+mn-lt"/>
          <a:ea typeface="+mn-ea"/>
          <a:cs typeface="+mn-cs"/>
        </a:defRPr>
      </a:lvl5pPr>
      <a:lvl6pPr marL="1714377" algn="l" defTabSz="685751" rtl="0" eaLnBrk="1" latinLnBrk="0" hangingPunct="1">
        <a:defRPr sz="1350" kern="1200">
          <a:solidFill>
            <a:schemeClr val="tx1"/>
          </a:solidFill>
          <a:latin typeface="+mn-lt"/>
          <a:ea typeface="+mn-ea"/>
          <a:cs typeface="+mn-cs"/>
        </a:defRPr>
      </a:lvl6pPr>
      <a:lvl7pPr marL="2057254" algn="l" defTabSz="685751" rtl="0" eaLnBrk="1" latinLnBrk="0" hangingPunct="1">
        <a:defRPr sz="1350" kern="1200">
          <a:solidFill>
            <a:schemeClr val="tx1"/>
          </a:solidFill>
          <a:latin typeface="+mn-lt"/>
          <a:ea typeface="+mn-ea"/>
          <a:cs typeface="+mn-cs"/>
        </a:defRPr>
      </a:lvl7pPr>
      <a:lvl8pPr marL="2400129" algn="l" defTabSz="685751" rtl="0" eaLnBrk="1" latinLnBrk="0" hangingPunct="1">
        <a:defRPr sz="1350" kern="1200">
          <a:solidFill>
            <a:schemeClr val="tx1"/>
          </a:solidFill>
          <a:latin typeface="+mn-lt"/>
          <a:ea typeface="+mn-ea"/>
          <a:cs typeface="+mn-cs"/>
        </a:defRPr>
      </a:lvl8pPr>
      <a:lvl9pPr marL="2743004" algn="l" defTabSz="685751"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668698"/>
            <a:ext cx="7886700" cy="994172"/>
          </a:xfrm>
          <a:prstGeom prst="rect">
            <a:avLst/>
          </a:prstGeom>
        </p:spPr>
        <p:txBody>
          <a:bodyPr vert="horz" lIns="91394" tIns="45718" rIns="91394" bIns="45718" rtlCol="0" anchor="ctr">
            <a:normAutofit/>
          </a:bodyPr>
          <a:lstStyle/>
          <a:p>
            <a:r>
              <a:rPr lang="en-US"/>
              <a:t>Click to edit Master title style</a:t>
            </a:r>
          </a:p>
        </p:txBody>
      </p:sp>
      <p:sp>
        <p:nvSpPr>
          <p:cNvPr id="3" name="Text Placeholder 2"/>
          <p:cNvSpPr>
            <a:spLocks noGrp="1"/>
          </p:cNvSpPr>
          <p:nvPr>
            <p:ph type="body" idx="1"/>
          </p:nvPr>
        </p:nvSpPr>
        <p:spPr>
          <a:xfrm>
            <a:off x="628650" y="1771651"/>
            <a:ext cx="7886700" cy="2899064"/>
          </a:xfrm>
          <a:prstGeom prst="rect">
            <a:avLst/>
          </a:prstGeom>
        </p:spPr>
        <p:txBody>
          <a:bodyPr vert="horz" lIns="91394" tIns="45718" rIns="91394"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1" y="4866853"/>
            <a:ext cx="2057400" cy="104590"/>
          </a:xfrm>
          <a:prstGeom prst="rect">
            <a:avLst/>
          </a:prstGeom>
        </p:spPr>
        <p:txBody>
          <a:bodyPr vert="horz" lIns="91394" tIns="45718" rIns="91394" bIns="45718" rtlCol="0" anchor="ctr"/>
          <a:lstStyle>
            <a:lvl1pPr algn="l">
              <a:defRPr sz="600" b="0" i="0">
                <a:solidFill>
                  <a:schemeClr val="bg2">
                    <a:lumMod val="90000"/>
                  </a:schemeClr>
                </a:solidFill>
                <a:latin typeface="RM Pro" charset="0"/>
                <a:ea typeface="RM Pro" charset="0"/>
                <a:cs typeface="RM Pro" charset="0"/>
              </a:defRPr>
            </a:lvl1pPr>
          </a:lstStyle>
          <a:p>
            <a:pPr defTabSz="685377"/>
            <a:fld id="{B0DCCEFF-0EC4-AA47-9444-8EF770A6A269}" type="datetime1">
              <a:rPr lang="en-GB" smtClean="0">
                <a:solidFill>
                  <a:srgbClr val="E7E6E6">
                    <a:lumMod val="90000"/>
                  </a:srgbClr>
                </a:solidFill>
              </a:rPr>
              <a:pPr defTabSz="685377"/>
              <a:t>26/06/2026</a:t>
            </a:fld>
            <a:endParaRPr lang="en-US">
              <a:solidFill>
                <a:srgbClr val="E7E6E6">
                  <a:lumMod val="90000"/>
                </a:srgbClr>
              </a:solidFill>
            </a:endParaRPr>
          </a:p>
        </p:txBody>
      </p:sp>
      <p:sp>
        <p:nvSpPr>
          <p:cNvPr id="5" name="Footer Placeholder 4"/>
          <p:cNvSpPr>
            <a:spLocks noGrp="1"/>
          </p:cNvSpPr>
          <p:nvPr>
            <p:ph type="ftr" sz="quarter" idx="3"/>
          </p:nvPr>
        </p:nvSpPr>
        <p:spPr>
          <a:xfrm>
            <a:off x="5429250" y="357742"/>
            <a:ext cx="3086100" cy="104590"/>
          </a:xfrm>
          <a:prstGeom prst="rect">
            <a:avLst/>
          </a:prstGeom>
        </p:spPr>
        <p:txBody>
          <a:bodyPr vert="horz" lIns="91394" tIns="45718" rIns="91394" bIns="45718" rtlCol="0" anchor="ctr"/>
          <a:lstStyle>
            <a:lvl1pPr algn="r">
              <a:defRPr sz="600" b="0" i="0">
                <a:solidFill>
                  <a:schemeClr val="bg2">
                    <a:lumMod val="90000"/>
                  </a:schemeClr>
                </a:solidFill>
                <a:latin typeface="RM Pro" charset="0"/>
                <a:ea typeface="RM Pro" charset="0"/>
                <a:cs typeface="RM Pro" charset="0"/>
              </a:defRPr>
            </a:lvl1pPr>
          </a:lstStyle>
          <a:p>
            <a:pPr defTabSz="685377"/>
            <a:r>
              <a:rPr lang="en-US">
                <a:solidFill>
                  <a:srgbClr val="E7E6E6">
                    <a:lumMod val="90000"/>
                  </a:srgbClr>
                </a:solidFill>
              </a:rPr>
              <a:t>Sage Therapeutics</a:t>
            </a:r>
          </a:p>
        </p:txBody>
      </p:sp>
      <p:sp>
        <p:nvSpPr>
          <p:cNvPr id="6" name="Slide Number Placeholder 5"/>
          <p:cNvSpPr>
            <a:spLocks noGrp="1"/>
          </p:cNvSpPr>
          <p:nvPr>
            <p:ph type="sldNum" sz="quarter" idx="4"/>
          </p:nvPr>
        </p:nvSpPr>
        <p:spPr>
          <a:xfrm>
            <a:off x="6457950" y="4866853"/>
            <a:ext cx="2057400" cy="104590"/>
          </a:xfrm>
          <a:prstGeom prst="rect">
            <a:avLst/>
          </a:prstGeom>
        </p:spPr>
        <p:txBody>
          <a:bodyPr vert="horz" lIns="91394" tIns="45718" rIns="91394" bIns="45718" rtlCol="0" anchor="ctr"/>
          <a:lstStyle>
            <a:lvl1pPr algn="r">
              <a:defRPr sz="600" b="0" i="0">
                <a:solidFill>
                  <a:schemeClr val="bg2">
                    <a:lumMod val="90000"/>
                  </a:schemeClr>
                </a:solidFill>
                <a:latin typeface="RM Pro" charset="0"/>
                <a:ea typeface="RM Pro" charset="0"/>
                <a:cs typeface="RM Pro" charset="0"/>
              </a:defRPr>
            </a:lvl1pPr>
          </a:lstStyle>
          <a:p>
            <a:pPr defTabSz="685377"/>
            <a:fld id="{30B4AA75-E882-1E4C-9C5F-6AA7EDAA61ED}" type="slidenum">
              <a:rPr lang="en-US" smtClean="0">
                <a:solidFill>
                  <a:srgbClr val="E7E6E6">
                    <a:lumMod val="90000"/>
                  </a:srgbClr>
                </a:solidFill>
              </a:rPr>
              <a:pPr defTabSz="685377"/>
              <a:t>‹#›</a:t>
            </a:fld>
            <a:endParaRPr lang="en-US">
              <a:solidFill>
                <a:srgbClr val="E7E6E6">
                  <a:lumMod val="90000"/>
                </a:srgbClr>
              </a:solidFill>
            </a:endParaRPr>
          </a:p>
        </p:txBody>
      </p:sp>
    </p:spTree>
    <p:extLst>
      <p:ext uri="{BB962C8B-B14F-4D97-AF65-F5344CB8AC3E}">
        <p14:creationId xmlns:p14="http://schemas.microsoft.com/office/powerpoint/2010/main" val="1793848719"/>
      </p:ext>
    </p:extLst>
  </p:cSld>
  <p:clrMap bg1="lt1" tx1="dk1" bg2="lt2" tx2="dk2" accent1="accent1" accent2="accent2" accent3="accent3" accent4="accent4" accent5="accent5" accent6="accent6" hlink="hlink" folHlink="folHlink"/>
  <p:sldLayoutIdLst>
    <p:sldLayoutId id="2147483782" r:id="rId1"/>
  </p:sldLayoutIdLst>
  <p:hf hdr="0" dt="0"/>
  <p:txStyles>
    <p:titleStyle>
      <a:lvl1pPr algn="l" defTabSz="685377" rtl="0" eaLnBrk="1" latinLnBrk="0" hangingPunct="1">
        <a:lnSpc>
          <a:spcPct val="90000"/>
        </a:lnSpc>
        <a:spcBef>
          <a:spcPct val="0"/>
        </a:spcBef>
        <a:buNone/>
        <a:defRPr sz="3300" b="0" i="0" kern="1200">
          <a:solidFill>
            <a:schemeClr val="tx1"/>
          </a:solidFill>
          <a:latin typeface="Arial" charset="0"/>
          <a:ea typeface="Arial" charset="0"/>
          <a:cs typeface="Arial" charset="0"/>
        </a:defRPr>
      </a:lvl1pPr>
    </p:titleStyle>
    <p:bodyStyle>
      <a:lvl1pPr marL="171350" indent="-171350" algn="l" defTabSz="685377" rtl="0" eaLnBrk="1" latinLnBrk="0" hangingPunct="1">
        <a:lnSpc>
          <a:spcPct val="90000"/>
        </a:lnSpc>
        <a:spcBef>
          <a:spcPts val="750"/>
        </a:spcBef>
        <a:buClr>
          <a:schemeClr val="accent1"/>
        </a:buClr>
        <a:buFont typeface="Arial"/>
        <a:buChar char="•"/>
        <a:defRPr sz="2100" b="0" i="0" kern="1200">
          <a:solidFill>
            <a:schemeClr val="tx1"/>
          </a:solidFill>
          <a:latin typeface="Arial" charset="0"/>
          <a:ea typeface="Arial" charset="0"/>
          <a:cs typeface="Arial" charset="0"/>
        </a:defRPr>
      </a:lvl1pPr>
      <a:lvl2pPr marL="514049" indent="-171350" algn="l" defTabSz="685377" rtl="0" eaLnBrk="1" latinLnBrk="0" hangingPunct="1">
        <a:lnSpc>
          <a:spcPct val="90000"/>
        </a:lnSpc>
        <a:spcBef>
          <a:spcPts val="375"/>
        </a:spcBef>
        <a:buClr>
          <a:schemeClr val="accent1"/>
        </a:buClr>
        <a:buFont typeface="Arial"/>
        <a:buChar char="•"/>
        <a:defRPr sz="1800" b="0" i="0" kern="1200">
          <a:solidFill>
            <a:schemeClr val="tx1"/>
          </a:solidFill>
          <a:latin typeface="Arial" charset="0"/>
          <a:ea typeface="Arial" charset="0"/>
          <a:cs typeface="Arial" charset="0"/>
        </a:defRPr>
      </a:lvl2pPr>
      <a:lvl3pPr marL="856726" indent="-171350" algn="l" defTabSz="685377" rtl="0" eaLnBrk="1" latinLnBrk="0" hangingPunct="1">
        <a:lnSpc>
          <a:spcPct val="90000"/>
        </a:lnSpc>
        <a:spcBef>
          <a:spcPts val="375"/>
        </a:spcBef>
        <a:buClr>
          <a:schemeClr val="accent1"/>
        </a:buClr>
        <a:buFont typeface="Arial"/>
        <a:buChar char="•"/>
        <a:defRPr sz="1500" b="0" i="0" kern="1200">
          <a:solidFill>
            <a:schemeClr val="tx1"/>
          </a:solidFill>
          <a:latin typeface="Arial" charset="0"/>
          <a:ea typeface="Arial" charset="0"/>
          <a:cs typeface="Arial" charset="0"/>
        </a:defRPr>
      </a:lvl3pPr>
      <a:lvl4pPr marL="1199405" indent="-171350" algn="l" defTabSz="685377" rtl="0" eaLnBrk="1" latinLnBrk="0" hangingPunct="1">
        <a:lnSpc>
          <a:spcPct val="90000"/>
        </a:lnSpc>
        <a:spcBef>
          <a:spcPts val="375"/>
        </a:spcBef>
        <a:buClr>
          <a:schemeClr val="accent1"/>
        </a:buClr>
        <a:buFont typeface="Arial"/>
        <a:buChar char="•"/>
        <a:defRPr sz="1425" b="0" i="0" kern="1200">
          <a:solidFill>
            <a:schemeClr val="tx1"/>
          </a:solidFill>
          <a:latin typeface="Arial" charset="0"/>
          <a:ea typeface="Arial" charset="0"/>
          <a:cs typeface="Arial" charset="0"/>
        </a:defRPr>
      </a:lvl4pPr>
      <a:lvl5pPr marL="1542083" indent="-171350" algn="l" defTabSz="685377" rtl="0" eaLnBrk="1" latinLnBrk="0" hangingPunct="1">
        <a:lnSpc>
          <a:spcPct val="90000"/>
        </a:lnSpc>
        <a:spcBef>
          <a:spcPts val="375"/>
        </a:spcBef>
        <a:buClr>
          <a:schemeClr val="accent1"/>
        </a:buClr>
        <a:buFont typeface="Arial"/>
        <a:buChar char="•"/>
        <a:defRPr sz="1425" b="0" i="0" kern="1200">
          <a:solidFill>
            <a:schemeClr val="tx1"/>
          </a:solidFill>
          <a:latin typeface="Arial" charset="0"/>
          <a:ea typeface="Arial" charset="0"/>
          <a:cs typeface="Arial" charset="0"/>
        </a:defRPr>
      </a:lvl5pPr>
      <a:lvl6pPr marL="1884782" indent="-171350" algn="l" defTabSz="685377" rtl="0" eaLnBrk="1" latinLnBrk="0" hangingPunct="1">
        <a:lnSpc>
          <a:spcPct val="90000"/>
        </a:lnSpc>
        <a:spcBef>
          <a:spcPts val="375"/>
        </a:spcBef>
        <a:buFont typeface="Arial"/>
        <a:buChar char="•"/>
        <a:defRPr sz="1425" kern="1200">
          <a:solidFill>
            <a:schemeClr val="tx1"/>
          </a:solidFill>
          <a:latin typeface="+mn-lt"/>
          <a:ea typeface="+mn-ea"/>
          <a:cs typeface="+mn-cs"/>
        </a:defRPr>
      </a:lvl6pPr>
      <a:lvl7pPr marL="2227470" indent="-171350" algn="l" defTabSz="685377" rtl="0" eaLnBrk="1" latinLnBrk="0" hangingPunct="1">
        <a:lnSpc>
          <a:spcPct val="90000"/>
        </a:lnSpc>
        <a:spcBef>
          <a:spcPts val="375"/>
        </a:spcBef>
        <a:buFont typeface="Arial"/>
        <a:buChar char="•"/>
        <a:defRPr sz="1425" kern="1200">
          <a:solidFill>
            <a:schemeClr val="tx1"/>
          </a:solidFill>
          <a:latin typeface="+mn-lt"/>
          <a:ea typeface="+mn-ea"/>
          <a:cs typeface="+mn-cs"/>
        </a:defRPr>
      </a:lvl7pPr>
      <a:lvl8pPr marL="2570159" indent="-171350" algn="l" defTabSz="685377" rtl="0" eaLnBrk="1" latinLnBrk="0" hangingPunct="1">
        <a:lnSpc>
          <a:spcPct val="90000"/>
        </a:lnSpc>
        <a:spcBef>
          <a:spcPts val="375"/>
        </a:spcBef>
        <a:buFont typeface="Arial"/>
        <a:buChar char="•"/>
        <a:defRPr sz="1425" kern="1200">
          <a:solidFill>
            <a:schemeClr val="tx1"/>
          </a:solidFill>
          <a:latin typeface="+mn-lt"/>
          <a:ea typeface="+mn-ea"/>
          <a:cs typeface="+mn-cs"/>
        </a:defRPr>
      </a:lvl8pPr>
      <a:lvl9pPr marL="2912858" indent="-171350" algn="l" defTabSz="685377" rtl="0" eaLnBrk="1" latinLnBrk="0" hangingPunct="1">
        <a:lnSpc>
          <a:spcPct val="90000"/>
        </a:lnSpc>
        <a:spcBef>
          <a:spcPts val="375"/>
        </a:spcBef>
        <a:buFont typeface="Arial"/>
        <a:buChar char="•"/>
        <a:defRPr sz="1425" kern="1200">
          <a:solidFill>
            <a:schemeClr val="tx1"/>
          </a:solidFill>
          <a:latin typeface="+mn-lt"/>
          <a:ea typeface="+mn-ea"/>
          <a:cs typeface="+mn-cs"/>
        </a:defRPr>
      </a:lvl9pPr>
    </p:bodyStyle>
    <p:otherStyle>
      <a:defPPr>
        <a:defRPr lang="en-US"/>
      </a:defPPr>
      <a:lvl1pPr marL="0" algn="l" defTabSz="685377" rtl="0" eaLnBrk="1" latinLnBrk="0" hangingPunct="1">
        <a:defRPr sz="1425" kern="1200">
          <a:solidFill>
            <a:schemeClr val="tx1"/>
          </a:solidFill>
          <a:latin typeface="+mn-lt"/>
          <a:ea typeface="+mn-ea"/>
          <a:cs typeface="+mn-cs"/>
        </a:defRPr>
      </a:lvl1pPr>
      <a:lvl2pPr marL="342680" algn="l" defTabSz="685377" rtl="0" eaLnBrk="1" latinLnBrk="0" hangingPunct="1">
        <a:defRPr sz="1425" kern="1200">
          <a:solidFill>
            <a:schemeClr val="tx1"/>
          </a:solidFill>
          <a:latin typeface="+mn-lt"/>
          <a:ea typeface="+mn-ea"/>
          <a:cs typeface="+mn-cs"/>
        </a:defRPr>
      </a:lvl2pPr>
      <a:lvl3pPr marL="685377" algn="l" defTabSz="685377" rtl="0" eaLnBrk="1" latinLnBrk="0" hangingPunct="1">
        <a:defRPr sz="1425" kern="1200">
          <a:solidFill>
            <a:schemeClr val="tx1"/>
          </a:solidFill>
          <a:latin typeface="+mn-lt"/>
          <a:ea typeface="+mn-ea"/>
          <a:cs typeface="+mn-cs"/>
        </a:defRPr>
      </a:lvl3pPr>
      <a:lvl4pPr marL="1028066" algn="l" defTabSz="685377" rtl="0" eaLnBrk="1" latinLnBrk="0" hangingPunct="1">
        <a:defRPr sz="1425" kern="1200">
          <a:solidFill>
            <a:schemeClr val="tx1"/>
          </a:solidFill>
          <a:latin typeface="+mn-lt"/>
          <a:ea typeface="+mn-ea"/>
          <a:cs typeface="+mn-cs"/>
        </a:defRPr>
      </a:lvl4pPr>
      <a:lvl5pPr marL="1370754" algn="l" defTabSz="685377" rtl="0" eaLnBrk="1" latinLnBrk="0" hangingPunct="1">
        <a:defRPr sz="1425" kern="1200">
          <a:solidFill>
            <a:schemeClr val="tx1"/>
          </a:solidFill>
          <a:latin typeface="+mn-lt"/>
          <a:ea typeface="+mn-ea"/>
          <a:cs typeface="+mn-cs"/>
        </a:defRPr>
      </a:lvl5pPr>
      <a:lvl6pPr marL="1713453" algn="l" defTabSz="685377" rtl="0" eaLnBrk="1" latinLnBrk="0" hangingPunct="1">
        <a:defRPr sz="1425" kern="1200">
          <a:solidFill>
            <a:schemeClr val="tx1"/>
          </a:solidFill>
          <a:latin typeface="+mn-lt"/>
          <a:ea typeface="+mn-ea"/>
          <a:cs typeface="+mn-cs"/>
        </a:defRPr>
      </a:lvl6pPr>
      <a:lvl7pPr marL="2056130" algn="l" defTabSz="685377" rtl="0" eaLnBrk="1" latinLnBrk="0" hangingPunct="1">
        <a:defRPr sz="1425" kern="1200">
          <a:solidFill>
            <a:schemeClr val="tx1"/>
          </a:solidFill>
          <a:latin typeface="+mn-lt"/>
          <a:ea typeface="+mn-ea"/>
          <a:cs typeface="+mn-cs"/>
        </a:defRPr>
      </a:lvl7pPr>
      <a:lvl8pPr marL="2398808" algn="l" defTabSz="685377" rtl="0" eaLnBrk="1" latinLnBrk="0" hangingPunct="1">
        <a:defRPr sz="1425" kern="1200">
          <a:solidFill>
            <a:schemeClr val="tx1"/>
          </a:solidFill>
          <a:latin typeface="+mn-lt"/>
          <a:ea typeface="+mn-ea"/>
          <a:cs typeface="+mn-cs"/>
        </a:defRPr>
      </a:lvl8pPr>
      <a:lvl9pPr marL="2741488" algn="l" defTabSz="685377" rtl="0" eaLnBrk="1" latinLnBrk="0" hangingPunct="1">
        <a:defRPr sz="1425"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1">
                <a:lumMod val="75000"/>
                <a:lumOff val="25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666745"/>
      </p:ext>
    </p:extLst>
  </p:cSld>
  <p:clrMap bg1="dk1" tx1="lt1" bg2="dk2" tx2="lt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 id="2147483930" r:id="rId16"/>
    <p:sldLayoutId id="2147483931" r:id="rId17"/>
    <p:sldLayoutId id="2147484207" r:id="rId18"/>
    <p:sldLayoutId id="2147484208" r:id="rId19"/>
    <p:sldLayoutId id="2147484209" r:id="rId20"/>
    <p:sldLayoutId id="2147484210" r:id="rId21"/>
    <p:sldLayoutId id="2147484211" r:id="rId22"/>
    <p:sldLayoutId id="2147484212" r:id="rId23"/>
    <p:sldLayoutId id="2147484213" r:id="rId24"/>
    <p:sldLayoutId id="2147484214" r:id="rId25"/>
    <p:sldLayoutId id="2147484215" r:id="rId26"/>
    <p:sldLayoutId id="2147484216" r:id="rId27"/>
    <p:sldLayoutId id="2147484217" r:id="rId28"/>
    <p:sldLayoutId id="2147484218" r:id="rId29"/>
    <p:sldLayoutId id="2147484219" r:id="rId30"/>
    <p:sldLayoutId id="2147484220" r:id="rId31"/>
    <p:sldLayoutId id="2147484221" r:id="rId32"/>
    <p:sldLayoutId id="2147484222" r:id="rId33"/>
    <p:sldLayoutId id="2147484223" r:id="rId34"/>
    <p:sldLayoutId id="2147484224" r:id="rId35"/>
    <p:sldLayoutId id="2147484225" r:id="rId36"/>
  </p:sldLayoutIdLst>
  <p:txStyles>
    <p:titleStyle>
      <a:lvl1pPr algn="ctr" defTabSz="457189" rtl="0" eaLnBrk="1" latinLnBrk="0" hangingPunct="1">
        <a:spcBef>
          <a:spcPct val="0"/>
        </a:spcBef>
        <a:buNone/>
        <a:defRPr sz="4400" kern="1200">
          <a:solidFill>
            <a:schemeClr val="tx1"/>
          </a:solidFill>
          <a:latin typeface="+mj-lt"/>
          <a:ea typeface="+mj-ea"/>
          <a:cs typeface="+mj-cs"/>
        </a:defRPr>
      </a:lvl1pPr>
    </p:titleStyle>
    <p:bodyStyle>
      <a:lvl1pPr marL="342892" indent="-342892" algn="l" defTabSz="457189" rtl="0" eaLnBrk="1" latinLnBrk="0" hangingPunct="1">
        <a:spcBef>
          <a:spcPct val="20000"/>
        </a:spcBef>
        <a:buFont typeface="Arial"/>
        <a:buChar char="•"/>
        <a:defRPr sz="3200" kern="1200">
          <a:solidFill>
            <a:schemeClr val="tx1"/>
          </a:solidFill>
          <a:latin typeface="+mn-lt"/>
          <a:ea typeface="+mn-ea"/>
          <a:cs typeface="+mn-cs"/>
        </a:defRPr>
      </a:lvl1pPr>
      <a:lvl2pPr marL="742931" indent="-285743" algn="l" defTabSz="457189" rtl="0" eaLnBrk="1" latinLnBrk="0" hangingPunct="1">
        <a:spcBef>
          <a:spcPct val="20000"/>
        </a:spcBef>
        <a:buFont typeface="Arial"/>
        <a:buChar char="–"/>
        <a:defRPr sz="2800" kern="1200">
          <a:solidFill>
            <a:schemeClr val="tx1"/>
          </a:solidFill>
          <a:latin typeface="+mn-lt"/>
          <a:ea typeface="+mn-ea"/>
          <a:cs typeface="+mn-cs"/>
        </a:defRPr>
      </a:lvl2pPr>
      <a:lvl3pPr marL="1142972" indent="-228594" algn="l" defTabSz="457189" rtl="0" eaLnBrk="1" latinLnBrk="0" hangingPunct="1">
        <a:spcBef>
          <a:spcPct val="20000"/>
        </a:spcBef>
        <a:buFont typeface="Arial"/>
        <a:buChar char="•"/>
        <a:defRPr sz="2400" kern="1200">
          <a:solidFill>
            <a:schemeClr val="tx1"/>
          </a:solidFill>
          <a:latin typeface="+mn-lt"/>
          <a:ea typeface="+mn-ea"/>
          <a:cs typeface="+mn-cs"/>
        </a:defRPr>
      </a:lvl3pPr>
      <a:lvl4pPr marL="1600160" indent="-228594" algn="l" defTabSz="457189" rtl="0" eaLnBrk="1" latinLnBrk="0" hangingPunct="1">
        <a:spcBef>
          <a:spcPct val="20000"/>
        </a:spcBef>
        <a:buFont typeface="Arial"/>
        <a:buChar char="–"/>
        <a:defRPr sz="2000" kern="1200">
          <a:solidFill>
            <a:schemeClr val="tx1"/>
          </a:solidFill>
          <a:latin typeface="+mn-lt"/>
          <a:ea typeface="+mn-ea"/>
          <a:cs typeface="+mn-cs"/>
        </a:defRPr>
      </a:lvl4pPr>
      <a:lvl5pPr marL="2057348" indent="-228594" algn="l" defTabSz="457189" rtl="0" eaLnBrk="1" latinLnBrk="0" hangingPunct="1">
        <a:spcBef>
          <a:spcPct val="20000"/>
        </a:spcBef>
        <a:buFont typeface="Arial"/>
        <a:buChar char="»"/>
        <a:defRPr sz="20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5"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8"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2"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668698"/>
            <a:ext cx="7886700" cy="994172"/>
          </a:xfrm>
          <a:prstGeom prst="rect">
            <a:avLst/>
          </a:prstGeom>
        </p:spPr>
        <p:txBody>
          <a:bodyPr vert="horz" lIns="90114" tIns="45562" rIns="90114" bIns="45562" rtlCol="0" anchor="ctr">
            <a:normAutofit/>
          </a:bodyPr>
          <a:lstStyle/>
          <a:p>
            <a:r>
              <a:rPr lang="en-US"/>
              <a:t>Click to edit Master title style</a:t>
            </a:r>
          </a:p>
        </p:txBody>
      </p:sp>
      <p:sp>
        <p:nvSpPr>
          <p:cNvPr id="3" name="Text Placeholder 2"/>
          <p:cNvSpPr>
            <a:spLocks noGrp="1"/>
          </p:cNvSpPr>
          <p:nvPr>
            <p:ph type="body" idx="1"/>
          </p:nvPr>
        </p:nvSpPr>
        <p:spPr>
          <a:xfrm>
            <a:off x="628650" y="1771651"/>
            <a:ext cx="7886700" cy="2899064"/>
          </a:xfrm>
          <a:prstGeom prst="rect">
            <a:avLst/>
          </a:prstGeom>
        </p:spPr>
        <p:txBody>
          <a:bodyPr vert="horz" lIns="90114" tIns="45562" rIns="90114" bIns="4556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866852"/>
            <a:ext cx="2057400" cy="104590"/>
          </a:xfrm>
          <a:prstGeom prst="rect">
            <a:avLst/>
          </a:prstGeom>
        </p:spPr>
        <p:txBody>
          <a:bodyPr vert="horz" lIns="90114" tIns="45562" rIns="90114" bIns="45562" rtlCol="0" anchor="ctr"/>
          <a:lstStyle>
            <a:lvl1pPr algn="l">
              <a:defRPr sz="600" b="0" i="0">
                <a:solidFill>
                  <a:schemeClr val="bg2">
                    <a:lumMod val="90000"/>
                  </a:schemeClr>
                </a:solidFill>
                <a:latin typeface="RM Pro" charset="0"/>
                <a:ea typeface="RM Pro" charset="0"/>
                <a:cs typeface="RM Pro" charset="0"/>
              </a:defRPr>
            </a:lvl1pPr>
          </a:lstStyle>
          <a:p>
            <a:pPr defTabSz="674744"/>
            <a:fld id="{A22F2AD4-39D1-D842-B315-612A96076FA3}" type="datetime1">
              <a:rPr lang="en-GB" smtClean="0">
                <a:solidFill>
                  <a:srgbClr val="E7E6E6">
                    <a:lumMod val="90000"/>
                  </a:srgbClr>
                </a:solidFill>
                <a:sym typeface="Calibri"/>
              </a:rPr>
              <a:pPr defTabSz="674744"/>
              <a:t>26/06/2026</a:t>
            </a:fld>
            <a:endParaRPr lang="en-US">
              <a:solidFill>
                <a:srgbClr val="E7E6E6">
                  <a:lumMod val="90000"/>
                </a:srgbClr>
              </a:solidFill>
              <a:sym typeface="Calibri"/>
            </a:endParaRPr>
          </a:p>
        </p:txBody>
      </p:sp>
      <p:sp>
        <p:nvSpPr>
          <p:cNvPr id="5" name="Footer Placeholder 4"/>
          <p:cNvSpPr>
            <a:spLocks noGrp="1"/>
          </p:cNvSpPr>
          <p:nvPr>
            <p:ph type="ftr" sz="quarter" idx="3"/>
          </p:nvPr>
        </p:nvSpPr>
        <p:spPr>
          <a:xfrm>
            <a:off x="5429250" y="357741"/>
            <a:ext cx="3086100" cy="104590"/>
          </a:xfrm>
          <a:prstGeom prst="rect">
            <a:avLst/>
          </a:prstGeom>
        </p:spPr>
        <p:txBody>
          <a:bodyPr vert="horz" lIns="90114" tIns="45562" rIns="90114" bIns="45562" rtlCol="0" anchor="ctr"/>
          <a:lstStyle>
            <a:lvl1pPr algn="r">
              <a:defRPr sz="600" b="0" i="0">
                <a:solidFill>
                  <a:schemeClr val="bg2">
                    <a:lumMod val="90000"/>
                  </a:schemeClr>
                </a:solidFill>
                <a:latin typeface="RM Pro" charset="0"/>
                <a:ea typeface="RM Pro" charset="0"/>
                <a:cs typeface="RM Pro" charset="0"/>
              </a:defRPr>
            </a:lvl1pPr>
          </a:lstStyle>
          <a:p>
            <a:pPr defTabSz="674744"/>
            <a:r>
              <a:rPr lang="en-US">
                <a:solidFill>
                  <a:srgbClr val="E7E6E6">
                    <a:lumMod val="90000"/>
                  </a:srgbClr>
                </a:solidFill>
                <a:sym typeface="Calibri"/>
              </a:rPr>
              <a:t>[EDITABLE TITLE FOR FOOTER]</a:t>
            </a:r>
          </a:p>
        </p:txBody>
      </p:sp>
      <p:sp>
        <p:nvSpPr>
          <p:cNvPr id="6" name="Slide Number Placeholder 5"/>
          <p:cNvSpPr>
            <a:spLocks noGrp="1"/>
          </p:cNvSpPr>
          <p:nvPr>
            <p:ph type="sldNum" sz="quarter" idx="4"/>
          </p:nvPr>
        </p:nvSpPr>
        <p:spPr>
          <a:xfrm>
            <a:off x="6457950" y="4866852"/>
            <a:ext cx="2057400" cy="104590"/>
          </a:xfrm>
          <a:prstGeom prst="rect">
            <a:avLst/>
          </a:prstGeom>
        </p:spPr>
        <p:txBody>
          <a:bodyPr vert="horz" lIns="90114" tIns="45562" rIns="90114" bIns="45562" rtlCol="0" anchor="ctr"/>
          <a:lstStyle>
            <a:lvl1pPr algn="r">
              <a:defRPr sz="600" b="0" i="0">
                <a:solidFill>
                  <a:schemeClr val="bg2">
                    <a:lumMod val="90000"/>
                  </a:schemeClr>
                </a:solidFill>
                <a:latin typeface="RM Pro" charset="0"/>
                <a:ea typeface="RM Pro" charset="0"/>
                <a:cs typeface="RM Pro" charset="0"/>
              </a:defRPr>
            </a:lvl1pPr>
          </a:lstStyle>
          <a:p>
            <a:pPr defTabSz="674744"/>
            <a:fld id="{30B4AA75-E882-1E4C-9C5F-6AA7EDAA61ED}" type="slidenum">
              <a:rPr lang="en-US" smtClean="0">
                <a:solidFill>
                  <a:srgbClr val="E7E6E6">
                    <a:lumMod val="90000"/>
                  </a:srgbClr>
                </a:solidFill>
                <a:sym typeface="Calibri"/>
              </a:rPr>
              <a:pPr defTabSz="674744"/>
              <a:t>‹#›</a:t>
            </a:fld>
            <a:endParaRPr lang="en-US">
              <a:solidFill>
                <a:srgbClr val="E7E6E6">
                  <a:lumMod val="90000"/>
                </a:srgbClr>
              </a:solidFill>
              <a:sym typeface="Calibri"/>
            </a:endParaRPr>
          </a:p>
        </p:txBody>
      </p:sp>
    </p:spTree>
    <p:extLst>
      <p:ext uri="{BB962C8B-B14F-4D97-AF65-F5344CB8AC3E}">
        <p14:creationId xmlns:p14="http://schemas.microsoft.com/office/powerpoint/2010/main" val="3982504060"/>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Lst>
  <p:hf hdr="0" dt="0"/>
  <p:txStyles>
    <p:titleStyle>
      <a:lvl1pPr algn="l" defTabSz="674744" rtl="0" eaLnBrk="1" latinLnBrk="0" hangingPunct="1">
        <a:lnSpc>
          <a:spcPct val="90000"/>
        </a:lnSpc>
        <a:spcBef>
          <a:spcPct val="0"/>
        </a:spcBef>
        <a:buNone/>
        <a:defRPr sz="3300" b="0" i="0" kern="1200">
          <a:solidFill>
            <a:schemeClr val="tx1"/>
          </a:solidFill>
          <a:latin typeface="RM Pro" charset="0"/>
          <a:ea typeface="RM Pro" charset="0"/>
          <a:cs typeface="RM Pro" charset="0"/>
        </a:defRPr>
      </a:lvl1pPr>
    </p:titleStyle>
    <p:bodyStyle>
      <a:lvl1pPr marL="168817" indent="-168817" algn="l" defTabSz="674744" rtl="0" eaLnBrk="1" latinLnBrk="0" hangingPunct="1">
        <a:lnSpc>
          <a:spcPct val="90000"/>
        </a:lnSpc>
        <a:spcBef>
          <a:spcPts val="750"/>
        </a:spcBef>
        <a:buClr>
          <a:schemeClr val="accent1"/>
        </a:buClr>
        <a:buFont typeface="Arial"/>
        <a:buChar char="•"/>
        <a:defRPr sz="2100" kern="1200">
          <a:solidFill>
            <a:schemeClr val="tx1"/>
          </a:solidFill>
          <a:latin typeface="RM Pro" charset="0"/>
          <a:ea typeface="RM Pro" charset="0"/>
          <a:cs typeface="RM Pro" charset="0"/>
        </a:defRPr>
      </a:lvl1pPr>
      <a:lvl2pPr marL="506432" indent="-168817" algn="l" defTabSz="674744" rtl="0" eaLnBrk="1" latinLnBrk="0" hangingPunct="1">
        <a:lnSpc>
          <a:spcPct val="90000"/>
        </a:lnSpc>
        <a:spcBef>
          <a:spcPts val="375"/>
        </a:spcBef>
        <a:buClr>
          <a:schemeClr val="accent1"/>
        </a:buClr>
        <a:buFont typeface="Arial"/>
        <a:buChar char="•"/>
        <a:defRPr sz="1800" kern="1200">
          <a:solidFill>
            <a:schemeClr val="tx1"/>
          </a:solidFill>
          <a:latin typeface="RM Pro" charset="0"/>
          <a:ea typeface="RM Pro" charset="0"/>
          <a:cs typeface="RM Pro" charset="0"/>
        </a:defRPr>
      </a:lvl2pPr>
      <a:lvl3pPr marL="843547" indent="-168817" algn="l" defTabSz="674744" rtl="0" eaLnBrk="1" latinLnBrk="0" hangingPunct="1">
        <a:lnSpc>
          <a:spcPct val="90000"/>
        </a:lnSpc>
        <a:spcBef>
          <a:spcPts val="375"/>
        </a:spcBef>
        <a:buClr>
          <a:schemeClr val="accent1"/>
        </a:buClr>
        <a:buFont typeface="Arial"/>
        <a:buChar char="•"/>
        <a:defRPr sz="1500" kern="1200">
          <a:solidFill>
            <a:schemeClr val="tx1"/>
          </a:solidFill>
          <a:latin typeface="RM Pro" charset="0"/>
          <a:ea typeface="RM Pro" charset="0"/>
          <a:cs typeface="RM Pro" charset="0"/>
        </a:defRPr>
      </a:lvl3pPr>
      <a:lvl4pPr marL="1180652" indent="-168817" algn="l" defTabSz="674744" rtl="0" eaLnBrk="1" latinLnBrk="0" hangingPunct="1">
        <a:lnSpc>
          <a:spcPct val="90000"/>
        </a:lnSpc>
        <a:spcBef>
          <a:spcPts val="375"/>
        </a:spcBef>
        <a:buClr>
          <a:schemeClr val="accent1"/>
        </a:buClr>
        <a:buFont typeface="Arial"/>
        <a:buChar char="•"/>
        <a:defRPr sz="1425" kern="1200">
          <a:solidFill>
            <a:schemeClr val="tx1"/>
          </a:solidFill>
          <a:latin typeface="RM Pro" charset="0"/>
          <a:ea typeface="RM Pro" charset="0"/>
          <a:cs typeface="RM Pro" charset="0"/>
        </a:defRPr>
      </a:lvl4pPr>
      <a:lvl5pPr marL="1518218" indent="-168817" algn="l" defTabSz="674744" rtl="0" eaLnBrk="1" latinLnBrk="0" hangingPunct="1">
        <a:lnSpc>
          <a:spcPct val="90000"/>
        </a:lnSpc>
        <a:spcBef>
          <a:spcPts val="375"/>
        </a:spcBef>
        <a:buClr>
          <a:schemeClr val="accent1"/>
        </a:buClr>
        <a:buFont typeface="Arial"/>
        <a:buChar char="•"/>
        <a:defRPr sz="1425" kern="1200">
          <a:solidFill>
            <a:schemeClr val="tx1"/>
          </a:solidFill>
          <a:latin typeface="RM Pro" charset="0"/>
          <a:ea typeface="RM Pro" charset="0"/>
          <a:cs typeface="RM Pro" charset="0"/>
        </a:defRPr>
      </a:lvl5pPr>
      <a:lvl6pPr marL="1855604" indent="-168817" algn="l" defTabSz="674744" rtl="0" eaLnBrk="1" latinLnBrk="0" hangingPunct="1">
        <a:lnSpc>
          <a:spcPct val="90000"/>
        </a:lnSpc>
        <a:spcBef>
          <a:spcPts val="375"/>
        </a:spcBef>
        <a:buFont typeface="Arial"/>
        <a:buChar char="•"/>
        <a:defRPr sz="1425" kern="1200">
          <a:solidFill>
            <a:schemeClr val="tx1"/>
          </a:solidFill>
          <a:latin typeface="+mn-lt"/>
          <a:ea typeface="+mn-ea"/>
          <a:cs typeface="+mn-cs"/>
        </a:defRPr>
      </a:lvl6pPr>
      <a:lvl7pPr marL="2192987" indent="-168817" algn="l" defTabSz="674744" rtl="0" eaLnBrk="1" latinLnBrk="0" hangingPunct="1">
        <a:lnSpc>
          <a:spcPct val="90000"/>
        </a:lnSpc>
        <a:spcBef>
          <a:spcPts val="375"/>
        </a:spcBef>
        <a:buFont typeface="Arial"/>
        <a:buChar char="•"/>
        <a:defRPr sz="1425" kern="1200">
          <a:solidFill>
            <a:schemeClr val="tx1"/>
          </a:solidFill>
          <a:latin typeface="+mn-lt"/>
          <a:ea typeface="+mn-ea"/>
          <a:cs typeface="+mn-cs"/>
        </a:defRPr>
      </a:lvl7pPr>
      <a:lvl8pPr marL="2530514" indent="-168817" algn="l" defTabSz="674744" rtl="0" eaLnBrk="1" latinLnBrk="0" hangingPunct="1">
        <a:lnSpc>
          <a:spcPct val="90000"/>
        </a:lnSpc>
        <a:spcBef>
          <a:spcPts val="375"/>
        </a:spcBef>
        <a:buFont typeface="Arial"/>
        <a:buChar char="•"/>
        <a:defRPr sz="1425" kern="1200">
          <a:solidFill>
            <a:schemeClr val="tx1"/>
          </a:solidFill>
          <a:latin typeface="+mn-lt"/>
          <a:ea typeface="+mn-ea"/>
          <a:cs typeface="+mn-cs"/>
        </a:defRPr>
      </a:lvl8pPr>
      <a:lvl9pPr marL="2867744" indent="-168817" algn="l" defTabSz="674744" rtl="0" eaLnBrk="1" latinLnBrk="0" hangingPunct="1">
        <a:lnSpc>
          <a:spcPct val="90000"/>
        </a:lnSpc>
        <a:spcBef>
          <a:spcPts val="375"/>
        </a:spcBef>
        <a:buFont typeface="Arial"/>
        <a:buChar char="•"/>
        <a:defRPr sz="1425" kern="1200">
          <a:solidFill>
            <a:schemeClr val="tx1"/>
          </a:solidFill>
          <a:latin typeface="+mn-lt"/>
          <a:ea typeface="+mn-ea"/>
          <a:cs typeface="+mn-cs"/>
        </a:defRPr>
      </a:lvl9pPr>
    </p:bodyStyle>
    <p:otherStyle>
      <a:defPPr>
        <a:defRPr lang="en-US"/>
      </a:defPPr>
      <a:lvl1pPr marL="0" algn="l" defTabSz="674744" rtl="0" eaLnBrk="1" latinLnBrk="0" hangingPunct="1">
        <a:defRPr sz="1425" kern="1200">
          <a:solidFill>
            <a:schemeClr val="tx1"/>
          </a:solidFill>
          <a:latin typeface="+mn-lt"/>
          <a:ea typeface="+mn-ea"/>
          <a:cs typeface="+mn-cs"/>
        </a:defRPr>
      </a:lvl1pPr>
      <a:lvl2pPr marL="337127" algn="l" defTabSz="674744" rtl="0" eaLnBrk="1" latinLnBrk="0" hangingPunct="1">
        <a:defRPr sz="1425" kern="1200">
          <a:solidFill>
            <a:schemeClr val="tx1"/>
          </a:solidFill>
          <a:latin typeface="+mn-lt"/>
          <a:ea typeface="+mn-ea"/>
          <a:cs typeface="+mn-cs"/>
        </a:defRPr>
      </a:lvl2pPr>
      <a:lvl3pPr marL="674744" algn="l" defTabSz="674744" rtl="0" eaLnBrk="1" latinLnBrk="0" hangingPunct="1">
        <a:defRPr sz="1425" kern="1200">
          <a:solidFill>
            <a:schemeClr val="tx1"/>
          </a:solidFill>
          <a:latin typeface="+mn-lt"/>
          <a:ea typeface="+mn-ea"/>
          <a:cs typeface="+mn-cs"/>
        </a:defRPr>
      </a:lvl3pPr>
      <a:lvl4pPr marL="1012151" algn="l" defTabSz="674744" rtl="0" eaLnBrk="1" latinLnBrk="0" hangingPunct="1">
        <a:defRPr sz="1425" kern="1200">
          <a:solidFill>
            <a:schemeClr val="tx1"/>
          </a:solidFill>
          <a:latin typeface="+mn-lt"/>
          <a:ea typeface="+mn-ea"/>
          <a:cs typeface="+mn-cs"/>
        </a:defRPr>
      </a:lvl4pPr>
      <a:lvl5pPr marL="1349627" algn="l" defTabSz="674744" rtl="0" eaLnBrk="1" latinLnBrk="0" hangingPunct="1">
        <a:defRPr sz="1425" kern="1200">
          <a:solidFill>
            <a:schemeClr val="tx1"/>
          </a:solidFill>
          <a:latin typeface="+mn-lt"/>
          <a:ea typeface="+mn-ea"/>
          <a:cs typeface="+mn-cs"/>
        </a:defRPr>
      </a:lvl5pPr>
      <a:lvl6pPr marL="1687097" algn="l" defTabSz="674744" rtl="0" eaLnBrk="1" latinLnBrk="0" hangingPunct="1">
        <a:defRPr sz="1425" kern="1200">
          <a:solidFill>
            <a:schemeClr val="tx1"/>
          </a:solidFill>
          <a:latin typeface="+mn-lt"/>
          <a:ea typeface="+mn-ea"/>
          <a:cs typeface="+mn-cs"/>
        </a:defRPr>
      </a:lvl6pPr>
      <a:lvl7pPr marL="2024204" algn="l" defTabSz="674744" rtl="0" eaLnBrk="1" latinLnBrk="0" hangingPunct="1">
        <a:defRPr sz="1425" kern="1200">
          <a:solidFill>
            <a:schemeClr val="tx1"/>
          </a:solidFill>
          <a:latin typeface="+mn-lt"/>
          <a:ea typeface="+mn-ea"/>
          <a:cs typeface="+mn-cs"/>
        </a:defRPr>
      </a:lvl7pPr>
      <a:lvl8pPr marL="2361542" algn="l" defTabSz="674744" rtl="0" eaLnBrk="1" latinLnBrk="0" hangingPunct="1">
        <a:defRPr sz="1425" kern="1200">
          <a:solidFill>
            <a:schemeClr val="tx1"/>
          </a:solidFill>
          <a:latin typeface="+mn-lt"/>
          <a:ea typeface="+mn-ea"/>
          <a:cs typeface="+mn-cs"/>
        </a:defRPr>
      </a:lvl8pPr>
      <a:lvl9pPr marL="2699014" algn="l" defTabSz="674744" rtl="0" eaLnBrk="1" latinLnBrk="0" hangingPunct="1">
        <a:defRPr sz="1425"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Number"/>
          <p:cNvSpPr txBox="1">
            <a:spLocks noGrp="1"/>
          </p:cNvSpPr>
          <p:nvPr>
            <p:ph type="sldNum" sz="quarter" idx="2"/>
          </p:nvPr>
        </p:nvSpPr>
        <p:spPr>
          <a:xfrm>
            <a:off x="8333254" y="4826816"/>
            <a:ext cx="182097" cy="184662"/>
          </a:xfrm>
          <a:prstGeom prst="rect">
            <a:avLst/>
          </a:prstGeom>
          <a:ln w="12700">
            <a:miter lim="400000"/>
          </a:ln>
        </p:spPr>
        <p:txBody>
          <a:bodyPr wrap="none" lIns="45718" tIns="45718" rIns="45718" bIns="45718" anchor="ctr">
            <a:spAutoFit/>
          </a:bodyPr>
          <a:lstStyle>
            <a:lvl1pPr algn="r" defTabSz="685664">
              <a:defRPr sz="600">
                <a:solidFill>
                  <a:srgbClr val="D0CECE"/>
                </a:solidFill>
                <a:latin typeface="RM Pro Regular"/>
                <a:ea typeface="RM Pro Regular"/>
                <a:cs typeface="RM Pro Regular"/>
                <a:sym typeface="RM Pro Regular"/>
              </a:defRPr>
            </a:lvl1pPr>
          </a:lstStyle>
          <a:p>
            <a:pPr hangingPunct="0">
              <a:defRPr/>
            </a:pPr>
            <a:fld id="{86CB4B4D-7CA3-9044-876B-883B54F8677D}" type="slidenum">
              <a:rPr lang="en-GB" kern="0" smtClean="0"/>
              <a:pPr hangingPunct="0">
                <a:defRPr/>
              </a:pPr>
              <a:t>‹#›</a:t>
            </a:fld>
            <a:endParaRPr lang="en-GB" kern="0"/>
          </a:p>
        </p:txBody>
      </p:sp>
      <p:pic>
        <p:nvPicPr>
          <p:cNvPr id="3" name="Picture 6" descr="Picture 6"/>
          <p:cNvPicPr>
            <a:picLocks noChangeAspect="1"/>
          </p:cNvPicPr>
          <p:nvPr/>
        </p:nvPicPr>
        <p:blipFill>
          <a:blip r:embed="rId18"/>
          <a:stretch>
            <a:fillRect/>
          </a:stretch>
        </p:blipFill>
        <p:spPr>
          <a:xfrm>
            <a:off x="628650" y="269909"/>
            <a:ext cx="908847" cy="186065"/>
          </a:xfrm>
          <a:prstGeom prst="rect">
            <a:avLst/>
          </a:prstGeom>
          <a:ln w="12700">
            <a:miter lim="400000"/>
          </a:ln>
        </p:spPr>
      </p:pic>
      <p:sp>
        <p:nvSpPr>
          <p:cNvPr id="4" name="Title Text"/>
          <p:cNvSpPr txBox="1">
            <a:spLocks noGrp="1"/>
          </p:cNvSpPr>
          <p:nvPr>
            <p:ph type="title"/>
          </p:nvPr>
        </p:nvSpPr>
        <p:spPr>
          <a:xfrm>
            <a:off x="457200" y="69055"/>
            <a:ext cx="8229600" cy="1131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normAutofit/>
          </a:bodyPr>
          <a:lstStyle/>
          <a:p>
            <a:r>
              <a:t>Title Text</a:t>
            </a:r>
          </a:p>
        </p:txBody>
      </p:sp>
      <p:sp>
        <p:nvSpPr>
          <p:cNvPr id="5" name="Body Level One…"/>
          <p:cNvSpPr txBox="1">
            <a:spLocks noGrp="1"/>
          </p:cNvSpPr>
          <p:nvPr>
            <p:ph type="body" idx="1"/>
          </p:nvPr>
        </p:nvSpPr>
        <p:spPr>
          <a:xfrm>
            <a:off x="457200" y="1200150"/>
            <a:ext cx="8229600" cy="3943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Tree>
    <p:extLst>
      <p:ext uri="{BB962C8B-B14F-4D97-AF65-F5344CB8AC3E}">
        <p14:creationId xmlns:p14="http://schemas.microsoft.com/office/powerpoint/2010/main" val="4283836844"/>
      </p:ext>
    </p:extLst>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 id="2147484084" r:id="rId12"/>
    <p:sldLayoutId id="2147484085" r:id="rId13"/>
    <p:sldLayoutId id="2147484086" r:id="rId14"/>
    <p:sldLayoutId id="2147484087" r:id="rId15"/>
    <p:sldLayoutId id="2147484124" r:id="rId16"/>
  </p:sldLayoutIdLst>
  <p:transition spd="med"/>
  <p:txStyles>
    <p:titleStyle>
      <a:lvl1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1pPr>
      <a:lvl2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2pPr>
      <a:lvl3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3pPr>
      <a:lvl4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4pPr>
      <a:lvl5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5pPr>
      <a:lvl6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6pPr>
      <a:lvl7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7pPr>
      <a:lvl8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8pPr>
      <a:lvl9pPr marL="0" marR="0" indent="0" algn="l" defTabSz="685664" latinLnBrk="0">
        <a:lnSpc>
          <a:spcPct val="90000"/>
        </a:lnSpc>
        <a:spcBef>
          <a:spcPts val="0"/>
        </a:spcBef>
        <a:spcAft>
          <a:spcPts val="0"/>
        </a:spcAft>
        <a:buClrTx/>
        <a:buSzTx/>
        <a:buFontTx/>
        <a:buNone/>
        <a:tabLst/>
        <a:defRPr sz="3300" b="0" i="0" u="none" strike="noStrike" cap="none" spc="0" baseline="0">
          <a:ln>
            <a:noFill/>
          </a:ln>
          <a:solidFill>
            <a:srgbClr val="232C3A"/>
          </a:solidFill>
          <a:uFillTx/>
          <a:latin typeface="RM Pro Regular"/>
          <a:ea typeface="RM Pro Regular"/>
          <a:cs typeface="RM Pro Regular"/>
          <a:sym typeface="RM Pro Regular"/>
        </a:defRPr>
      </a:lvl9pPr>
    </p:titleStyle>
    <p:bodyStyle>
      <a:lvl1pPr marL="171418" marR="0" indent="-171418"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1pPr>
      <a:lvl2pPr marL="542822" marR="0" indent="-199987"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2pPr>
      <a:lvl3pPr marL="925647" marR="0" indent="-239984"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3pPr>
      <a:lvl4pPr marL="1281107"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4pPr>
      <a:lvl5pPr marL="1623938"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5pPr>
      <a:lvl6pPr marL="1966771"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6pPr>
      <a:lvl7pPr marL="2309603"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7pPr>
      <a:lvl8pPr marL="2652436"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8pPr>
      <a:lvl9pPr marL="2995270" marR="0" indent="-252615" algn="l" defTabSz="685664" latinLnBrk="0">
        <a:lnSpc>
          <a:spcPct val="90000"/>
        </a:lnSpc>
        <a:spcBef>
          <a:spcPts val="750"/>
        </a:spcBef>
        <a:spcAft>
          <a:spcPts val="0"/>
        </a:spcAft>
        <a:buClr>
          <a:schemeClr val="accent1"/>
        </a:buClr>
        <a:buSzPct val="100000"/>
        <a:buFont typeface="Arial"/>
        <a:buChar char="•"/>
        <a:tabLst/>
        <a:defRPr sz="2100" b="0" i="0" u="none" strike="noStrike" cap="none" spc="0" baseline="0">
          <a:ln>
            <a:noFill/>
          </a:ln>
          <a:solidFill>
            <a:srgbClr val="232C3A"/>
          </a:solidFill>
          <a:uFillTx/>
          <a:latin typeface="RM Pro Regular"/>
          <a:ea typeface="RM Pro Regular"/>
          <a:cs typeface="RM Pro Regular"/>
          <a:sym typeface="RM Pro Regular"/>
        </a:defRPr>
      </a:lvl9pPr>
    </p:bodyStyle>
    <p:otherStyle>
      <a:lvl1pPr marL="0" marR="0" indent="0"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1pPr>
      <a:lvl2pPr marL="0" marR="0" indent="342830"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2pPr>
      <a:lvl3pPr marL="0" marR="0" indent="685664"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3pPr>
      <a:lvl4pPr marL="0" marR="0" indent="1028496"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4pPr>
      <a:lvl5pPr marL="0" marR="0" indent="1371328"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5pPr>
      <a:lvl6pPr marL="0" marR="0" indent="1714163"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6pPr>
      <a:lvl7pPr marL="0" marR="0" indent="2056990"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7pPr>
      <a:lvl8pPr marL="0" marR="0" indent="2399819"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8pPr>
      <a:lvl9pPr marL="0" marR="0" indent="2742650" algn="r" defTabSz="685664" latinLnBrk="0">
        <a:lnSpc>
          <a:spcPct val="100000"/>
        </a:lnSpc>
        <a:spcBef>
          <a:spcPts val="0"/>
        </a:spcBef>
        <a:spcAft>
          <a:spcPts val="0"/>
        </a:spcAft>
        <a:buClrTx/>
        <a:buSzTx/>
        <a:buFontTx/>
        <a:buNone/>
        <a:tabLst/>
        <a:defRPr sz="600" b="0" i="0" u="none" strike="noStrike" cap="none" spc="0" baseline="0">
          <a:ln>
            <a:noFill/>
          </a:ln>
          <a:solidFill>
            <a:schemeClr val="tx1"/>
          </a:solidFill>
          <a:uFillTx/>
          <a:latin typeface="+mn-lt"/>
          <a:ea typeface="+mn-ea"/>
          <a:cs typeface="+mn-cs"/>
          <a:sym typeface="RM Pro Regular"/>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3066208"/>
      </p:ext>
    </p:extLst>
  </p:cSld>
  <p:clrMap bg1="lt1" tx1="dk1" bg2="lt2" tx2="dk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 id="2147484193" r:id="rId12"/>
    <p:sldLayoutId id="2147484194" r:id="rId13"/>
    <p:sldLayoutId id="2147484195" r:id="rId14"/>
    <p:sldLayoutId id="2147484196" r:id="rId15"/>
    <p:sldLayoutId id="2147484197" r:id="rId16"/>
    <p:sldLayoutId id="2147484198" r:id="rId17"/>
    <p:sldLayoutId id="2147484199" r:id="rId18"/>
    <p:sldLayoutId id="2147484200" r:id="rId19"/>
    <p:sldLayoutId id="2147484201" r:id="rId20"/>
    <p:sldLayoutId id="2147484202" r:id="rId21"/>
    <p:sldLayoutId id="2147484203" r:id="rId22"/>
    <p:sldLayoutId id="2147484204" r:id="rId23"/>
    <p:sldLayoutId id="2147484205" r:id="rId2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BA856A-3ED9-D649-A15C-C33BF203DC34}"/>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01866E-14A2-D342-90BB-D89CF455A9D6}"/>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75734E-6D4B-EF46-8F49-63A97A04642B}"/>
              </a:ext>
            </a:extLst>
          </p:cNvPr>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783">
              <a:defRPr/>
            </a:pPr>
            <a:fld id="{8E9DCFF5-6AAB-704A-85F4-16776FD60A42}" type="datetimeFigureOut">
              <a:rPr lang="en-US" smtClean="0">
                <a:solidFill>
                  <a:prstClr val="black">
                    <a:tint val="75000"/>
                  </a:prstClr>
                </a:solidFill>
                <a:sym typeface="Helvetica"/>
              </a:rPr>
              <a:pPr defTabSz="685783">
                <a:defRPr/>
              </a:pPr>
              <a:t>6/26/2026</a:t>
            </a:fld>
            <a:endParaRPr lang="en-US">
              <a:solidFill>
                <a:prstClr val="black">
                  <a:tint val="75000"/>
                </a:prstClr>
              </a:solidFill>
              <a:sym typeface="Helvetica"/>
            </a:endParaRPr>
          </a:p>
        </p:txBody>
      </p:sp>
      <p:sp>
        <p:nvSpPr>
          <p:cNvPr id="5" name="Footer Placeholder 4">
            <a:extLst>
              <a:ext uri="{FF2B5EF4-FFF2-40B4-BE49-F238E27FC236}">
                <a16:creationId xmlns:a16="http://schemas.microsoft.com/office/drawing/2014/main" id="{B36C642C-E138-C844-B609-656A13EC5A17}"/>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783">
              <a:defRPr/>
            </a:pPr>
            <a:endParaRPr lang="en-US">
              <a:solidFill>
                <a:prstClr val="black">
                  <a:tint val="75000"/>
                </a:prstClr>
              </a:solidFill>
              <a:sym typeface="Helvetica"/>
            </a:endParaRPr>
          </a:p>
        </p:txBody>
      </p:sp>
      <p:sp>
        <p:nvSpPr>
          <p:cNvPr id="6" name="Slide Number Placeholder 5">
            <a:extLst>
              <a:ext uri="{FF2B5EF4-FFF2-40B4-BE49-F238E27FC236}">
                <a16:creationId xmlns:a16="http://schemas.microsoft.com/office/drawing/2014/main" id="{DBE94DD2-312B-3247-A91C-B492B174B43C}"/>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783">
              <a:defRPr/>
            </a:pPr>
            <a:fld id="{A1935176-37F5-1F44-81BD-EADEDA72E5DB}" type="slidenum">
              <a:rPr lang="en-US" smtClean="0">
                <a:solidFill>
                  <a:prstClr val="black">
                    <a:tint val="75000"/>
                  </a:prstClr>
                </a:solidFill>
                <a:sym typeface="Helvetica"/>
              </a:rPr>
              <a:pPr defTabSz="685783">
                <a:defRPr/>
              </a:pPr>
              <a:t>‹#›</a:t>
            </a:fld>
            <a:endParaRPr lang="en-US">
              <a:solidFill>
                <a:prstClr val="black">
                  <a:tint val="75000"/>
                </a:prstClr>
              </a:solidFill>
              <a:sym typeface="Helvetica"/>
            </a:endParaRPr>
          </a:p>
        </p:txBody>
      </p:sp>
    </p:spTree>
    <p:extLst>
      <p:ext uri="{BB962C8B-B14F-4D97-AF65-F5344CB8AC3E}">
        <p14:creationId xmlns:p14="http://schemas.microsoft.com/office/powerpoint/2010/main" val="3027680858"/>
      </p:ext>
    </p:extLst>
  </p:cSld>
  <p:clrMap bg1="lt1" tx1="dk1" bg2="lt2" tx2="dk2" accent1="accent1" accent2="accent2" accent3="accent3" accent4="accent4" accent5="accent5" accent6="accent6" hlink="hlink" folHlink="folHlink"/>
  <p:sldLayoutIdLst>
    <p:sldLayoutId id="2147484241" r:id="rId1"/>
    <p:sldLayoutId id="2147484242" r:id="rId2"/>
    <p:sldLayoutId id="2147484243" r:id="rId3"/>
    <p:sldLayoutId id="2147484244" r:id="rId4"/>
    <p:sldLayoutId id="2147484245" r:id="rId5"/>
    <p:sldLayoutId id="2147484246" r:id="rId6"/>
    <p:sldLayoutId id="2147484247" r:id="rId7"/>
    <p:sldLayoutId id="2147484248" r:id="rId8"/>
    <p:sldLayoutId id="2147484249" r:id="rId9"/>
    <p:sldLayoutId id="2147484250" r:id="rId10"/>
    <p:sldLayoutId id="2147484251" r:id="rId11"/>
    <p:sldLayoutId id="2147484252" r:id="rId12"/>
    <p:sldLayoutId id="2147484253" r:id="rId13"/>
  </p:sldLayoutIdLst>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65.png"/><Relationship Id="rId4" Type="http://schemas.openxmlformats.org/officeDocument/2006/relationships/image" Target="../media/image64.png"/></Relationships>
</file>

<file path=ppt/slides/_rels/slide2.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75.png"/></Relationships>
</file>

<file path=ppt/slides/_rels/slide8.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75.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9.xml.rels><?xml version="1.0" encoding="UTF-8" standalone="yes"?>
<Relationships xmlns="http://schemas.openxmlformats.org/package/2006/relationships"><Relationship Id="rId3" Type="http://schemas.openxmlformats.org/officeDocument/2006/relationships/image" Target="../media/image80.jfi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82.png"/></Relationships>
</file>

<file path=ppt/slides/_rels/slide1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11.xml"/></Relationships>
</file>

<file path=ppt/slides/_rels/slide13.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2.xml"/><Relationship Id="rId1" Type="http://schemas.openxmlformats.org/officeDocument/2006/relationships/slideLayout" Target="../slideLayouts/slideLayout161.xml"/></Relationships>
</file>

<file path=ppt/slides/_rels/slide1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66.png"/><Relationship Id="rId7" Type="http://schemas.openxmlformats.org/officeDocument/2006/relationships/image" Target="../media/image89.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image" Target="../media/image88.png"/><Relationship Id="rId5" Type="http://schemas.openxmlformats.org/officeDocument/2006/relationships/image" Target="../media/image68.png"/><Relationship Id="rId4" Type="http://schemas.openxmlformats.org/officeDocument/2006/relationships/image" Target="../media/image67.png"/><Relationship Id="rId9" Type="http://schemas.openxmlformats.org/officeDocument/2006/relationships/image" Target="../media/image91.png"/></Relationships>
</file>

<file path=ppt/slides/_rels/slide1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6.xml"/><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5.png"/><Relationship Id="rId5" Type="http://schemas.openxmlformats.org/officeDocument/2006/relationships/image" Target="../media/image95.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5.png"/></Relationships>
</file>

<file path=ppt/slides/_rels/slide2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96.jpe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5.png"/><Relationship Id="rId5" Type="http://schemas.openxmlformats.org/officeDocument/2006/relationships/image" Target="../media/image97.png"/><Relationship Id="rId4"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1.xml"/><Relationship Id="rId1" Type="http://schemas.openxmlformats.org/officeDocument/2006/relationships/slideLayout" Target="../slideLayouts/slideLayout80.xml"/></Relationships>
</file>

<file path=ppt/slides/_rels/slide2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2.xml"/><Relationship Id="rId1" Type="http://schemas.openxmlformats.org/officeDocument/2006/relationships/slideLayout" Target="../slideLayouts/slideLayout80.xml"/></Relationships>
</file>

<file path=ppt/slides/_rels/slide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3.xml"/><Relationship Id="rId1" Type="http://schemas.openxmlformats.org/officeDocument/2006/relationships/slideLayout" Target="../slideLayouts/slideLayout8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0.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notesSlide" Target="../notesSlides/notesSlide24.xml"/></Relationships>
</file>

<file path=ppt/slides/_rels/slide3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25.xml"/><Relationship Id="rId1" Type="http://schemas.openxmlformats.org/officeDocument/2006/relationships/slideLayout" Target="../slideLayouts/slideLayout30.xml"/><Relationship Id="rId4" Type="http://schemas.openxmlformats.org/officeDocument/2006/relationships/image" Target="../media/image75.png"/></Relationships>
</file>

<file path=ppt/slides/_rels/slide31.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6.xml"/><Relationship Id="rId1" Type="http://schemas.openxmlformats.org/officeDocument/2006/relationships/slideLayout" Target="../slideLayouts/slideLayout30.xml"/><Relationship Id="rId4" Type="http://schemas.openxmlformats.org/officeDocument/2006/relationships/image" Target="../media/image75.png"/></Relationships>
</file>

<file path=ppt/slides/_rels/slide32.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7.xml"/><Relationship Id="rId1" Type="http://schemas.openxmlformats.org/officeDocument/2006/relationships/slideLayout" Target="../slideLayouts/slideLayout30.xml"/><Relationship Id="rId5" Type="http://schemas.openxmlformats.org/officeDocument/2006/relationships/image" Target="../media/image75.png"/><Relationship Id="rId4" Type="http://schemas.openxmlformats.org/officeDocument/2006/relationships/image" Target="../media/image105.png"/></Relationships>
</file>

<file path=ppt/slides/_rels/slide3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8.xml"/><Relationship Id="rId1" Type="http://schemas.openxmlformats.org/officeDocument/2006/relationships/slideLayout" Target="../slideLayouts/slideLayout24.xml"/><Relationship Id="rId4" Type="http://schemas.openxmlformats.org/officeDocument/2006/relationships/image" Target="../media/image107.png"/></Relationships>
</file>

<file path=ppt/slides/_rels/slide34.xml.rels><?xml version="1.0" encoding="UTF-8" standalone="yes"?>
<Relationships xmlns="http://schemas.openxmlformats.org/package/2006/relationships"><Relationship Id="rId8" Type="http://schemas.openxmlformats.org/officeDocument/2006/relationships/image" Target="../media/image113.png"/><Relationship Id="rId13" Type="http://schemas.openxmlformats.org/officeDocument/2006/relationships/image" Target="../media/image118.png"/><Relationship Id="rId3" Type="http://schemas.openxmlformats.org/officeDocument/2006/relationships/image" Target="../media/image108.png"/><Relationship Id="rId7" Type="http://schemas.openxmlformats.org/officeDocument/2006/relationships/image" Target="../media/image112.png"/><Relationship Id="rId12" Type="http://schemas.openxmlformats.org/officeDocument/2006/relationships/image" Target="../media/image117.png"/><Relationship Id="rId2" Type="http://schemas.openxmlformats.org/officeDocument/2006/relationships/image" Target="../media/image104.png"/><Relationship Id="rId1" Type="http://schemas.openxmlformats.org/officeDocument/2006/relationships/slideLayout" Target="../slideLayouts/slideLayout93.xml"/><Relationship Id="rId6" Type="http://schemas.openxmlformats.org/officeDocument/2006/relationships/image" Target="../media/image111.jpeg"/><Relationship Id="rId11" Type="http://schemas.openxmlformats.org/officeDocument/2006/relationships/image" Target="../media/image116.png"/><Relationship Id="rId5" Type="http://schemas.openxmlformats.org/officeDocument/2006/relationships/image" Target="../media/image110.png"/><Relationship Id="rId15" Type="http://schemas.openxmlformats.org/officeDocument/2006/relationships/image" Target="../media/image75.png"/><Relationship Id="rId10" Type="http://schemas.openxmlformats.org/officeDocument/2006/relationships/image" Target="../media/image115.png"/><Relationship Id="rId4" Type="http://schemas.openxmlformats.org/officeDocument/2006/relationships/image" Target="../media/image109.png"/><Relationship Id="rId9" Type="http://schemas.openxmlformats.org/officeDocument/2006/relationships/image" Target="../media/image114.png"/><Relationship Id="rId14" Type="http://schemas.openxmlformats.org/officeDocument/2006/relationships/image" Target="../media/image119.png"/></Relationships>
</file>

<file path=ppt/slides/_rels/slide35.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29.xml"/><Relationship Id="rId1" Type="http://schemas.openxmlformats.org/officeDocument/2006/relationships/slideLayout" Target="../slideLayouts/slideLayout30.xml"/><Relationship Id="rId4" Type="http://schemas.openxmlformats.org/officeDocument/2006/relationships/image" Target="../media/image75.png"/></Relationships>
</file>

<file path=ppt/slides/_rels/slide36.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30.xml"/><Relationship Id="rId1" Type="http://schemas.openxmlformats.org/officeDocument/2006/relationships/slideLayout" Target="../slideLayouts/slideLayout94.xml"/><Relationship Id="rId4" Type="http://schemas.openxmlformats.org/officeDocument/2006/relationships/image" Target="../media/image75.png"/></Relationships>
</file>

<file path=ppt/slides/_rels/slide3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1.xml"/><Relationship Id="rId1" Type="http://schemas.openxmlformats.org/officeDocument/2006/relationships/slideLayout" Target="../slideLayouts/slideLayout109.xml"/></Relationships>
</file>

<file path=ppt/slides/_rels/slide3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2.xml"/><Relationship Id="rId1" Type="http://schemas.openxmlformats.org/officeDocument/2006/relationships/slideLayout" Target="../slideLayouts/slideLayout30.xml"/><Relationship Id="rId4" Type="http://schemas.openxmlformats.org/officeDocument/2006/relationships/image" Target="../media/image75.png"/></Relationships>
</file>

<file path=ppt/slides/_rels/slide3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34.xml"/><Relationship Id="rId1" Type="http://schemas.openxmlformats.org/officeDocument/2006/relationships/slideLayout" Target="../slideLayouts/slideLayout48.xml"/><Relationship Id="rId4" Type="http://schemas.openxmlformats.org/officeDocument/2006/relationships/image" Target="../media/image124.png"/></Relationships>
</file>

<file path=ppt/slides/_rels/slide4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126.png"/></Relationships>
</file>

<file path=ppt/slides/_rels/slide43.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177.xml"/></Relationships>
</file>

<file path=ppt/slides/_rels/slide45.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130.jpg"/><Relationship Id="rId1" Type="http://schemas.openxmlformats.org/officeDocument/2006/relationships/slideLayout" Target="../slideLayouts/slideLayout203.xml"/></Relationships>
</file>

<file path=ppt/slides/_rels/slide47.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49.xml"/></Relationships>
</file>

<file path=ppt/slides/_rels/slide48.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7.xml"/><Relationship Id="rId1" Type="http://schemas.openxmlformats.org/officeDocument/2006/relationships/slideLayout" Target="../slideLayouts/slideLayout31.xml"/><Relationship Id="rId5" Type="http://schemas.openxmlformats.org/officeDocument/2006/relationships/image" Target="../media/image75.png"/><Relationship Id="rId4" Type="http://schemas.openxmlformats.org/officeDocument/2006/relationships/image" Target="../media/image133.png"/></Relationships>
</file>

<file path=ppt/slides/_rels/slide49.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38.xml"/><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39.xml"/><Relationship Id="rId1" Type="http://schemas.openxmlformats.org/officeDocument/2006/relationships/slideLayout" Target="../slideLayouts/slideLayout31.xml"/><Relationship Id="rId4" Type="http://schemas.openxmlformats.org/officeDocument/2006/relationships/image" Target="../media/image75.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9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37.png"/><Relationship Id="rId5" Type="http://schemas.openxmlformats.org/officeDocument/2006/relationships/image" Target="../media/image136.png"/><Relationship Id="rId4" Type="http://schemas.openxmlformats.org/officeDocument/2006/relationships/notesSlide" Target="../notesSlides/notesSlide40.xml"/></Relationships>
</file>

<file path=ppt/slides/_rels/slide52.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66.png"/><Relationship Id="rId7" Type="http://schemas.openxmlformats.org/officeDocument/2006/relationships/image" Target="../media/image89.png"/><Relationship Id="rId2" Type="http://schemas.openxmlformats.org/officeDocument/2006/relationships/notesSlide" Target="../notesSlides/notesSlide41.xml"/><Relationship Id="rId1" Type="http://schemas.openxmlformats.org/officeDocument/2006/relationships/slideLayout" Target="../slideLayouts/slideLayout10.xml"/><Relationship Id="rId6" Type="http://schemas.openxmlformats.org/officeDocument/2006/relationships/image" Target="../media/image88.png"/><Relationship Id="rId5" Type="http://schemas.openxmlformats.org/officeDocument/2006/relationships/image" Target="../media/image68.png"/><Relationship Id="rId4" Type="http://schemas.openxmlformats.org/officeDocument/2006/relationships/image" Target="../media/image67.png"/><Relationship Id="rId9" Type="http://schemas.openxmlformats.org/officeDocument/2006/relationships/image" Target="../media/image91.png"/></Relationships>
</file>

<file path=ppt/slides/_rels/slide5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3.xml"/><Relationship Id="rId1" Type="http://schemas.openxmlformats.org/officeDocument/2006/relationships/slideLayout" Target="../slideLayouts/slideLayout14.xml"/><Relationship Id="rId5" Type="http://schemas.openxmlformats.org/officeDocument/2006/relationships/image" Target="../media/image139.png"/><Relationship Id="rId4" Type="http://schemas.openxmlformats.org/officeDocument/2006/relationships/image" Target="../media/image138.png"/></Relationships>
</file>

<file path=ppt/slides/_rels/slide55.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6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515509" y="2889"/>
            <a:ext cx="2643083" cy="5140612"/>
          </a:xfrm>
          <a:custGeom>
            <a:avLst/>
            <a:gdLst/>
            <a:ahLst/>
            <a:cxnLst/>
            <a:rect l="l" t="t" r="r" b="b"/>
            <a:pathLst>
              <a:path w="5811519" h="11303000">
                <a:moveTo>
                  <a:pt x="5681864" y="4356100"/>
                </a:moveTo>
                <a:lnTo>
                  <a:pt x="5097949" y="4356100"/>
                </a:lnTo>
                <a:lnTo>
                  <a:pt x="5049618" y="4381500"/>
                </a:lnTo>
                <a:lnTo>
                  <a:pt x="4952990" y="4457700"/>
                </a:lnTo>
                <a:lnTo>
                  <a:pt x="4904701" y="4483100"/>
                </a:lnTo>
                <a:lnTo>
                  <a:pt x="4856432" y="4521200"/>
                </a:lnTo>
                <a:lnTo>
                  <a:pt x="4808188" y="4546600"/>
                </a:lnTo>
                <a:lnTo>
                  <a:pt x="4759972" y="4584700"/>
                </a:lnTo>
                <a:lnTo>
                  <a:pt x="4711789" y="4610100"/>
                </a:lnTo>
                <a:lnTo>
                  <a:pt x="4663641" y="4648200"/>
                </a:lnTo>
                <a:lnTo>
                  <a:pt x="4615534" y="4673600"/>
                </a:lnTo>
                <a:lnTo>
                  <a:pt x="4567470" y="4711700"/>
                </a:lnTo>
                <a:lnTo>
                  <a:pt x="4519453" y="4737100"/>
                </a:lnTo>
                <a:lnTo>
                  <a:pt x="4471488" y="4775200"/>
                </a:lnTo>
                <a:lnTo>
                  <a:pt x="4423577" y="4800600"/>
                </a:lnTo>
                <a:lnTo>
                  <a:pt x="4375724" y="4838700"/>
                </a:lnTo>
                <a:lnTo>
                  <a:pt x="4327934" y="4864100"/>
                </a:lnTo>
                <a:lnTo>
                  <a:pt x="4280210" y="4902200"/>
                </a:lnTo>
                <a:lnTo>
                  <a:pt x="4184975" y="4953000"/>
                </a:lnTo>
                <a:lnTo>
                  <a:pt x="4137471" y="4991100"/>
                </a:lnTo>
                <a:lnTo>
                  <a:pt x="3948304" y="5118100"/>
                </a:lnTo>
                <a:lnTo>
                  <a:pt x="3667508" y="5295900"/>
                </a:lnTo>
                <a:lnTo>
                  <a:pt x="3574818" y="5359400"/>
                </a:lnTo>
                <a:lnTo>
                  <a:pt x="3482631" y="5410200"/>
                </a:lnTo>
                <a:lnTo>
                  <a:pt x="3436736" y="5448300"/>
                </a:lnTo>
                <a:lnTo>
                  <a:pt x="3345361" y="5499100"/>
                </a:lnTo>
                <a:lnTo>
                  <a:pt x="3299889" y="5537200"/>
                </a:lnTo>
                <a:lnTo>
                  <a:pt x="3209393" y="5588000"/>
                </a:lnTo>
                <a:lnTo>
                  <a:pt x="3164378" y="5626100"/>
                </a:lnTo>
                <a:lnTo>
                  <a:pt x="3074830" y="5676900"/>
                </a:lnTo>
                <a:lnTo>
                  <a:pt x="3030304" y="5715000"/>
                </a:lnTo>
                <a:lnTo>
                  <a:pt x="2941770" y="5765800"/>
                </a:lnTo>
                <a:lnTo>
                  <a:pt x="2897769" y="5803900"/>
                </a:lnTo>
                <a:lnTo>
                  <a:pt x="2766874" y="5880100"/>
                </a:lnTo>
                <a:lnTo>
                  <a:pt x="2723624" y="5918200"/>
                </a:lnTo>
                <a:lnTo>
                  <a:pt x="2637719" y="5969000"/>
                </a:lnTo>
                <a:lnTo>
                  <a:pt x="2595072" y="6007100"/>
                </a:lnTo>
                <a:lnTo>
                  <a:pt x="2510407" y="6057900"/>
                </a:lnTo>
                <a:lnTo>
                  <a:pt x="2468396" y="6096000"/>
                </a:lnTo>
                <a:lnTo>
                  <a:pt x="2385038" y="6146800"/>
                </a:lnTo>
                <a:lnTo>
                  <a:pt x="2343698" y="6184900"/>
                </a:lnTo>
                <a:lnTo>
                  <a:pt x="2221077" y="6261100"/>
                </a:lnTo>
                <a:lnTo>
                  <a:pt x="2180683" y="6299200"/>
                </a:lnTo>
                <a:lnTo>
                  <a:pt x="2100635" y="6350000"/>
                </a:lnTo>
                <a:lnTo>
                  <a:pt x="2060990" y="6388100"/>
                </a:lnTo>
                <a:lnTo>
                  <a:pt x="1982475" y="6438900"/>
                </a:lnTo>
                <a:lnTo>
                  <a:pt x="1943612" y="6477000"/>
                </a:lnTo>
                <a:lnTo>
                  <a:pt x="1866696" y="6527800"/>
                </a:lnTo>
                <a:lnTo>
                  <a:pt x="1828649" y="6565900"/>
                </a:lnTo>
                <a:lnTo>
                  <a:pt x="1716203" y="6642100"/>
                </a:lnTo>
                <a:lnTo>
                  <a:pt x="1679298" y="6680200"/>
                </a:lnTo>
                <a:lnTo>
                  <a:pt x="1642687" y="6705600"/>
                </a:lnTo>
                <a:lnTo>
                  <a:pt x="1606375" y="6743700"/>
                </a:lnTo>
                <a:lnTo>
                  <a:pt x="1534661" y="6794500"/>
                </a:lnTo>
                <a:lnTo>
                  <a:pt x="1499266" y="6832600"/>
                </a:lnTo>
                <a:lnTo>
                  <a:pt x="1429420" y="6883400"/>
                </a:lnTo>
                <a:lnTo>
                  <a:pt x="1394977" y="6921500"/>
                </a:lnTo>
                <a:lnTo>
                  <a:pt x="1327068" y="6972300"/>
                </a:lnTo>
                <a:lnTo>
                  <a:pt x="1293610" y="7010400"/>
                </a:lnTo>
                <a:lnTo>
                  <a:pt x="1260487" y="7035800"/>
                </a:lnTo>
                <a:lnTo>
                  <a:pt x="1227704" y="7073900"/>
                </a:lnTo>
                <a:lnTo>
                  <a:pt x="1163172" y="7124700"/>
                </a:lnTo>
                <a:lnTo>
                  <a:pt x="1131431" y="7162800"/>
                </a:lnTo>
                <a:lnTo>
                  <a:pt x="1100044" y="7188200"/>
                </a:lnTo>
                <a:lnTo>
                  <a:pt x="1069015" y="7226300"/>
                </a:lnTo>
                <a:lnTo>
                  <a:pt x="1008047" y="7277100"/>
                </a:lnTo>
                <a:lnTo>
                  <a:pt x="978116" y="7315200"/>
                </a:lnTo>
                <a:lnTo>
                  <a:pt x="948558" y="7340600"/>
                </a:lnTo>
                <a:lnTo>
                  <a:pt x="919377" y="7378700"/>
                </a:lnTo>
                <a:lnTo>
                  <a:pt x="890577" y="7404100"/>
                </a:lnTo>
                <a:lnTo>
                  <a:pt x="862162" y="7442200"/>
                </a:lnTo>
                <a:lnTo>
                  <a:pt x="834135" y="7467600"/>
                </a:lnTo>
                <a:lnTo>
                  <a:pt x="806500" y="7505700"/>
                </a:lnTo>
                <a:lnTo>
                  <a:pt x="779260" y="7531100"/>
                </a:lnTo>
                <a:lnTo>
                  <a:pt x="752421" y="7569200"/>
                </a:lnTo>
                <a:lnTo>
                  <a:pt x="725984" y="7594600"/>
                </a:lnTo>
                <a:lnTo>
                  <a:pt x="699955" y="7632700"/>
                </a:lnTo>
                <a:lnTo>
                  <a:pt x="674336" y="7658100"/>
                </a:lnTo>
                <a:lnTo>
                  <a:pt x="649132" y="7696200"/>
                </a:lnTo>
                <a:lnTo>
                  <a:pt x="624347" y="7721600"/>
                </a:lnTo>
                <a:lnTo>
                  <a:pt x="599983" y="7759700"/>
                </a:lnTo>
                <a:lnTo>
                  <a:pt x="576045" y="7785100"/>
                </a:lnTo>
                <a:lnTo>
                  <a:pt x="552537" y="7823200"/>
                </a:lnTo>
                <a:lnTo>
                  <a:pt x="529461" y="7861300"/>
                </a:lnTo>
                <a:lnTo>
                  <a:pt x="506823" y="7886700"/>
                </a:lnTo>
                <a:lnTo>
                  <a:pt x="484626" y="7924800"/>
                </a:lnTo>
                <a:lnTo>
                  <a:pt x="462873" y="7950200"/>
                </a:lnTo>
                <a:lnTo>
                  <a:pt x="441569" y="7988300"/>
                </a:lnTo>
                <a:lnTo>
                  <a:pt x="420716" y="8026400"/>
                </a:lnTo>
                <a:lnTo>
                  <a:pt x="400320" y="8051800"/>
                </a:lnTo>
                <a:lnTo>
                  <a:pt x="380383" y="8089900"/>
                </a:lnTo>
                <a:lnTo>
                  <a:pt x="360909" y="8128000"/>
                </a:lnTo>
                <a:lnTo>
                  <a:pt x="341902" y="8153400"/>
                </a:lnTo>
                <a:lnTo>
                  <a:pt x="323366" y="8191500"/>
                </a:lnTo>
                <a:lnTo>
                  <a:pt x="305304" y="8229600"/>
                </a:lnTo>
                <a:lnTo>
                  <a:pt x="287721" y="8267700"/>
                </a:lnTo>
                <a:lnTo>
                  <a:pt x="270619" y="8293100"/>
                </a:lnTo>
                <a:lnTo>
                  <a:pt x="254004" y="8331200"/>
                </a:lnTo>
                <a:lnTo>
                  <a:pt x="237878" y="8369300"/>
                </a:lnTo>
                <a:lnTo>
                  <a:pt x="222245" y="8407400"/>
                </a:lnTo>
                <a:lnTo>
                  <a:pt x="207109" y="8432800"/>
                </a:lnTo>
                <a:lnTo>
                  <a:pt x="192474" y="8470900"/>
                </a:lnTo>
                <a:lnTo>
                  <a:pt x="178343" y="8509000"/>
                </a:lnTo>
                <a:lnTo>
                  <a:pt x="164721" y="8547100"/>
                </a:lnTo>
                <a:lnTo>
                  <a:pt x="151611" y="8585200"/>
                </a:lnTo>
                <a:lnTo>
                  <a:pt x="139016" y="8623300"/>
                </a:lnTo>
                <a:lnTo>
                  <a:pt x="126941" y="8648700"/>
                </a:lnTo>
                <a:lnTo>
                  <a:pt x="115389" y="8686800"/>
                </a:lnTo>
                <a:lnTo>
                  <a:pt x="104364" y="8724900"/>
                </a:lnTo>
                <a:lnTo>
                  <a:pt x="93870" y="8763000"/>
                </a:lnTo>
                <a:lnTo>
                  <a:pt x="83910" y="8801100"/>
                </a:lnTo>
                <a:lnTo>
                  <a:pt x="74488" y="8839200"/>
                </a:lnTo>
                <a:lnTo>
                  <a:pt x="65609" y="8877300"/>
                </a:lnTo>
                <a:lnTo>
                  <a:pt x="57275" y="8915400"/>
                </a:lnTo>
                <a:lnTo>
                  <a:pt x="49490" y="8953500"/>
                </a:lnTo>
                <a:lnTo>
                  <a:pt x="42259" y="8991600"/>
                </a:lnTo>
                <a:lnTo>
                  <a:pt x="35585" y="9029700"/>
                </a:lnTo>
                <a:lnTo>
                  <a:pt x="29471" y="9067800"/>
                </a:lnTo>
                <a:lnTo>
                  <a:pt x="23922" y="9105900"/>
                </a:lnTo>
                <a:lnTo>
                  <a:pt x="18941" y="9144000"/>
                </a:lnTo>
                <a:lnTo>
                  <a:pt x="14533" y="9182100"/>
                </a:lnTo>
                <a:lnTo>
                  <a:pt x="10699" y="9220200"/>
                </a:lnTo>
                <a:lnTo>
                  <a:pt x="7446" y="9258300"/>
                </a:lnTo>
                <a:lnTo>
                  <a:pt x="4775" y="9309100"/>
                </a:lnTo>
                <a:lnTo>
                  <a:pt x="2691" y="9347200"/>
                </a:lnTo>
                <a:lnTo>
                  <a:pt x="1198" y="9385300"/>
                </a:lnTo>
                <a:lnTo>
                  <a:pt x="300" y="9423400"/>
                </a:lnTo>
                <a:lnTo>
                  <a:pt x="100" y="9448800"/>
                </a:lnTo>
                <a:lnTo>
                  <a:pt x="0" y="9461500"/>
                </a:lnTo>
                <a:lnTo>
                  <a:pt x="351" y="9512300"/>
                </a:lnTo>
                <a:lnTo>
                  <a:pt x="1404" y="9563100"/>
                </a:lnTo>
                <a:lnTo>
                  <a:pt x="3156" y="9601200"/>
                </a:lnTo>
                <a:lnTo>
                  <a:pt x="5603" y="9652000"/>
                </a:lnTo>
                <a:lnTo>
                  <a:pt x="8743" y="9690100"/>
                </a:lnTo>
                <a:lnTo>
                  <a:pt x="12572" y="9740900"/>
                </a:lnTo>
                <a:lnTo>
                  <a:pt x="17087" y="9791700"/>
                </a:lnTo>
                <a:lnTo>
                  <a:pt x="22286" y="9829800"/>
                </a:lnTo>
                <a:lnTo>
                  <a:pt x="28166" y="9880600"/>
                </a:lnTo>
                <a:lnTo>
                  <a:pt x="34722" y="9918700"/>
                </a:lnTo>
                <a:lnTo>
                  <a:pt x="41954" y="9969500"/>
                </a:lnTo>
                <a:lnTo>
                  <a:pt x="49856" y="10007600"/>
                </a:lnTo>
                <a:lnTo>
                  <a:pt x="58427" y="10058400"/>
                </a:lnTo>
                <a:lnTo>
                  <a:pt x="67664" y="10096500"/>
                </a:lnTo>
                <a:lnTo>
                  <a:pt x="77563" y="10134600"/>
                </a:lnTo>
                <a:lnTo>
                  <a:pt x="88121" y="10185400"/>
                </a:lnTo>
                <a:lnTo>
                  <a:pt x="99336" y="10223500"/>
                </a:lnTo>
                <a:lnTo>
                  <a:pt x="111204" y="10261600"/>
                </a:lnTo>
                <a:lnTo>
                  <a:pt x="123723" y="10312400"/>
                </a:lnTo>
                <a:lnTo>
                  <a:pt x="136888" y="10350500"/>
                </a:lnTo>
                <a:lnTo>
                  <a:pt x="150699" y="10388600"/>
                </a:lnTo>
                <a:lnTo>
                  <a:pt x="165150" y="10426700"/>
                </a:lnTo>
                <a:lnTo>
                  <a:pt x="180241" y="10477500"/>
                </a:lnTo>
                <a:lnTo>
                  <a:pt x="195966" y="10515600"/>
                </a:lnTo>
                <a:lnTo>
                  <a:pt x="212324" y="10553700"/>
                </a:lnTo>
                <a:lnTo>
                  <a:pt x="229311" y="10591800"/>
                </a:lnTo>
                <a:lnTo>
                  <a:pt x="246925" y="10629900"/>
                </a:lnTo>
                <a:lnTo>
                  <a:pt x="265162" y="10668000"/>
                </a:lnTo>
                <a:lnTo>
                  <a:pt x="284019" y="10706100"/>
                </a:lnTo>
                <a:lnTo>
                  <a:pt x="303493" y="10744200"/>
                </a:lnTo>
                <a:lnTo>
                  <a:pt x="323582" y="10782300"/>
                </a:lnTo>
                <a:lnTo>
                  <a:pt x="344283" y="10820400"/>
                </a:lnTo>
                <a:lnTo>
                  <a:pt x="365591" y="10858500"/>
                </a:lnTo>
                <a:lnTo>
                  <a:pt x="387505" y="10896600"/>
                </a:lnTo>
                <a:lnTo>
                  <a:pt x="410022" y="10934700"/>
                </a:lnTo>
                <a:lnTo>
                  <a:pt x="433137" y="10972800"/>
                </a:lnTo>
                <a:lnTo>
                  <a:pt x="456849" y="10998200"/>
                </a:lnTo>
                <a:lnTo>
                  <a:pt x="481155" y="11036300"/>
                </a:lnTo>
                <a:lnTo>
                  <a:pt x="506050" y="11074400"/>
                </a:lnTo>
                <a:lnTo>
                  <a:pt x="531533" y="11112500"/>
                </a:lnTo>
                <a:lnTo>
                  <a:pt x="557600" y="11137900"/>
                </a:lnTo>
                <a:lnTo>
                  <a:pt x="584249" y="11176000"/>
                </a:lnTo>
                <a:lnTo>
                  <a:pt x="611476" y="11214100"/>
                </a:lnTo>
                <a:lnTo>
                  <a:pt x="639278" y="11239500"/>
                </a:lnTo>
                <a:lnTo>
                  <a:pt x="667652" y="11277600"/>
                </a:lnTo>
                <a:lnTo>
                  <a:pt x="696596" y="11303000"/>
                </a:lnTo>
                <a:lnTo>
                  <a:pt x="5419006" y="11303000"/>
                </a:lnTo>
                <a:lnTo>
                  <a:pt x="5467571" y="11264900"/>
                </a:lnTo>
                <a:lnTo>
                  <a:pt x="5515544" y="11214100"/>
                </a:lnTo>
                <a:lnTo>
                  <a:pt x="5562926" y="11176000"/>
                </a:lnTo>
                <a:lnTo>
                  <a:pt x="5609723" y="11125200"/>
                </a:lnTo>
                <a:lnTo>
                  <a:pt x="5655938" y="11074400"/>
                </a:lnTo>
                <a:lnTo>
                  <a:pt x="5701574" y="11036300"/>
                </a:lnTo>
                <a:lnTo>
                  <a:pt x="5746636" y="10985500"/>
                </a:lnTo>
                <a:lnTo>
                  <a:pt x="5791127" y="10934700"/>
                </a:lnTo>
                <a:lnTo>
                  <a:pt x="5811338" y="10909300"/>
                </a:lnTo>
                <a:lnTo>
                  <a:pt x="5811338" y="10210800"/>
                </a:lnTo>
                <a:lnTo>
                  <a:pt x="3778864" y="10210800"/>
                </a:lnTo>
                <a:lnTo>
                  <a:pt x="3692461" y="10185400"/>
                </a:lnTo>
                <a:lnTo>
                  <a:pt x="3650660" y="10185400"/>
                </a:lnTo>
                <a:lnTo>
                  <a:pt x="3569914" y="10160000"/>
                </a:lnTo>
                <a:lnTo>
                  <a:pt x="3530991" y="10134600"/>
                </a:lnTo>
                <a:lnTo>
                  <a:pt x="3456102" y="10109200"/>
                </a:lnTo>
                <a:lnTo>
                  <a:pt x="3420157" y="10083800"/>
                </a:lnTo>
                <a:lnTo>
                  <a:pt x="3385227" y="10071100"/>
                </a:lnTo>
                <a:lnTo>
                  <a:pt x="3351324" y="10045700"/>
                </a:lnTo>
                <a:lnTo>
                  <a:pt x="3318457" y="10020300"/>
                </a:lnTo>
                <a:lnTo>
                  <a:pt x="3286638" y="9994900"/>
                </a:lnTo>
                <a:lnTo>
                  <a:pt x="3255879" y="9969500"/>
                </a:lnTo>
                <a:lnTo>
                  <a:pt x="3226190" y="9944100"/>
                </a:lnTo>
                <a:lnTo>
                  <a:pt x="3197583" y="9918700"/>
                </a:lnTo>
                <a:lnTo>
                  <a:pt x="3170068" y="9880600"/>
                </a:lnTo>
                <a:lnTo>
                  <a:pt x="3143656" y="9855200"/>
                </a:lnTo>
                <a:lnTo>
                  <a:pt x="3118360" y="9817100"/>
                </a:lnTo>
                <a:lnTo>
                  <a:pt x="3094189" y="9791700"/>
                </a:lnTo>
                <a:lnTo>
                  <a:pt x="3071155" y="9753600"/>
                </a:lnTo>
                <a:lnTo>
                  <a:pt x="3049270" y="9715500"/>
                </a:lnTo>
                <a:lnTo>
                  <a:pt x="3028543" y="9677400"/>
                </a:lnTo>
                <a:lnTo>
                  <a:pt x="3008986" y="9639300"/>
                </a:lnTo>
                <a:lnTo>
                  <a:pt x="2990611" y="9601200"/>
                </a:lnTo>
                <a:lnTo>
                  <a:pt x="2973428" y="9550400"/>
                </a:lnTo>
                <a:lnTo>
                  <a:pt x="2957449" y="9512300"/>
                </a:lnTo>
                <a:lnTo>
                  <a:pt x="2942685" y="9461500"/>
                </a:lnTo>
                <a:lnTo>
                  <a:pt x="2929146" y="9423400"/>
                </a:lnTo>
                <a:lnTo>
                  <a:pt x="2916843" y="9372600"/>
                </a:lnTo>
                <a:lnTo>
                  <a:pt x="2905789" y="9321800"/>
                </a:lnTo>
                <a:lnTo>
                  <a:pt x="2895994" y="9271000"/>
                </a:lnTo>
                <a:lnTo>
                  <a:pt x="2887468" y="9232900"/>
                </a:lnTo>
                <a:lnTo>
                  <a:pt x="2880224" y="9182100"/>
                </a:lnTo>
                <a:lnTo>
                  <a:pt x="2874272" y="9118600"/>
                </a:lnTo>
                <a:lnTo>
                  <a:pt x="2869623" y="9067800"/>
                </a:lnTo>
                <a:lnTo>
                  <a:pt x="2866289" y="9017000"/>
                </a:lnTo>
                <a:lnTo>
                  <a:pt x="2864281" y="8966200"/>
                </a:lnTo>
                <a:lnTo>
                  <a:pt x="2863609" y="8902700"/>
                </a:lnTo>
                <a:lnTo>
                  <a:pt x="2863844" y="8890000"/>
                </a:lnTo>
                <a:lnTo>
                  <a:pt x="2864547" y="8864600"/>
                </a:lnTo>
                <a:lnTo>
                  <a:pt x="2865719" y="8851900"/>
                </a:lnTo>
                <a:lnTo>
                  <a:pt x="2867356" y="8826500"/>
                </a:lnTo>
                <a:lnTo>
                  <a:pt x="2869459" y="8801100"/>
                </a:lnTo>
                <a:lnTo>
                  <a:pt x="2872025" y="8788400"/>
                </a:lnTo>
                <a:lnTo>
                  <a:pt x="2875053" y="8763000"/>
                </a:lnTo>
                <a:lnTo>
                  <a:pt x="2882491" y="8712200"/>
                </a:lnTo>
                <a:lnTo>
                  <a:pt x="2891762" y="8661400"/>
                </a:lnTo>
                <a:lnTo>
                  <a:pt x="2897081" y="8648700"/>
                </a:lnTo>
                <a:lnTo>
                  <a:pt x="2902855" y="8623300"/>
                </a:lnTo>
                <a:lnTo>
                  <a:pt x="2909082" y="8597900"/>
                </a:lnTo>
                <a:lnTo>
                  <a:pt x="2915760" y="8572500"/>
                </a:lnTo>
                <a:lnTo>
                  <a:pt x="2922889" y="8534400"/>
                </a:lnTo>
                <a:lnTo>
                  <a:pt x="2938492" y="8483600"/>
                </a:lnTo>
                <a:lnTo>
                  <a:pt x="2955881" y="8432800"/>
                </a:lnTo>
                <a:lnTo>
                  <a:pt x="2965241" y="8407400"/>
                </a:lnTo>
                <a:lnTo>
                  <a:pt x="2975043" y="8369300"/>
                </a:lnTo>
                <a:lnTo>
                  <a:pt x="2985287" y="8343900"/>
                </a:lnTo>
                <a:lnTo>
                  <a:pt x="2995970" y="8318500"/>
                </a:lnTo>
                <a:lnTo>
                  <a:pt x="3007092" y="8280400"/>
                </a:lnTo>
                <a:lnTo>
                  <a:pt x="3018651" y="8255000"/>
                </a:lnTo>
                <a:lnTo>
                  <a:pt x="3030645" y="8216900"/>
                </a:lnTo>
                <a:lnTo>
                  <a:pt x="3043074" y="8191500"/>
                </a:lnTo>
                <a:lnTo>
                  <a:pt x="3055936" y="8153400"/>
                </a:lnTo>
                <a:lnTo>
                  <a:pt x="3069229" y="8128000"/>
                </a:lnTo>
                <a:lnTo>
                  <a:pt x="3082953" y="8089900"/>
                </a:lnTo>
                <a:lnTo>
                  <a:pt x="3097106" y="8064500"/>
                </a:lnTo>
                <a:lnTo>
                  <a:pt x="3111687" y="8026400"/>
                </a:lnTo>
                <a:lnTo>
                  <a:pt x="3126694" y="7988300"/>
                </a:lnTo>
                <a:lnTo>
                  <a:pt x="3142126" y="7950200"/>
                </a:lnTo>
                <a:lnTo>
                  <a:pt x="3157982" y="7924800"/>
                </a:lnTo>
                <a:lnTo>
                  <a:pt x="3174261" y="7886700"/>
                </a:lnTo>
                <a:lnTo>
                  <a:pt x="3190960" y="7848600"/>
                </a:lnTo>
                <a:lnTo>
                  <a:pt x="3208079" y="7810500"/>
                </a:lnTo>
                <a:lnTo>
                  <a:pt x="3225617" y="7772400"/>
                </a:lnTo>
                <a:lnTo>
                  <a:pt x="3243572" y="7747000"/>
                </a:lnTo>
                <a:lnTo>
                  <a:pt x="3261942" y="7708900"/>
                </a:lnTo>
                <a:lnTo>
                  <a:pt x="3280727" y="7670800"/>
                </a:lnTo>
                <a:lnTo>
                  <a:pt x="3299926" y="7632700"/>
                </a:lnTo>
                <a:lnTo>
                  <a:pt x="3319536" y="7594600"/>
                </a:lnTo>
                <a:lnTo>
                  <a:pt x="3339556" y="7556500"/>
                </a:lnTo>
                <a:lnTo>
                  <a:pt x="3359986" y="7518400"/>
                </a:lnTo>
                <a:lnTo>
                  <a:pt x="3380823" y="7480300"/>
                </a:lnTo>
                <a:lnTo>
                  <a:pt x="3402067" y="7442200"/>
                </a:lnTo>
                <a:lnTo>
                  <a:pt x="3423716" y="7404100"/>
                </a:lnTo>
                <a:lnTo>
                  <a:pt x="3445769" y="7353300"/>
                </a:lnTo>
                <a:lnTo>
                  <a:pt x="3468224" y="7315200"/>
                </a:lnTo>
                <a:lnTo>
                  <a:pt x="3491081" y="7277100"/>
                </a:lnTo>
                <a:lnTo>
                  <a:pt x="3514338" y="7239000"/>
                </a:lnTo>
                <a:lnTo>
                  <a:pt x="3537993" y="7200900"/>
                </a:lnTo>
                <a:lnTo>
                  <a:pt x="3562045" y="7150100"/>
                </a:lnTo>
                <a:lnTo>
                  <a:pt x="3586493" y="7112000"/>
                </a:lnTo>
                <a:lnTo>
                  <a:pt x="3611336" y="7073900"/>
                </a:lnTo>
                <a:lnTo>
                  <a:pt x="3636572" y="7023100"/>
                </a:lnTo>
                <a:lnTo>
                  <a:pt x="3662199" y="6985000"/>
                </a:lnTo>
                <a:lnTo>
                  <a:pt x="3688218" y="6946900"/>
                </a:lnTo>
                <a:lnTo>
                  <a:pt x="3714625" y="6896100"/>
                </a:lnTo>
                <a:lnTo>
                  <a:pt x="3741421" y="6858000"/>
                </a:lnTo>
                <a:lnTo>
                  <a:pt x="3768603" y="6819900"/>
                </a:lnTo>
                <a:lnTo>
                  <a:pt x="3796170" y="6769100"/>
                </a:lnTo>
                <a:lnTo>
                  <a:pt x="3824122" y="6731000"/>
                </a:lnTo>
                <a:lnTo>
                  <a:pt x="3852455" y="6680200"/>
                </a:lnTo>
                <a:lnTo>
                  <a:pt x="3881171" y="6642100"/>
                </a:lnTo>
                <a:lnTo>
                  <a:pt x="3910266" y="6591300"/>
                </a:lnTo>
                <a:lnTo>
                  <a:pt x="3939739" y="6553200"/>
                </a:lnTo>
                <a:lnTo>
                  <a:pt x="3969590" y="6502400"/>
                </a:lnTo>
                <a:lnTo>
                  <a:pt x="3999817" y="6464300"/>
                </a:lnTo>
                <a:lnTo>
                  <a:pt x="4030419" y="6413500"/>
                </a:lnTo>
                <a:lnTo>
                  <a:pt x="4061394" y="6375400"/>
                </a:lnTo>
                <a:lnTo>
                  <a:pt x="4092741" y="6324600"/>
                </a:lnTo>
                <a:lnTo>
                  <a:pt x="4124459" y="6273800"/>
                </a:lnTo>
                <a:lnTo>
                  <a:pt x="4156546" y="6235700"/>
                </a:lnTo>
                <a:lnTo>
                  <a:pt x="4189000" y="6184900"/>
                </a:lnTo>
                <a:lnTo>
                  <a:pt x="4221822" y="6146800"/>
                </a:lnTo>
                <a:lnTo>
                  <a:pt x="4255009" y="6096000"/>
                </a:lnTo>
                <a:lnTo>
                  <a:pt x="4288560" y="6045200"/>
                </a:lnTo>
                <a:lnTo>
                  <a:pt x="4322474" y="6007100"/>
                </a:lnTo>
                <a:lnTo>
                  <a:pt x="4356749" y="5956300"/>
                </a:lnTo>
                <a:lnTo>
                  <a:pt x="4391384" y="5905500"/>
                </a:lnTo>
                <a:lnTo>
                  <a:pt x="4426378" y="5854700"/>
                </a:lnTo>
                <a:lnTo>
                  <a:pt x="4461729" y="5816600"/>
                </a:lnTo>
                <a:lnTo>
                  <a:pt x="4497436" y="5765800"/>
                </a:lnTo>
                <a:lnTo>
                  <a:pt x="4533498" y="5715000"/>
                </a:lnTo>
                <a:lnTo>
                  <a:pt x="4569913" y="5676900"/>
                </a:lnTo>
                <a:lnTo>
                  <a:pt x="4606681" y="5626100"/>
                </a:lnTo>
                <a:lnTo>
                  <a:pt x="4643799" y="5575300"/>
                </a:lnTo>
                <a:lnTo>
                  <a:pt x="4681267" y="5524500"/>
                </a:lnTo>
                <a:lnTo>
                  <a:pt x="4719082" y="5473700"/>
                </a:lnTo>
                <a:lnTo>
                  <a:pt x="4757245" y="5435600"/>
                </a:lnTo>
                <a:lnTo>
                  <a:pt x="4795753" y="5384800"/>
                </a:lnTo>
                <a:lnTo>
                  <a:pt x="4834605" y="5334000"/>
                </a:lnTo>
                <a:lnTo>
                  <a:pt x="4873799" y="5283200"/>
                </a:lnTo>
                <a:lnTo>
                  <a:pt x="4913336" y="5232400"/>
                </a:lnTo>
                <a:lnTo>
                  <a:pt x="4953212" y="5194300"/>
                </a:lnTo>
                <a:lnTo>
                  <a:pt x="4993427" y="5143500"/>
                </a:lnTo>
                <a:lnTo>
                  <a:pt x="5033980" y="5092700"/>
                </a:lnTo>
                <a:lnTo>
                  <a:pt x="5074869" y="5041900"/>
                </a:lnTo>
                <a:lnTo>
                  <a:pt x="5157649" y="4940300"/>
                </a:lnTo>
                <a:lnTo>
                  <a:pt x="5199539" y="4902200"/>
                </a:lnTo>
                <a:lnTo>
                  <a:pt x="5284309" y="4800600"/>
                </a:lnTo>
                <a:lnTo>
                  <a:pt x="5370391" y="4699000"/>
                </a:lnTo>
                <a:lnTo>
                  <a:pt x="5457776" y="4597400"/>
                </a:lnTo>
                <a:lnTo>
                  <a:pt x="5501953" y="4559300"/>
                </a:lnTo>
                <a:lnTo>
                  <a:pt x="5591271" y="4457700"/>
                </a:lnTo>
                <a:lnTo>
                  <a:pt x="5681864" y="4356100"/>
                </a:lnTo>
                <a:close/>
              </a:path>
              <a:path w="5811519" h="11303000">
                <a:moveTo>
                  <a:pt x="5811338" y="9347200"/>
                </a:moveTo>
                <a:lnTo>
                  <a:pt x="5777951" y="9385300"/>
                </a:lnTo>
                <a:lnTo>
                  <a:pt x="5742367" y="9423400"/>
                </a:lnTo>
                <a:lnTo>
                  <a:pt x="5706428" y="9448800"/>
                </a:lnTo>
                <a:lnTo>
                  <a:pt x="5670132" y="9486900"/>
                </a:lnTo>
                <a:lnTo>
                  <a:pt x="5633478" y="9525000"/>
                </a:lnTo>
                <a:lnTo>
                  <a:pt x="5596463" y="9550400"/>
                </a:lnTo>
                <a:lnTo>
                  <a:pt x="5559086" y="9588500"/>
                </a:lnTo>
                <a:lnTo>
                  <a:pt x="5483239" y="9639300"/>
                </a:lnTo>
                <a:lnTo>
                  <a:pt x="5444765" y="9677400"/>
                </a:lnTo>
                <a:lnTo>
                  <a:pt x="5327117" y="9753600"/>
                </a:lnTo>
                <a:lnTo>
                  <a:pt x="5287154" y="9791700"/>
                </a:lnTo>
                <a:lnTo>
                  <a:pt x="5164995" y="9867900"/>
                </a:lnTo>
                <a:lnTo>
                  <a:pt x="5123513" y="9880600"/>
                </a:lnTo>
                <a:lnTo>
                  <a:pt x="4996755" y="9956800"/>
                </a:lnTo>
                <a:lnTo>
                  <a:pt x="4953726" y="9969500"/>
                </a:lnTo>
                <a:lnTo>
                  <a:pt x="4866490" y="10020300"/>
                </a:lnTo>
                <a:lnTo>
                  <a:pt x="4777673" y="10045700"/>
                </a:lnTo>
                <a:lnTo>
                  <a:pt x="4732668" y="10071100"/>
                </a:lnTo>
                <a:lnTo>
                  <a:pt x="4687261" y="10083800"/>
                </a:lnTo>
                <a:lnTo>
                  <a:pt x="4309364" y="10185400"/>
                </a:lnTo>
                <a:lnTo>
                  <a:pt x="4260268" y="10185400"/>
                </a:lnTo>
                <a:lnTo>
                  <a:pt x="4210754" y="10198100"/>
                </a:lnTo>
                <a:lnTo>
                  <a:pt x="4160818" y="10198100"/>
                </a:lnTo>
                <a:lnTo>
                  <a:pt x="4110460" y="10210800"/>
                </a:lnTo>
                <a:lnTo>
                  <a:pt x="5811338" y="10210800"/>
                </a:lnTo>
                <a:lnTo>
                  <a:pt x="5811338" y="9347200"/>
                </a:lnTo>
                <a:close/>
              </a:path>
              <a:path w="5811519" h="11303000">
                <a:moveTo>
                  <a:pt x="4420103" y="4495800"/>
                </a:moveTo>
                <a:lnTo>
                  <a:pt x="3883327" y="4495800"/>
                </a:lnTo>
                <a:lnTo>
                  <a:pt x="3928959" y="4508500"/>
                </a:lnTo>
                <a:lnTo>
                  <a:pt x="4376283" y="4508500"/>
                </a:lnTo>
                <a:lnTo>
                  <a:pt x="4420103" y="4495800"/>
                </a:lnTo>
                <a:close/>
              </a:path>
              <a:path w="5811519" h="11303000">
                <a:moveTo>
                  <a:pt x="4550552" y="4483100"/>
                </a:moveTo>
                <a:lnTo>
                  <a:pt x="3791580" y="4483100"/>
                </a:lnTo>
                <a:lnTo>
                  <a:pt x="3837534" y="4495800"/>
                </a:lnTo>
                <a:lnTo>
                  <a:pt x="4507238" y="4495800"/>
                </a:lnTo>
                <a:lnTo>
                  <a:pt x="4550552" y="4483100"/>
                </a:lnTo>
                <a:close/>
              </a:path>
              <a:path w="5811519" h="11303000">
                <a:moveTo>
                  <a:pt x="5811338" y="0"/>
                </a:moveTo>
                <a:lnTo>
                  <a:pt x="2036857" y="0"/>
                </a:lnTo>
                <a:lnTo>
                  <a:pt x="2027194" y="12700"/>
                </a:lnTo>
                <a:lnTo>
                  <a:pt x="1995299" y="50800"/>
                </a:lnTo>
                <a:lnTo>
                  <a:pt x="1963941" y="88900"/>
                </a:lnTo>
                <a:lnTo>
                  <a:pt x="1933133" y="127000"/>
                </a:lnTo>
                <a:lnTo>
                  <a:pt x="1902889" y="165100"/>
                </a:lnTo>
                <a:lnTo>
                  <a:pt x="1873221" y="203200"/>
                </a:lnTo>
                <a:lnTo>
                  <a:pt x="1844141" y="241300"/>
                </a:lnTo>
                <a:lnTo>
                  <a:pt x="1815662" y="279400"/>
                </a:lnTo>
                <a:lnTo>
                  <a:pt x="1787798" y="330200"/>
                </a:lnTo>
                <a:lnTo>
                  <a:pt x="1760560" y="368300"/>
                </a:lnTo>
                <a:lnTo>
                  <a:pt x="1733961" y="406400"/>
                </a:lnTo>
                <a:lnTo>
                  <a:pt x="1708014" y="444500"/>
                </a:lnTo>
                <a:lnTo>
                  <a:pt x="1682732" y="495300"/>
                </a:lnTo>
                <a:lnTo>
                  <a:pt x="1658127" y="533400"/>
                </a:lnTo>
                <a:lnTo>
                  <a:pt x="1634212" y="571500"/>
                </a:lnTo>
                <a:lnTo>
                  <a:pt x="1611000" y="622300"/>
                </a:lnTo>
                <a:lnTo>
                  <a:pt x="1588503" y="660400"/>
                </a:lnTo>
                <a:lnTo>
                  <a:pt x="1566734" y="711200"/>
                </a:lnTo>
                <a:lnTo>
                  <a:pt x="1545705" y="749300"/>
                </a:lnTo>
                <a:lnTo>
                  <a:pt x="1525430" y="800100"/>
                </a:lnTo>
                <a:lnTo>
                  <a:pt x="1505921" y="838200"/>
                </a:lnTo>
                <a:lnTo>
                  <a:pt x="1487191" y="889000"/>
                </a:lnTo>
                <a:lnTo>
                  <a:pt x="1469252" y="927100"/>
                </a:lnTo>
                <a:lnTo>
                  <a:pt x="1452117" y="977900"/>
                </a:lnTo>
                <a:lnTo>
                  <a:pt x="1435799" y="1028700"/>
                </a:lnTo>
                <a:lnTo>
                  <a:pt x="1420310" y="1066800"/>
                </a:lnTo>
                <a:lnTo>
                  <a:pt x="1405664" y="1117600"/>
                </a:lnTo>
                <a:lnTo>
                  <a:pt x="1391872" y="1168400"/>
                </a:lnTo>
                <a:lnTo>
                  <a:pt x="1378947" y="1206500"/>
                </a:lnTo>
                <a:lnTo>
                  <a:pt x="1366902" y="1257300"/>
                </a:lnTo>
                <a:lnTo>
                  <a:pt x="1355751" y="1308100"/>
                </a:lnTo>
                <a:lnTo>
                  <a:pt x="1345504" y="1346200"/>
                </a:lnTo>
                <a:lnTo>
                  <a:pt x="1336176" y="1397000"/>
                </a:lnTo>
                <a:lnTo>
                  <a:pt x="1327779" y="1447800"/>
                </a:lnTo>
                <a:lnTo>
                  <a:pt x="1320325" y="1498600"/>
                </a:lnTo>
                <a:lnTo>
                  <a:pt x="1313827" y="1536700"/>
                </a:lnTo>
                <a:lnTo>
                  <a:pt x="1308298" y="1587500"/>
                </a:lnTo>
                <a:lnTo>
                  <a:pt x="1303751" y="1638300"/>
                </a:lnTo>
                <a:lnTo>
                  <a:pt x="1300198" y="1689100"/>
                </a:lnTo>
                <a:lnTo>
                  <a:pt x="1297651" y="1739900"/>
                </a:lnTo>
                <a:lnTo>
                  <a:pt x="1296124" y="1778000"/>
                </a:lnTo>
                <a:lnTo>
                  <a:pt x="1295753" y="1816100"/>
                </a:lnTo>
                <a:lnTo>
                  <a:pt x="1295629" y="1828800"/>
                </a:lnTo>
                <a:lnTo>
                  <a:pt x="1296180" y="1879600"/>
                </a:lnTo>
                <a:lnTo>
                  <a:pt x="1297787" y="1930400"/>
                </a:lnTo>
                <a:lnTo>
                  <a:pt x="1300465" y="1981200"/>
                </a:lnTo>
                <a:lnTo>
                  <a:pt x="1304226" y="2032000"/>
                </a:lnTo>
                <a:lnTo>
                  <a:pt x="1309082" y="2082800"/>
                </a:lnTo>
                <a:lnTo>
                  <a:pt x="1315047" y="2120900"/>
                </a:lnTo>
                <a:lnTo>
                  <a:pt x="1322132" y="2171700"/>
                </a:lnTo>
                <a:lnTo>
                  <a:pt x="1330351" y="2222500"/>
                </a:lnTo>
                <a:lnTo>
                  <a:pt x="1339717" y="2273300"/>
                </a:lnTo>
                <a:lnTo>
                  <a:pt x="1350241" y="2324100"/>
                </a:lnTo>
                <a:lnTo>
                  <a:pt x="1361937" y="2374900"/>
                </a:lnTo>
                <a:lnTo>
                  <a:pt x="1374899" y="2425700"/>
                </a:lnTo>
                <a:lnTo>
                  <a:pt x="1388936" y="2476500"/>
                </a:lnTo>
                <a:lnTo>
                  <a:pt x="1404026" y="2514600"/>
                </a:lnTo>
                <a:lnTo>
                  <a:pt x="1420149" y="2565400"/>
                </a:lnTo>
                <a:lnTo>
                  <a:pt x="1437283" y="2616200"/>
                </a:lnTo>
                <a:lnTo>
                  <a:pt x="1455407" y="2667000"/>
                </a:lnTo>
                <a:lnTo>
                  <a:pt x="1474500" y="2717800"/>
                </a:lnTo>
                <a:lnTo>
                  <a:pt x="1494540" y="2755900"/>
                </a:lnTo>
                <a:lnTo>
                  <a:pt x="1515508" y="2806700"/>
                </a:lnTo>
                <a:lnTo>
                  <a:pt x="1537381" y="2857500"/>
                </a:lnTo>
                <a:lnTo>
                  <a:pt x="1560138" y="2895600"/>
                </a:lnTo>
                <a:lnTo>
                  <a:pt x="1583759" y="2946400"/>
                </a:lnTo>
                <a:lnTo>
                  <a:pt x="1608221" y="2984500"/>
                </a:lnTo>
                <a:lnTo>
                  <a:pt x="1633505" y="3035300"/>
                </a:lnTo>
                <a:lnTo>
                  <a:pt x="1659588" y="3073400"/>
                </a:lnTo>
                <a:lnTo>
                  <a:pt x="1686451" y="3124200"/>
                </a:lnTo>
                <a:lnTo>
                  <a:pt x="1711571" y="3162300"/>
                </a:lnTo>
                <a:lnTo>
                  <a:pt x="1737529" y="3200400"/>
                </a:lnTo>
                <a:lnTo>
                  <a:pt x="1764308" y="3238500"/>
                </a:lnTo>
                <a:lnTo>
                  <a:pt x="1791892" y="3276600"/>
                </a:lnTo>
                <a:lnTo>
                  <a:pt x="1820262" y="3327400"/>
                </a:lnTo>
                <a:lnTo>
                  <a:pt x="1849402" y="3365500"/>
                </a:lnTo>
                <a:lnTo>
                  <a:pt x="1879295" y="3403600"/>
                </a:lnTo>
                <a:lnTo>
                  <a:pt x="1909923" y="3441700"/>
                </a:lnTo>
                <a:lnTo>
                  <a:pt x="1941270" y="3479800"/>
                </a:lnTo>
                <a:lnTo>
                  <a:pt x="1973319" y="3530600"/>
                </a:lnTo>
                <a:lnTo>
                  <a:pt x="2006053" y="3568700"/>
                </a:lnTo>
                <a:lnTo>
                  <a:pt x="2039454" y="3606800"/>
                </a:lnTo>
                <a:lnTo>
                  <a:pt x="2073505" y="3644900"/>
                </a:lnTo>
                <a:lnTo>
                  <a:pt x="2108190" y="3670300"/>
                </a:lnTo>
                <a:lnTo>
                  <a:pt x="2143491" y="3708400"/>
                </a:lnTo>
                <a:lnTo>
                  <a:pt x="2179391" y="3746500"/>
                </a:lnTo>
                <a:lnTo>
                  <a:pt x="2215873" y="3771900"/>
                </a:lnTo>
                <a:lnTo>
                  <a:pt x="2252921" y="3810000"/>
                </a:lnTo>
                <a:lnTo>
                  <a:pt x="2290516" y="3835400"/>
                </a:lnTo>
                <a:lnTo>
                  <a:pt x="2391662" y="3911600"/>
                </a:lnTo>
                <a:lnTo>
                  <a:pt x="2442021" y="3937000"/>
                </a:lnTo>
                <a:lnTo>
                  <a:pt x="2492236" y="3975100"/>
                </a:lnTo>
                <a:lnTo>
                  <a:pt x="2542307" y="4000500"/>
                </a:lnTo>
                <a:lnTo>
                  <a:pt x="2592232" y="4038600"/>
                </a:lnTo>
                <a:lnTo>
                  <a:pt x="2691647" y="4089400"/>
                </a:lnTo>
                <a:lnTo>
                  <a:pt x="2741134" y="4127500"/>
                </a:lnTo>
                <a:lnTo>
                  <a:pt x="2888712" y="4203700"/>
                </a:lnTo>
                <a:lnTo>
                  <a:pt x="2937607" y="4216400"/>
                </a:lnTo>
                <a:lnTo>
                  <a:pt x="3083393" y="4292600"/>
                </a:lnTo>
                <a:lnTo>
                  <a:pt x="3131686" y="4305300"/>
                </a:lnTo>
                <a:lnTo>
                  <a:pt x="3179828" y="4330700"/>
                </a:lnTo>
                <a:lnTo>
                  <a:pt x="3275653" y="4356100"/>
                </a:lnTo>
                <a:lnTo>
                  <a:pt x="3323335" y="4381500"/>
                </a:lnTo>
                <a:lnTo>
                  <a:pt x="3606170" y="4457700"/>
                </a:lnTo>
                <a:lnTo>
                  <a:pt x="3652761" y="4457700"/>
                </a:lnTo>
                <a:lnTo>
                  <a:pt x="3745466" y="4483100"/>
                </a:lnTo>
                <a:lnTo>
                  <a:pt x="4593695" y="4483100"/>
                </a:lnTo>
                <a:lnTo>
                  <a:pt x="4636668" y="4470400"/>
                </a:lnTo>
                <a:lnTo>
                  <a:pt x="4679470" y="4470400"/>
                </a:lnTo>
                <a:lnTo>
                  <a:pt x="4806844" y="4432300"/>
                </a:lnTo>
                <a:lnTo>
                  <a:pt x="4848955" y="4432300"/>
                </a:lnTo>
                <a:lnTo>
                  <a:pt x="5097949" y="4356100"/>
                </a:lnTo>
                <a:lnTo>
                  <a:pt x="5681864" y="4356100"/>
                </a:lnTo>
                <a:lnTo>
                  <a:pt x="5773723" y="4254500"/>
                </a:lnTo>
                <a:lnTo>
                  <a:pt x="5811338" y="4216400"/>
                </a:lnTo>
                <a:lnTo>
                  <a:pt x="5811338" y="3302000"/>
                </a:lnTo>
                <a:lnTo>
                  <a:pt x="4964975" y="3302000"/>
                </a:lnTo>
                <a:lnTo>
                  <a:pt x="4924523" y="3289300"/>
                </a:lnTo>
                <a:lnTo>
                  <a:pt x="4806819" y="3289300"/>
                </a:lnTo>
                <a:lnTo>
                  <a:pt x="4768805" y="3276600"/>
                </a:lnTo>
                <a:lnTo>
                  <a:pt x="4731402" y="3276600"/>
                </a:lnTo>
                <a:lnTo>
                  <a:pt x="4694612" y="3263900"/>
                </a:lnTo>
                <a:lnTo>
                  <a:pt x="4658435" y="3263900"/>
                </a:lnTo>
                <a:lnTo>
                  <a:pt x="4587925" y="3238500"/>
                </a:lnTo>
                <a:lnTo>
                  <a:pt x="4553593" y="3238500"/>
                </a:lnTo>
                <a:lnTo>
                  <a:pt x="4486778" y="3213100"/>
                </a:lnTo>
                <a:lnTo>
                  <a:pt x="4422437" y="3187700"/>
                </a:lnTo>
                <a:lnTo>
                  <a:pt x="4360574" y="3162300"/>
                </a:lnTo>
                <a:lnTo>
                  <a:pt x="4301197" y="3136900"/>
                </a:lnTo>
                <a:lnTo>
                  <a:pt x="4244312" y="3098800"/>
                </a:lnTo>
                <a:lnTo>
                  <a:pt x="4216806" y="3086100"/>
                </a:lnTo>
                <a:lnTo>
                  <a:pt x="4189926" y="3073400"/>
                </a:lnTo>
                <a:lnTo>
                  <a:pt x="4163671" y="3048000"/>
                </a:lnTo>
                <a:lnTo>
                  <a:pt x="4138044" y="3035300"/>
                </a:lnTo>
                <a:lnTo>
                  <a:pt x="4113045" y="3009900"/>
                </a:lnTo>
                <a:lnTo>
                  <a:pt x="4088674" y="2997200"/>
                </a:lnTo>
                <a:lnTo>
                  <a:pt x="4064933" y="2971800"/>
                </a:lnTo>
                <a:lnTo>
                  <a:pt x="4041822" y="2959100"/>
                </a:lnTo>
                <a:lnTo>
                  <a:pt x="4019343" y="2933700"/>
                </a:lnTo>
                <a:lnTo>
                  <a:pt x="3997495" y="2908300"/>
                </a:lnTo>
                <a:lnTo>
                  <a:pt x="3976280" y="2895600"/>
                </a:lnTo>
                <a:lnTo>
                  <a:pt x="3955699" y="2870200"/>
                </a:lnTo>
                <a:lnTo>
                  <a:pt x="3935752" y="2844800"/>
                </a:lnTo>
                <a:lnTo>
                  <a:pt x="3916440" y="2819400"/>
                </a:lnTo>
                <a:lnTo>
                  <a:pt x="3897764" y="2806700"/>
                </a:lnTo>
                <a:lnTo>
                  <a:pt x="3862324" y="2755900"/>
                </a:lnTo>
                <a:lnTo>
                  <a:pt x="3829437" y="2705100"/>
                </a:lnTo>
                <a:lnTo>
                  <a:pt x="3799111" y="2654300"/>
                </a:lnTo>
                <a:lnTo>
                  <a:pt x="3771352" y="2590800"/>
                </a:lnTo>
                <a:lnTo>
                  <a:pt x="3758437" y="2565400"/>
                </a:lnTo>
                <a:lnTo>
                  <a:pt x="3734540" y="2514600"/>
                </a:lnTo>
                <a:lnTo>
                  <a:pt x="3713226" y="2463800"/>
                </a:lnTo>
                <a:lnTo>
                  <a:pt x="3703540" y="2425700"/>
                </a:lnTo>
                <a:lnTo>
                  <a:pt x="3694502" y="2400300"/>
                </a:lnTo>
                <a:lnTo>
                  <a:pt x="3686113" y="2374900"/>
                </a:lnTo>
                <a:lnTo>
                  <a:pt x="3678374" y="2336800"/>
                </a:lnTo>
                <a:lnTo>
                  <a:pt x="3671285" y="2311400"/>
                </a:lnTo>
                <a:lnTo>
                  <a:pt x="3664848" y="2286000"/>
                </a:lnTo>
                <a:lnTo>
                  <a:pt x="3659064" y="2247900"/>
                </a:lnTo>
                <a:lnTo>
                  <a:pt x="3653932" y="2222500"/>
                </a:lnTo>
                <a:lnTo>
                  <a:pt x="3649454" y="2197100"/>
                </a:lnTo>
                <a:lnTo>
                  <a:pt x="3645631" y="2159000"/>
                </a:lnTo>
                <a:lnTo>
                  <a:pt x="3642464" y="2133600"/>
                </a:lnTo>
                <a:lnTo>
                  <a:pt x="3639953" y="2095500"/>
                </a:lnTo>
                <a:lnTo>
                  <a:pt x="3638099" y="2070100"/>
                </a:lnTo>
                <a:lnTo>
                  <a:pt x="3636903" y="2044700"/>
                </a:lnTo>
                <a:lnTo>
                  <a:pt x="3636365" y="2006600"/>
                </a:lnTo>
                <a:lnTo>
                  <a:pt x="3636488" y="1981200"/>
                </a:lnTo>
                <a:lnTo>
                  <a:pt x="3637270" y="1943100"/>
                </a:lnTo>
                <a:lnTo>
                  <a:pt x="3638714" y="1917700"/>
                </a:lnTo>
                <a:lnTo>
                  <a:pt x="3640820" y="1879600"/>
                </a:lnTo>
                <a:lnTo>
                  <a:pt x="3643589" y="1854200"/>
                </a:lnTo>
                <a:lnTo>
                  <a:pt x="3647022" y="1816100"/>
                </a:lnTo>
                <a:lnTo>
                  <a:pt x="3651119" y="1790700"/>
                </a:lnTo>
                <a:lnTo>
                  <a:pt x="3655881" y="1752600"/>
                </a:lnTo>
                <a:lnTo>
                  <a:pt x="3661309" y="1727200"/>
                </a:lnTo>
                <a:lnTo>
                  <a:pt x="3667404" y="1689100"/>
                </a:lnTo>
                <a:lnTo>
                  <a:pt x="3674167" y="1663700"/>
                </a:lnTo>
                <a:lnTo>
                  <a:pt x="3681599" y="1625600"/>
                </a:lnTo>
                <a:lnTo>
                  <a:pt x="3689700" y="1600200"/>
                </a:lnTo>
                <a:lnTo>
                  <a:pt x="3698471" y="1562100"/>
                </a:lnTo>
                <a:lnTo>
                  <a:pt x="3707913" y="1536700"/>
                </a:lnTo>
                <a:lnTo>
                  <a:pt x="3718027" y="1498600"/>
                </a:lnTo>
                <a:lnTo>
                  <a:pt x="3728813" y="1473200"/>
                </a:lnTo>
                <a:lnTo>
                  <a:pt x="3740273" y="1435100"/>
                </a:lnTo>
                <a:lnTo>
                  <a:pt x="3752407" y="1409700"/>
                </a:lnTo>
                <a:lnTo>
                  <a:pt x="3765216" y="1384300"/>
                </a:lnTo>
                <a:lnTo>
                  <a:pt x="3778701" y="1346200"/>
                </a:lnTo>
                <a:lnTo>
                  <a:pt x="3792863" y="1320800"/>
                </a:lnTo>
                <a:lnTo>
                  <a:pt x="3807702" y="1282700"/>
                </a:lnTo>
                <a:lnTo>
                  <a:pt x="3823219" y="1257300"/>
                </a:lnTo>
                <a:lnTo>
                  <a:pt x="3839416" y="1219200"/>
                </a:lnTo>
                <a:lnTo>
                  <a:pt x="3856292" y="1193800"/>
                </a:lnTo>
                <a:lnTo>
                  <a:pt x="3873850" y="1168400"/>
                </a:lnTo>
                <a:lnTo>
                  <a:pt x="3892088" y="1130300"/>
                </a:lnTo>
                <a:lnTo>
                  <a:pt x="3911009" y="1104900"/>
                </a:lnTo>
                <a:lnTo>
                  <a:pt x="3930614" y="1079500"/>
                </a:lnTo>
                <a:lnTo>
                  <a:pt x="3950902" y="1054100"/>
                </a:lnTo>
                <a:lnTo>
                  <a:pt x="3971875" y="1016000"/>
                </a:lnTo>
                <a:lnTo>
                  <a:pt x="3993534" y="990600"/>
                </a:lnTo>
                <a:lnTo>
                  <a:pt x="4015879" y="965200"/>
                </a:lnTo>
                <a:lnTo>
                  <a:pt x="4038911" y="939800"/>
                </a:lnTo>
                <a:lnTo>
                  <a:pt x="4062631" y="901700"/>
                </a:lnTo>
                <a:lnTo>
                  <a:pt x="4112140" y="850900"/>
                </a:lnTo>
                <a:lnTo>
                  <a:pt x="4164410" y="800100"/>
                </a:lnTo>
                <a:lnTo>
                  <a:pt x="4219448" y="749300"/>
                </a:lnTo>
                <a:lnTo>
                  <a:pt x="4248008" y="723900"/>
                </a:lnTo>
                <a:lnTo>
                  <a:pt x="4277262" y="698500"/>
                </a:lnTo>
                <a:lnTo>
                  <a:pt x="4307211" y="673100"/>
                </a:lnTo>
                <a:lnTo>
                  <a:pt x="4337857" y="647700"/>
                </a:lnTo>
                <a:lnTo>
                  <a:pt x="4369200" y="622300"/>
                </a:lnTo>
                <a:lnTo>
                  <a:pt x="4401240" y="596900"/>
                </a:lnTo>
                <a:lnTo>
                  <a:pt x="4433979" y="584200"/>
                </a:lnTo>
                <a:lnTo>
                  <a:pt x="4467418" y="558800"/>
                </a:lnTo>
                <a:lnTo>
                  <a:pt x="4501556" y="533400"/>
                </a:lnTo>
                <a:lnTo>
                  <a:pt x="4536396" y="520700"/>
                </a:lnTo>
                <a:lnTo>
                  <a:pt x="4571938" y="495300"/>
                </a:lnTo>
                <a:lnTo>
                  <a:pt x="4608182" y="469900"/>
                </a:lnTo>
                <a:lnTo>
                  <a:pt x="4645130" y="457200"/>
                </a:lnTo>
                <a:lnTo>
                  <a:pt x="4682782" y="431800"/>
                </a:lnTo>
                <a:lnTo>
                  <a:pt x="4721140" y="419100"/>
                </a:lnTo>
                <a:lnTo>
                  <a:pt x="4760203" y="393700"/>
                </a:lnTo>
                <a:lnTo>
                  <a:pt x="4840451" y="368300"/>
                </a:lnTo>
                <a:lnTo>
                  <a:pt x="4881637" y="342900"/>
                </a:lnTo>
                <a:lnTo>
                  <a:pt x="5053481" y="292100"/>
                </a:lnTo>
                <a:lnTo>
                  <a:pt x="5236724" y="241300"/>
                </a:lnTo>
                <a:lnTo>
                  <a:pt x="5381668" y="203200"/>
                </a:lnTo>
                <a:lnTo>
                  <a:pt x="5431418" y="203200"/>
                </a:lnTo>
                <a:lnTo>
                  <a:pt x="5481887" y="190500"/>
                </a:lnTo>
                <a:lnTo>
                  <a:pt x="5533076" y="190500"/>
                </a:lnTo>
                <a:lnTo>
                  <a:pt x="5584985" y="177800"/>
                </a:lnTo>
                <a:lnTo>
                  <a:pt x="5637615" y="177800"/>
                </a:lnTo>
                <a:lnTo>
                  <a:pt x="5690968" y="165100"/>
                </a:lnTo>
                <a:lnTo>
                  <a:pt x="5811338" y="165100"/>
                </a:lnTo>
                <a:lnTo>
                  <a:pt x="5811338" y="0"/>
                </a:lnTo>
                <a:close/>
              </a:path>
              <a:path w="5811519" h="11303000">
                <a:moveTo>
                  <a:pt x="5811338" y="3162300"/>
                </a:moveTo>
                <a:lnTo>
                  <a:pt x="5796224" y="3175000"/>
                </a:lnTo>
                <a:lnTo>
                  <a:pt x="5497562" y="3251200"/>
                </a:lnTo>
                <a:lnTo>
                  <a:pt x="5449872" y="3251200"/>
                </a:lnTo>
                <a:lnTo>
                  <a:pt x="5356290" y="3276600"/>
                </a:lnTo>
                <a:lnTo>
                  <a:pt x="5310399" y="3276600"/>
                </a:lnTo>
                <a:lnTo>
                  <a:pt x="5265109" y="3289300"/>
                </a:lnTo>
                <a:lnTo>
                  <a:pt x="5132853" y="3289300"/>
                </a:lnTo>
                <a:lnTo>
                  <a:pt x="5089975" y="3302000"/>
                </a:lnTo>
                <a:lnTo>
                  <a:pt x="5811338" y="3302000"/>
                </a:lnTo>
                <a:lnTo>
                  <a:pt x="5811338" y="3162300"/>
                </a:lnTo>
                <a:close/>
              </a:path>
            </a:pathLst>
          </a:custGeom>
          <a:solidFill>
            <a:srgbClr val="F4FF78"/>
          </a:solidFill>
        </p:spPr>
        <p:txBody>
          <a:bodyPr wrap="square" lIns="0" tIns="0" rIns="0" bIns="0" rtlCol="0"/>
          <a:lstStyle/>
          <a:p>
            <a:pPr defTabSz="415869"/>
            <a:endParaRPr sz="819" kern="0">
              <a:solidFill>
                <a:sysClr val="windowText" lastClr="000000"/>
              </a:solidFill>
              <a:latin typeface="Calibri"/>
            </a:endParaRPr>
          </a:p>
        </p:txBody>
      </p:sp>
      <p:sp>
        <p:nvSpPr>
          <p:cNvPr id="3" name="object 3"/>
          <p:cNvSpPr txBox="1"/>
          <p:nvPr/>
        </p:nvSpPr>
        <p:spPr>
          <a:xfrm>
            <a:off x="1283912" y="4343288"/>
            <a:ext cx="2161612" cy="559830"/>
          </a:xfrm>
          <a:prstGeom prst="rect">
            <a:avLst/>
          </a:prstGeom>
        </p:spPr>
        <p:txBody>
          <a:bodyPr vert="horz" wrap="square" lIns="0" tIns="5776" rIns="0" bIns="0" rtlCol="0" anchor="t">
            <a:spAutoFit/>
          </a:bodyPr>
          <a:lstStyle/>
          <a:p>
            <a:pPr marL="5776" defTabSz="415869">
              <a:spcBef>
                <a:spcPts val="46"/>
              </a:spcBef>
            </a:pPr>
            <a:r>
              <a:rPr lang="en-GB" sz="1200" kern="0" spc="-5" dirty="0">
                <a:solidFill>
                  <a:srgbClr val="F4FF78"/>
                </a:solidFill>
                <a:latin typeface="Tahoma"/>
                <a:ea typeface="Tahoma"/>
                <a:cs typeface="Tahoma"/>
              </a:rPr>
              <a:t>‘Google’ Dave Hazlehurst </a:t>
            </a:r>
          </a:p>
          <a:p>
            <a:pPr marL="5776" defTabSz="415869">
              <a:spcBef>
                <a:spcPts val="46"/>
              </a:spcBef>
            </a:pPr>
            <a:r>
              <a:rPr lang="en-GB" sz="1200" kern="0" spc="-5" dirty="0">
                <a:solidFill>
                  <a:srgbClr val="F4FF78"/>
                </a:solidFill>
                <a:latin typeface="Tahoma"/>
                <a:ea typeface="Tahoma"/>
                <a:cs typeface="Tahoma"/>
              </a:rPr>
              <a:t>Experience Partner</a:t>
            </a:r>
          </a:p>
          <a:p>
            <a:pPr marL="5776" defTabSz="415869">
              <a:spcBef>
                <a:spcPts val="46"/>
              </a:spcBef>
            </a:pPr>
            <a:r>
              <a:rPr lang="en-GB" sz="1200" kern="0" spc="-5" dirty="0">
                <a:solidFill>
                  <a:srgbClr val="F4FF78"/>
                </a:solidFill>
                <a:latin typeface="Tahoma"/>
                <a:ea typeface="Tahoma"/>
                <a:cs typeface="Tahoma"/>
              </a:rPr>
              <a:t>dave@agentic-people.com</a:t>
            </a:r>
          </a:p>
        </p:txBody>
      </p:sp>
      <p:pic>
        <p:nvPicPr>
          <p:cNvPr id="9" name="object 7" descr="A yellow star with black background&#10;&#10;AI-generated content may be incorrect.">
            <a:extLst>
              <a:ext uri="{FF2B5EF4-FFF2-40B4-BE49-F238E27FC236}">
                <a16:creationId xmlns:a16="http://schemas.microsoft.com/office/drawing/2014/main" id="{A062E9E2-8818-33F8-9BA8-16DF515B72D7}"/>
              </a:ext>
            </a:extLst>
          </p:cNvPr>
          <p:cNvPicPr/>
          <p:nvPr/>
        </p:nvPicPr>
        <p:blipFill>
          <a:blip r:embed="rId3" cstate="print"/>
          <a:stretch>
            <a:fillRect/>
          </a:stretch>
        </p:blipFill>
        <p:spPr>
          <a:xfrm>
            <a:off x="305092" y="4341106"/>
            <a:ext cx="481547" cy="484987"/>
          </a:xfrm>
          <a:prstGeom prst="rect">
            <a:avLst/>
          </a:prstGeom>
        </p:spPr>
      </p:pic>
      <p:pic>
        <p:nvPicPr>
          <p:cNvPr id="5" name="Picture 4">
            <a:extLst>
              <a:ext uri="{FF2B5EF4-FFF2-40B4-BE49-F238E27FC236}">
                <a16:creationId xmlns:a16="http://schemas.microsoft.com/office/drawing/2014/main" id="{C30BA7E7-0242-C9B7-9186-AF00F64FEDF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03499" y="613081"/>
            <a:ext cx="5265419" cy="2390287"/>
          </a:xfrm>
          <a:prstGeom prst="rect">
            <a:avLst/>
          </a:prstGeom>
        </p:spPr>
      </p:pic>
      <p:sp>
        <p:nvSpPr>
          <p:cNvPr id="6" name="object 3">
            <a:extLst>
              <a:ext uri="{FF2B5EF4-FFF2-40B4-BE49-F238E27FC236}">
                <a16:creationId xmlns:a16="http://schemas.microsoft.com/office/drawing/2014/main" id="{AF87F59B-CEDC-6028-1442-01AF4C1AAF2E}"/>
              </a:ext>
            </a:extLst>
          </p:cNvPr>
          <p:cNvSpPr txBox="1"/>
          <p:nvPr/>
        </p:nvSpPr>
        <p:spPr>
          <a:xfrm>
            <a:off x="3445524" y="4343288"/>
            <a:ext cx="2161611" cy="559830"/>
          </a:xfrm>
          <a:prstGeom prst="rect">
            <a:avLst/>
          </a:prstGeom>
        </p:spPr>
        <p:txBody>
          <a:bodyPr vert="horz" wrap="square" lIns="0" tIns="5776" rIns="0" bIns="0" rtlCol="0" anchor="t">
            <a:spAutoFit/>
          </a:bodyPr>
          <a:lstStyle/>
          <a:p>
            <a:pPr marL="5776" defTabSz="415869">
              <a:spcBef>
                <a:spcPts val="46"/>
              </a:spcBef>
            </a:pPr>
            <a:r>
              <a:rPr lang="en-GB" sz="1200" kern="0" spc="-5" dirty="0">
                <a:solidFill>
                  <a:srgbClr val="F4FF78"/>
                </a:solidFill>
                <a:latin typeface="Tahoma"/>
                <a:ea typeface="Tahoma"/>
                <a:cs typeface="Tahoma"/>
              </a:rPr>
              <a:t>Nat Hughes </a:t>
            </a:r>
          </a:p>
          <a:p>
            <a:pPr marL="5776" defTabSz="415869">
              <a:spcBef>
                <a:spcPts val="46"/>
              </a:spcBef>
            </a:pPr>
            <a:r>
              <a:rPr lang="en-GB" sz="1200" kern="0" spc="-5" dirty="0">
                <a:solidFill>
                  <a:srgbClr val="F4FF78"/>
                </a:solidFill>
                <a:latin typeface="Tahoma"/>
                <a:ea typeface="Tahoma"/>
                <a:cs typeface="Tahoma"/>
              </a:rPr>
              <a:t>Strategy Partner</a:t>
            </a:r>
          </a:p>
          <a:p>
            <a:pPr marL="5776" defTabSz="415869">
              <a:spcBef>
                <a:spcPts val="46"/>
              </a:spcBef>
            </a:pPr>
            <a:r>
              <a:rPr lang="en-GB" sz="1200" kern="0" spc="-5" dirty="0">
                <a:solidFill>
                  <a:srgbClr val="F4FF78"/>
                </a:solidFill>
                <a:latin typeface="Tahoma"/>
                <a:ea typeface="Tahoma"/>
                <a:cs typeface="Tahoma"/>
              </a:rPr>
              <a:t>nat@agentic-people.com</a:t>
            </a:r>
          </a:p>
        </p:txBody>
      </p:sp>
      <p:pic>
        <p:nvPicPr>
          <p:cNvPr id="10" name="Picture 9">
            <a:extLst>
              <a:ext uri="{FF2B5EF4-FFF2-40B4-BE49-F238E27FC236}">
                <a16:creationId xmlns:a16="http://schemas.microsoft.com/office/drawing/2014/main" id="{9686496B-BE17-CBF3-6FC0-CEA7BB2F45C1}"/>
              </a:ext>
            </a:extLst>
          </p:cNvPr>
          <p:cNvPicPr>
            <a:picLocks noChangeAspect="1"/>
          </p:cNvPicPr>
          <p:nvPr/>
        </p:nvPicPr>
        <p:blipFill>
          <a:blip r:embed="rId5"/>
          <a:stretch>
            <a:fillRect/>
          </a:stretch>
        </p:blipFill>
        <p:spPr>
          <a:xfrm>
            <a:off x="5536898" y="4341105"/>
            <a:ext cx="610525" cy="6105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DCB53EF-2A44-1F01-FBF5-E294706768D5}"/>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9DCDE2A-AE9C-ABC0-9319-B11076B2BF66}"/>
              </a:ext>
            </a:extLst>
          </p:cNvPr>
          <p:cNvSpPr/>
          <p:nvPr/>
        </p:nvSpPr>
        <p:spPr>
          <a:xfrm>
            <a:off x="321" y="0"/>
            <a:ext cx="9143358"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2F2F2"/>
          </a:solidFill>
        </p:spPr>
        <p:txBody>
          <a:bodyPr wrap="square" lIns="0" tIns="0" rIns="0" bIns="0" rtlCol="0"/>
          <a:lstStyle/>
          <a:p>
            <a:pPr marL="0" marR="0" lvl="0" indent="0" algn="l" defTabSz="415869" rtl="0" eaLnBrk="1" fontAlgn="auto" latinLnBrk="0" hangingPunct="1">
              <a:lnSpc>
                <a:spcPct val="100000"/>
              </a:lnSpc>
              <a:spcBef>
                <a:spcPts val="0"/>
              </a:spcBef>
              <a:spcAft>
                <a:spcPts val="0"/>
              </a:spcAft>
              <a:buClrTx/>
              <a:buSzTx/>
              <a:buFontTx/>
              <a:buNone/>
              <a:tabLst/>
              <a:defRPr/>
            </a:pPr>
            <a:endParaRPr kumimoji="0" lang="en-GB" sz="728" b="0" i="0" u="none" strike="noStrike" kern="0" cap="none" spc="0" normalizeH="0" baseline="0" noProof="0">
              <a:ln>
                <a:noFill/>
              </a:ln>
              <a:solidFill>
                <a:sysClr val="windowText" lastClr="000000"/>
              </a:solidFill>
              <a:effectLst/>
              <a:uLnTx/>
              <a:uFillTx/>
              <a:latin typeface="Calibri"/>
              <a:ea typeface="+mn-ea"/>
              <a:cs typeface="+mn-cs"/>
            </a:endParaRPr>
          </a:p>
        </p:txBody>
      </p:sp>
      <p:grpSp>
        <p:nvGrpSpPr>
          <p:cNvPr id="3" name="object 3">
            <a:extLst>
              <a:ext uri="{FF2B5EF4-FFF2-40B4-BE49-F238E27FC236}">
                <a16:creationId xmlns:a16="http://schemas.microsoft.com/office/drawing/2014/main" id="{580D94D1-4E51-313F-13B6-FAE854F06B5A}"/>
              </a:ext>
            </a:extLst>
          </p:cNvPr>
          <p:cNvGrpSpPr/>
          <p:nvPr/>
        </p:nvGrpSpPr>
        <p:grpSpPr>
          <a:xfrm>
            <a:off x="321" y="0"/>
            <a:ext cx="9143358" cy="5143500"/>
            <a:chOff x="0" y="0"/>
            <a:chExt cx="20104100" cy="11309349"/>
          </a:xfrm>
        </p:grpSpPr>
        <p:pic>
          <p:nvPicPr>
            <p:cNvPr id="4" name="object 4">
              <a:extLst>
                <a:ext uri="{FF2B5EF4-FFF2-40B4-BE49-F238E27FC236}">
                  <a16:creationId xmlns:a16="http://schemas.microsoft.com/office/drawing/2014/main" id="{8DD505C6-00FC-C870-D4F4-26CF6B0B2D45}"/>
                </a:ext>
              </a:extLst>
            </p:cNvPr>
            <p:cNvPicPr/>
            <p:nvPr/>
          </p:nvPicPr>
          <p:blipFill>
            <a:blip r:embed="rId3" cstate="print"/>
            <a:stretch>
              <a:fillRect/>
            </a:stretch>
          </p:blipFill>
          <p:spPr>
            <a:xfrm>
              <a:off x="0" y="0"/>
              <a:ext cx="20104100" cy="11308556"/>
            </a:xfrm>
            <a:prstGeom prst="rect">
              <a:avLst/>
            </a:prstGeom>
          </p:spPr>
        </p:pic>
        <p:sp>
          <p:nvSpPr>
            <p:cNvPr id="5" name="object 5">
              <a:extLst>
                <a:ext uri="{FF2B5EF4-FFF2-40B4-BE49-F238E27FC236}">
                  <a16:creationId xmlns:a16="http://schemas.microsoft.com/office/drawing/2014/main" id="{5471D803-EA6E-65FD-CDAD-BF297540148C}"/>
                </a:ext>
              </a:extLst>
            </p:cNvPr>
            <p:cNvSpPr/>
            <p:nvPr/>
          </p:nvSpPr>
          <p:spPr>
            <a:xfrm>
              <a:off x="2590800" y="0"/>
              <a:ext cx="15646400" cy="11309349"/>
            </a:xfrm>
            <a:custGeom>
              <a:avLst/>
              <a:gdLst/>
              <a:ahLst/>
              <a:cxnLst/>
              <a:rect l="l" t="t" r="r" b="b"/>
              <a:pathLst>
                <a:path w="19350355" h="10554970">
                  <a:moveTo>
                    <a:pt x="19350196" y="0"/>
                  </a:moveTo>
                  <a:lnTo>
                    <a:pt x="0" y="0"/>
                  </a:lnTo>
                  <a:lnTo>
                    <a:pt x="0" y="10554652"/>
                  </a:lnTo>
                  <a:lnTo>
                    <a:pt x="19350196" y="10554652"/>
                  </a:lnTo>
                  <a:lnTo>
                    <a:pt x="19350196" y="0"/>
                  </a:lnTo>
                  <a:close/>
                </a:path>
              </a:pathLst>
            </a:custGeom>
            <a:solidFill>
              <a:srgbClr val="E5E5E5"/>
            </a:solidFill>
          </p:spPr>
          <p:txBody>
            <a:bodyPr wrap="square" lIns="0" tIns="0" rIns="0" bIns="0" rtlCol="0"/>
            <a:lstStyle/>
            <a:p>
              <a:pPr marL="0" marR="0" lvl="0" indent="0" algn="l" defTabSz="415869" rtl="0" eaLnBrk="1" fontAlgn="auto" latinLnBrk="0" hangingPunct="1">
                <a:lnSpc>
                  <a:spcPct val="100000"/>
                </a:lnSpc>
                <a:spcBef>
                  <a:spcPts val="0"/>
                </a:spcBef>
                <a:spcAft>
                  <a:spcPts val="0"/>
                </a:spcAft>
                <a:buClrTx/>
                <a:buSzTx/>
                <a:buFontTx/>
                <a:buNone/>
                <a:tabLst/>
                <a:defRPr/>
              </a:pPr>
              <a:endParaRPr kumimoji="0" sz="728"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6" name="object 6">
              <a:extLst>
                <a:ext uri="{FF2B5EF4-FFF2-40B4-BE49-F238E27FC236}">
                  <a16:creationId xmlns:a16="http://schemas.microsoft.com/office/drawing/2014/main" id="{7BE4E691-5B7D-FE07-D44E-03633A84A791}"/>
                </a:ext>
              </a:extLst>
            </p:cNvPr>
            <p:cNvPicPr/>
            <p:nvPr/>
          </p:nvPicPr>
          <p:blipFill>
            <a:blip r:embed="rId4" cstate="print"/>
            <a:stretch>
              <a:fillRect/>
            </a:stretch>
          </p:blipFill>
          <p:spPr>
            <a:xfrm>
              <a:off x="514314" y="10234955"/>
              <a:ext cx="1237251" cy="561485"/>
            </a:xfrm>
            <a:prstGeom prst="rect">
              <a:avLst/>
            </a:prstGeom>
          </p:spPr>
        </p:pic>
        <p:pic>
          <p:nvPicPr>
            <p:cNvPr id="7" name="object 7">
              <a:extLst>
                <a:ext uri="{FF2B5EF4-FFF2-40B4-BE49-F238E27FC236}">
                  <a16:creationId xmlns:a16="http://schemas.microsoft.com/office/drawing/2014/main" id="{2D2B80DC-F48A-1520-F0C8-E4313865C6F6}"/>
                </a:ext>
              </a:extLst>
            </p:cNvPr>
            <p:cNvPicPr/>
            <p:nvPr/>
          </p:nvPicPr>
          <p:blipFill>
            <a:blip r:embed="rId5" cstate="print"/>
            <a:stretch>
              <a:fillRect/>
            </a:stretch>
          </p:blipFill>
          <p:spPr>
            <a:xfrm>
              <a:off x="19051153" y="10243418"/>
              <a:ext cx="453759" cy="457969"/>
            </a:xfrm>
            <a:prstGeom prst="rect">
              <a:avLst/>
            </a:prstGeom>
          </p:spPr>
        </p:pic>
      </p:grpSp>
      <p:pic>
        <p:nvPicPr>
          <p:cNvPr id="13" name="Picture 12" descr="A group of black and white logos&#10;&#10;AI-generated content may be incorrect.">
            <a:extLst>
              <a:ext uri="{FF2B5EF4-FFF2-40B4-BE49-F238E27FC236}">
                <a16:creationId xmlns:a16="http://schemas.microsoft.com/office/drawing/2014/main" id="{EC67DB4B-7825-5C3F-6A23-78703C0A691E}"/>
              </a:ext>
            </a:extLst>
          </p:cNvPr>
          <p:cNvPicPr>
            <a:picLocks noChangeAspect="1"/>
          </p:cNvPicPr>
          <p:nvPr/>
        </p:nvPicPr>
        <p:blipFill>
          <a:blip r:embed="rId6">
            <a:extLst>
              <a:ext uri="{28A0092B-C50C-407E-A947-70E740481C1C}">
                <a14:useLocalDpi xmlns:a14="http://schemas.microsoft.com/office/drawing/2010/main" val="0"/>
              </a:ext>
            </a:extLst>
          </a:blip>
          <a:srcRect r="5269"/>
          <a:stretch>
            <a:fillRect/>
          </a:stretch>
        </p:blipFill>
        <p:spPr>
          <a:xfrm>
            <a:off x="1949010" y="919655"/>
            <a:ext cx="5140007" cy="2955222"/>
          </a:xfrm>
          <a:prstGeom prst="rect">
            <a:avLst/>
          </a:prstGeom>
          <a:ln>
            <a:noFill/>
          </a:ln>
        </p:spPr>
      </p:pic>
      <p:sp>
        <p:nvSpPr>
          <p:cNvPr id="19" name="Title 1">
            <a:extLst>
              <a:ext uri="{FF2B5EF4-FFF2-40B4-BE49-F238E27FC236}">
                <a16:creationId xmlns:a16="http://schemas.microsoft.com/office/drawing/2014/main" id="{CD089DFD-05FE-CEE9-E38B-03B17BE87CA2}"/>
              </a:ext>
            </a:extLst>
          </p:cNvPr>
          <p:cNvSpPr txBox="1">
            <a:spLocks/>
          </p:cNvSpPr>
          <p:nvPr/>
        </p:nvSpPr>
        <p:spPr>
          <a:xfrm>
            <a:off x="1233470" y="99699"/>
            <a:ext cx="6368159" cy="755848"/>
          </a:xfrm>
          <a:prstGeom prst="rect">
            <a:avLst/>
          </a:prstGeom>
        </p:spPr>
        <p:txBody>
          <a:bodyPr wrap="square" lIns="0" tIns="0" rIns="0" bIns="0" anchor="t">
            <a:spAutoFit/>
          </a:bodyPr>
          <a:lstStyle>
            <a:lvl1pPr>
              <a:defRPr>
                <a:latin typeface="+mj-lt"/>
                <a:ea typeface="+mj-ea"/>
                <a:cs typeface="+mj-cs"/>
              </a:defRPr>
            </a:lvl1pPr>
          </a:lstStyle>
          <a:p>
            <a:pPr marL="0" marR="0" lvl="0" indent="0" algn="ctr" defTabSz="415869" rtl="0" eaLnBrk="1" fontAlgn="auto" latinLnBrk="0" hangingPunct="1">
              <a:lnSpc>
                <a:spcPct val="100000"/>
              </a:lnSpc>
              <a:spcBef>
                <a:spcPts val="0"/>
              </a:spcBef>
              <a:spcAft>
                <a:spcPts val="0"/>
              </a:spcAft>
              <a:buClrTx/>
              <a:buSzTx/>
              <a:buFontTx/>
              <a:buNone/>
              <a:tabLst/>
              <a:defRPr/>
            </a:pPr>
            <a:r>
              <a:rPr kumimoji="0" lang="en-GB" sz="2456" b="1" i="0" u="none" strike="noStrike" kern="0" cap="none" spc="0" normalizeH="0" baseline="0" noProof="0">
                <a:ln>
                  <a:noFill/>
                </a:ln>
                <a:solidFill>
                  <a:sysClr val="windowText" lastClr="000000"/>
                </a:solidFill>
                <a:effectLst/>
                <a:uLnTx/>
                <a:uFillTx/>
                <a:latin typeface="Babe Sans" pitchFamily="2" charset="0"/>
                <a:ea typeface="+mj-ea"/>
                <a:cs typeface="+mj-cs"/>
              </a:rPr>
              <a:t>100+ years</a:t>
            </a:r>
            <a:r>
              <a:rPr kumimoji="0" lang="en-GB" sz="2456" b="0" i="0" u="none" strike="noStrike" kern="0" cap="none" spc="0" normalizeH="0" baseline="0" noProof="0">
                <a:ln>
                  <a:noFill/>
                </a:ln>
                <a:solidFill>
                  <a:sysClr val="windowText" lastClr="000000"/>
                </a:solidFill>
                <a:effectLst/>
                <a:uLnTx/>
                <a:uFillTx/>
                <a:latin typeface="Babe Sans" pitchFamily="2" charset="0"/>
                <a:ea typeface="+mj-ea"/>
                <a:cs typeface="+mj-cs"/>
              </a:rPr>
              <a:t> of combined brand and communications experience</a:t>
            </a:r>
            <a:endParaRPr kumimoji="0" lang="en-GB" sz="3002" b="0" i="0" u="none" strike="noStrike" kern="0" cap="none" spc="0" normalizeH="0" baseline="0" noProof="0">
              <a:ln>
                <a:noFill/>
              </a:ln>
              <a:solidFill>
                <a:sysClr val="windowText" lastClr="000000"/>
              </a:solidFill>
              <a:effectLst/>
              <a:uLnTx/>
              <a:uFillTx/>
              <a:latin typeface="Babe Sans" pitchFamily="2" charset="0"/>
              <a:ea typeface="+mj-ea"/>
              <a:cs typeface="+mj-cs"/>
            </a:endParaRPr>
          </a:p>
        </p:txBody>
      </p:sp>
      <p:sp>
        <p:nvSpPr>
          <p:cNvPr id="16" name="Rectangle 15">
            <a:extLst>
              <a:ext uri="{FF2B5EF4-FFF2-40B4-BE49-F238E27FC236}">
                <a16:creationId xmlns:a16="http://schemas.microsoft.com/office/drawing/2014/main" id="{B060D89B-483A-8891-A31A-94060AC914ED}"/>
              </a:ext>
            </a:extLst>
          </p:cNvPr>
          <p:cNvSpPr/>
          <p:nvPr/>
        </p:nvSpPr>
        <p:spPr>
          <a:xfrm>
            <a:off x="1949010" y="4085222"/>
            <a:ext cx="5140007" cy="23795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45592" tIns="0" rIns="245592" bIns="0" rtlCol="0" anchor="t">
            <a:spAutoFit/>
          </a:bodyPr>
          <a:lstStyle/>
          <a:p>
            <a:pPr marL="0" marR="0" lvl="0" indent="0" algn="ctr" defTabSz="415869" rtl="0" eaLnBrk="1" fontAlgn="auto" latinLnBrk="0" hangingPunct="1">
              <a:lnSpc>
                <a:spcPct val="80000"/>
              </a:lnSpc>
              <a:spcBef>
                <a:spcPts val="0"/>
              </a:spcBef>
              <a:spcAft>
                <a:spcPts val="682"/>
              </a:spcAft>
              <a:buClrTx/>
              <a:buSzTx/>
              <a:buFontTx/>
              <a:buNone/>
              <a:tabLst/>
              <a:defRPr/>
            </a:pPr>
            <a:r>
              <a:rPr kumimoji="0" lang="en-US" sz="1819" b="1" i="0" u="none" strike="noStrike" kern="800" cap="none" spc="0" normalizeH="0" baseline="0" noProof="0">
                <a:ln>
                  <a:noFill/>
                </a:ln>
                <a:solidFill>
                  <a:srgbClr val="000000"/>
                </a:solidFill>
                <a:effectLst/>
                <a:uLnTx/>
                <a:uFillTx/>
                <a:latin typeface="Babe Sans" pitchFamily="2" charset="0"/>
                <a:ea typeface="+mn-ea"/>
                <a:cs typeface="+mn-cs"/>
              </a:rPr>
              <a:t>97 MAJOR AWARDS IN THE LAST FIVE YEARS</a:t>
            </a:r>
            <a:endParaRPr kumimoji="0" lang="en-US" sz="1819" b="0" i="0" u="none" strike="noStrike" kern="1200" cap="none" spc="0" normalizeH="0" baseline="0" noProof="0">
              <a:ln>
                <a:noFill/>
              </a:ln>
              <a:solidFill>
                <a:srgbClr val="000000"/>
              </a:solidFill>
              <a:effectLst/>
              <a:uLnTx/>
              <a:uFillTx/>
              <a:latin typeface="Babe Sans" pitchFamily="2" charset="0"/>
              <a:ea typeface="+mn-ea"/>
              <a:cs typeface="+mn-cs"/>
            </a:endParaRPr>
          </a:p>
        </p:txBody>
      </p:sp>
      <p:sp>
        <p:nvSpPr>
          <p:cNvPr id="18" name="TextBox 17">
            <a:extLst>
              <a:ext uri="{FF2B5EF4-FFF2-40B4-BE49-F238E27FC236}">
                <a16:creationId xmlns:a16="http://schemas.microsoft.com/office/drawing/2014/main" id="{3AEB29ED-D84C-9E00-FDB9-E005AE7D52FE}"/>
              </a:ext>
            </a:extLst>
          </p:cNvPr>
          <p:cNvSpPr txBox="1"/>
          <p:nvPr/>
        </p:nvSpPr>
        <p:spPr>
          <a:xfrm>
            <a:off x="2137429" y="2353473"/>
            <a:ext cx="4874917" cy="218393"/>
          </a:xfrm>
          <a:prstGeom prst="rect">
            <a:avLst/>
          </a:prstGeom>
          <a:noFill/>
        </p:spPr>
        <p:txBody>
          <a:bodyPr wrap="square">
            <a:spAutoFit/>
          </a:bodyPr>
          <a:lstStyle/>
          <a:p>
            <a:pPr marL="0" marR="0" lvl="0" indent="0" algn="l" defTabSz="415869" rtl="0" eaLnBrk="1" fontAlgn="auto" latinLnBrk="0" hangingPunct="1">
              <a:lnSpc>
                <a:spcPct val="100000"/>
              </a:lnSpc>
              <a:spcBef>
                <a:spcPts val="0"/>
              </a:spcBef>
              <a:spcAft>
                <a:spcPts val="0"/>
              </a:spcAft>
              <a:buClrTx/>
              <a:buSzTx/>
              <a:buFontTx/>
              <a:buNone/>
              <a:tabLst/>
              <a:defRPr/>
            </a:pPr>
            <a:r>
              <a:rPr kumimoji="0" lang="en-GB" sz="819" b="0" i="0" u="none" strike="noStrike" kern="0" cap="none" spc="0" normalizeH="0" baseline="0" noProof="0">
                <a:ln>
                  <a:noFill/>
                </a:ln>
                <a:solidFill>
                  <a:srgbClr val="000000"/>
                </a:solidFill>
                <a:effectLst/>
                <a:uLnTx/>
                <a:uFillTx/>
                <a:latin typeface="-webkit-standard"/>
                <a:ea typeface="+mn-ea"/>
                <a:cs typeface="+mn-cs"/>
              </a:rPr>
              <a:t> </a:t>
            </a:r>
            <a:endParaRPr kumimoji="0" lang="en-US" sz="819" b="0" i="0" u="none" strike="noStrike" kern="0" cap="none" spc="0" normalizeH="0" baseline="0" noProof="0">
              <a:ln>
                <a:noFill/>
              </a:ln>
              <a:solidFill>
                <a:sysClr val="windowText" lastClr="000000"/>
              </a:solidFill>
              <a:effectLst/>
              <a:uLnTx/>
              <a:uFillTx/>
              <a:latin typeface="Calibri"/>
              <a:ea typeface="+mn-ea"/>
              <a:cs typeface="+mn-cs"/>
            </a:endParaRPr>
          </a:p>
        </p:txBody>
      </p:sp>
      <p:pic>
        <p:nvPicPr>
          <p:cNvPr id="23" name="Picture 22" descr="A black and white logo&#10;&#10;AI-generated content may be incorrect.">
            <a:extLst>
              <a:ext uri="{FF2B5EF4-FFF2-40B4-BE49-F238E27FC236}">
                <a16:creationId xmlns:a16="http://schemas.microsoft.com/office/drawing/2014/main" id="{80B69154-5F21-6975-0CDD-BA1D12A2FF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76403" y="4404047"/>
            <a:ext cx="3682295" cy="595942"/>
          </a:xfrm>
          <a:prstGeom prst="rect">
            <a:avLst/>
          </a:prstGeom>
        </p:spPr>
      </p:pic>
    </p:spTree>
    <p:extLst>
      <p:ext uri="{BB962C8B-B14F-4D97-AF65-F5344CB8AC3E}">
        <p14:creationId xmlns:p14="http://schemas.microsoft.com/office/powerpoint/2010/main" val="1006853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0D0D0D"/>
        </a:solidFill>
        <a:effectLst/>
      </p:bgPr>
    </p:bg>
    <p:spTree>
      <p:nvGrpSpPr>
        <p:cNvPr id="1" name=""/>
        <p:cNvGrpSpPr/>
        <p:nvPr/>
      </p:nvGrpSpPr>
      <p:grpSpPr>
        <a:xfrm>
          <a:off x="0" y="0"/>
          <a:ext cx="0" cy="0"/>
          <a:chOff x="0" y="0"/>
          <a:chExt cx="0" cy="0"/>
        </a:xfrm>
      </p:grpSpPr>
      <p:sp>
        <p:nvSpPr>
          <p:cNvPr id="4" name="Text 2"/>
          <p:cNvSpPr/>
          <p:nvPr/>
        </p:nvSpPr>
        <p:spPr>
          <a:xfrm>
            <a:off x="347472" y="566928"/>
            <a:ext cx="8412480" cy="658368"/>
          </a:xfrm>
          <a:prstGeom prst="rect">
            <a:avLst/>
          </a:prstGeom>
          <a:noFill/>
          <a:ln/>
        </p:spPr>
        <p:txBody>
          <a:bodyPr wrap="square" rtlCol="0" anchor="ctr"/>
          <a:lstStyle/>
          <a:p>
            <a:pPr marL="0" indent="0">
              <a:buNone/>
            </a:pPr>
            <a:r>
              <a:rPr lang="en-US" sz="3000" dirty="0">
                <a:solidFill>
                  <a:srgbClr val="FFFFFF"/>
                </a:solidFill>
                <a:latin typeface="Babe Sans" pitchFamily="50" charset="0"/>
                <a:ea typeface="Georgia" pitchFamily="34" charset="-122"/>
                <a:cs typeface="Georgia" pitchFamily="34" charset="-120"/>
              </a:rPr>
              <a:t>What we're seeing in the market.</a:t>
            </a:r>
            <a:endParaRPr lang="en-US" sz="3000" dirty="0">
              <a:latin typeface="Babe Sans" pitchFamily="50" charset="0"/>
            </a:endParaRPr>
          </a:p>
        </p:txBody>
      </p:sp>
      <p:sp>
        <p:nvSpPr>
          <p:cNvPr id="5" name="Shape 3"/>
          <p:cNvSpPr/>
          <p:nvPr/>
        </p:nvSpPr>
        <p:spPr>
          <a:xfrm>
            <a:off x="347472" y="1353312"/>
            <a:ext cx="2633472" cy="3310128"/>
          </a:xfrm>
          <a:prstGeom prst="roundRect">
            <a:avLst>
              <a:gd name="adj" fmla="val 2778"/>
            </a:avLst>
          </a:prstGeom>
          <a:solidFill>
            <a:srgbClr val="1A1A1A"/>
          </a:solidFill>
          <a:ln w="6350">
            <a:solidFill>
              <a:srgbClr val="2A2A2A"/>
            </a:solidFill>
            <a:prstDash val="solid"/>
          </a:ln>
        </p:spPr>
        <p:txBody>
          <a:bodyPr/>
          <a:lstStyle/>
          <a:p>
            <a:endParaRPr lang="en-GB"/>
          </a:p>
        </p:txBody>
      </p:sp>
      <p:sp>
        <p:nvSpPr>
          <p:cNvPr id="6" name="Text 4"/>
          <p:cNvSpPr/>
          <p:nvPr/>
        </p:nvSpPr>
        <p:spPr>
          <a:xfrm>
            <a:off x="502920" y="1536192"/>
            <a:ext cx="2313432" cy="256032"/>
          </a:xfrm>
          <a:prstGeom prst="rect">
            <a:avLst/>
          </a:prstGeom>
          <a:noFill/>
          <a:ln/>
        </p:spPr>
        <p:txBody>
          <a:bodyPr wrap="square" rtlCol="0" anchor="ctr"/>
          <a:lstStyle/>
          <a:p>
            <a:pPr marL="0" indent="0">
              <a:buNone/>
            </a:pPr>
            <a:r>
              <a:rPr lang="en-US" sz="1000" b="1" kern="0" spc="50" dirty="0">
                <a:solidFill>
                  <a:srgbClr val="F4FF78"/>
                </a:solidFill>
                <a:latin typeface="Calibri" pitchFamily="34" charset="0"/>
                <a:ea typeface="Calibri" pitchFamily="34" charset="-122"/>
                <a:cs typeface="Calibri" pitchFamily="34" charset="-120"/>
              </a:rPr>
              <a:t>What's changing</a:t>
            </a:r>
            <a:endParaRPr lang="en-US" sz="1000" dirty="0">
              <a:solidFill>
                <a:srgbClr val="F4FF78"/>
              </a:solidFill>
            </a:endParaRPr>
          </a:p>
        </p:txBody>
      </p:sp>
      <p:sp>
        <p:nvSpPr>
          <p:cNvPr id="7" name="Shape 5"/>
          <p:cNvSpPr/>
          <p:nvPr/>
        </p:nvSpPr>
        <p:spPr>
          <a:xfrm>
            <a:off x="502920" y="1828800"/>
            <a:ext cx="2313432" cy="0"/>
          </a:xfrm>
          <a:prstGeom prst="line">
            <a:avLst/>
          </a:prstGeom>
          <a:noFill/>
          <a:ln w="6350">
            <a:solidFill>
              <a:srgbClr val="555555"/>
            </a:solidFill>
            <a:prstDash val="solid"/>
          </a:ln>
        </p:spPr>
        <p:txBody>
          <a:bodyPr/>
          <a:lstStyle/>
          <a:p>
            <a:endParaRPr lang="en-GB"/>
          </a:p>
        </p:txBody>
      </p:sp>
      <p:sp>
        <p:nvSpPr>
          <p:cNvPr id="8" name="Text 6"/>
          <p:cNvSpPr/>
          <p:nvPr/>
        </p:nvSpPr>
        <p:spPr>
          <a:xfrm>
            <a:off x="502920" y="1920240"/>
            <a:ext cx="2313432" cy="804672"/>
          </a:xfrm>
          <a:prstGeom prst="rect">
            <a:avLst/>
          </a:prstGeom>
          <a:noFill/>
          <a:ln/>
        </p:spPr>
        <p:txBody>
          <a:bodyPr wrap="square" rtlCol="0" anchor="t"/>
          <a:lstStyle/>
          <a:p>
            <a:pPr marL="0" indent="0">
              <a:buNone/>
            </a:pPr>
            <a:r>
              <a:rPr lang="en-US" sz="900" b="1" dirty="0">
                <a:solidFill>
                  <a:srgbClr val="FFFFFF"/>
                </a:solidFill>
                <a:latin typeface="Arial Nova" panose="020B0504020202020204" pitchFamily="34" charset="0"/>
                <a:ea typeface="Calibri" pitchFamily="34" charset="-122"/>
                <a:cs typeface="Calibri" pitchFamily="34" charset="-120"/>
              </a:rPr>
              <a:t>Trust is falling. </a:t>
            </a:r>
            <a:r>
              <a:rPr lang="en-US" sz="900" dirty="0">
                <a:solidFill>
                  <a:srgbClr val="999999"/>
                </a:solidFill>
                <a:latin typeface="Arial Nova" panose="020B0504020202020204" pitchFamily="34" charset="0"/>
                <a:ea typeface="Calibri" pitchFamily="34" charset="-122"/>
                <a:cs typeface="Calibri" pitchFamily="34" charset="-120"/>
              </a:rPr>
              <a:t>Engagement scores at multi-year lows. Employees have stopped believing company narratives. Leaders know something's broken - most responses add noise, not signal.</a:t>
            </a:r>
            <a:endParaRPr lang="en-US" sz="900" dirty="0">
              <a:latin typeface="Arial Nova" panose="020B0504020202020204" pitchFamily="34" charset="0"/>
            </a:endParaRPr>
          </a:p>
        </p:txBody>
      </p:sp>
      <p:sp>
        <p:nvSpPr>
          <p:cNvPr id="9" name="Text 7"/>
          <p:cNvSpPr/>
          <p:nvPr/>
        </p:nvSpPr>
        <p:spPr>
          <a:xfrm>
            <a:off x="502920" y="2798064"/>
            <a:ext cx="2313432" cy="804672"/>
          </a:xfrm>
          <a:prstGeom prst="rect">
            <a:avLst/>
          </a:prstGeom>
          <a:noFill/>
          <a:ln/>
        </p:spPr>
        <p:txBody>
          <a:bodyPr wrap="square" rtlCol="0" anchor="t"/>
          <a:lstStyle/>
          <a:p>
            <a:pPr marL="0" indent="0">
              <a:buNone/>
            </a:pPr>
            <a:r>
              <a:rPr lang="en-US" sz="900" b="1" dirty="0">
                <a:solidFill>
                  <a:srgbClr val="FFFFFF"/>
                </a:solidFill>
                <a:latin typeface="Arial Nova" panose="020B0504020202020204" pitchFamily="34" charset="0"/>
                <a:ea typeface="Calibri" pitchFamily="34" charset="-122"/>
                <a:cs typeface="Calibri" pitchFamily="34" charset="-120"/>
              </a:rPr>
              <a:t>AI is poorly landed. </a:t>
            </a:r>
            <a:r>
              <a:rPr lang="en-US" sz="900" dirty="0">
                <a:solidFill>
                  <a:srgbClr val="999999"/>
                </a:solidFill>
                <a:latin typeface="Arial Nova" panose="020B0504020202020204" pitchFamily="34" charset="0"/>
                <a:ea typeface="Calibri" pitchFamily="34" charset="-122"/>
                <a:cs typeface="Calibri" pitchFamily="34" charset="-120"/>
              </a:rPr>
              <a:t>Investment is running ahead of adoption. Most organisations are creating AI theatre - speed without trust, tools without behaviour change.</a:t>
            </a:r>
            <a:endParaRPr lang="en-US" sz="900" dirty="0">
              <a:latin typeface="Arial Nova" panose="020B0504020202020204" pitchFamily="34" charset="0"/>
            </a:endParaRPr>
          </a:p>
        </p:txBody>
      </p:sp>
      <p:sp>
        <p:nvSpPr>
          <p:cNvPr id="10" name="Text 8"/>
          <p:cNvSpPr/>
          <p:nvPr/>
        </p:nvSpPr>
        <p:spPr>
          <a:xfrm>
            <a:off x="502920" y="3675888"/>
            <a:ext cx="2313432" cy="804672"/>
          </a:xfrm>
          <a:prstGeom prst="rect">
            <a:avLst/>
          </a:prstGeom>
          <a:noFill/>
          <a:ln/>
        </p:spPr>
        <p:txBody>
          <a:bodyPr wrap="square" rtlCol="0" anchor="t"/>
          <a:lstStyle/>
          <a:p>
            <a:pPr marL="0" indent="0">
              <a:buNone/>
            </a:pPr>
            <a:r>
              <a:rPr lang="en-US" sz="900" b="1" dirty="0">
                <a:solidFill>
                  <a:srgbClr val="FFFFFF"/>
                </a:solidFill>
                <a:latin typeface="Arial Nova" panose="020B0504020202020204" pitchFamily="34" charset="0"/>
                <a:ea typeface="Calibri" pitchFamily="34" charset="-122"/>
                <a:cs typeface="Calibri" pitchFamily="34" charset="-120"/>
              </a:rPr>
              <a:t>Budget pressure is structural. </a:t>
            </a:r>
            <a:r>
              <a:rPr lang="en-US" sz="900" dirty="0">
                <a:solidFill>
                  <a:srgbClr val="999999"/>
                </a:solidFill>
                <a:latin typeface="Arial Nova" panose="020B0504020202020204" pitchFamily="34" charset="0"/>
                <a:ea typeface="Calibri" pitchFamily="34" charset="-122"/>
                <a:cs typeface="Calibri" pitchFamily="34" charset="-120"/>
              </a:rPr>
              <a:t>Job board spend - especially Indeed - is being questioned everywhere. The shift away from volume-based attraction has started.</a:t>
            </a:r>
            <a:endParaRPr lang="en-US" sz="900" dirty="0">
              <a:latin typeface="Arial Nova" panose="020B0504020202020204" pitchFamily="34" charset="0"/>
            </a:endParaRPr>
          </a:p>
        </p:txBody>
      </p:sp>
      <p:sp>
        <p:nvSpPr>
          <p:cNvPr id="11" name="Shape 9"/>
          <p:cNvSpPr/>
          <p:nvPr/>
        </p:nvSpPr>
        <p:spPr>
          <a:xfrm>
            <a:off x="3145536" y="1353312"/>
            <a:ext cx="2633472" cy="3310128"/>
          </a:xfrm>
          <a:prstGeom prst="roundRect">
            <a:avLst>
              <a:gd name="adj" fmla="val 2778"/>
            </a:avLst>
          </a:prstGeom>
          <a:solidFill>
            <a:srgbClr val="1A1A1A"/>
          </a:solidFill>
          <a:ln w="6350">
            <a:solidFill>
              <a:srgbClr val="2A2A2A"/>
            </a:solidFill>
            <a:prstDash val="solid"/>
          </a:ln>
        </p:spPr>
        <p:txBody>
          <a:bodyPr/>
          <a:lstStyle/>
          <a:p>
            <a:endParaRPr lang="en-GB"/>
          </a:p>
        </p:txBody>
      </p:sp>
      <p:sp>
        <p:nvSpPr>
          <p:cNvPr id="12" name="Text 10"/>
          <p:cNvSpPr/>
          <p:nvPr/>
        </p:nvSpPr>
        <p:spPr>
          <a:xfrm>
            <a:off x="3300984" y="1536192"/>
            <a:ext cx="2313432" cy="256032"/>
          </a:xfrm>
          <a:prstGeom prst="rect">
            <a:avLst/>
          </a:prstGeom>
          <a:noFill/>
          <a:ln/>
        </p:spPr>
        <p:txBody>
          <a:bodyPr wrap="square" rtlCol="0" anchor="ctr"/>
          <a:lstStyle/>
          <a:p>
            <a:pPr marL="0" indent="0">
              <a:buNone/>
            </a:pPr>
            <a:r>
              <a:rPr lang="en-US" sz="1000" b="1" kern="0" spc="50" dirty="0">
                <a:solidFill>
                  <a:srgbClr val="F4FF78"/>
                </a:solidFill>
                <a:latin typeface="Calibri" pitchFamily="34" charset="0"/>
                <a:ea typeface="Calibri" pitchFamily="34" charset="-122"/>
                <a:cs typeface="Calibri" pitchFamily="34" charset="-120"/>
              </a:rPr>
              <a:t>What senior leaders are telling us</a:t>
            </a:r>
            <a:endParaRPr lang="en-US" sz="1000" dirty="0">
              <a:solidFill>
                <a:srgbClr val="F4FF78"/>
              </a:solidFill>
            </a:endParaRPr>
          </a:p>
        </p:txBody>
      </p:sp>
      <p:sp>
        <p:nvSpPr>
          <p:cNvPr id="13" name="Shape 11"/>
          <p:cNvSpPr/>
          <p:nvPr/>
        </p:nvSpPr>
        <p:spPr>
          <a:xfrm>
            <a:off x="3300984" y="1828800"/>
            <a:ext cx="2313432" cy="0"/>
          </a:xfrm>
          <a:prstGeom prst="line">
            <a:avLst/>
          </a:prstGeom>
          <a:noFill/>
          <a:ln w="6350">
            <a:solidFill>
              <a:srgbClr val="555555"/>
            </a:solidFill>
            <a:prstDash val="solid"/>
          </a:ln>
        </p:spPr>
        <p:txBody>
          <a:bodyPr/>
          <a:lstStyle/>
          <a:p>
            <a:endParaRPr lang="en-GB"/>
          </a:p>
        </p:txBody>
      </p:sp>
      <p:sp>
        <p:nvSpPr>
          <p:cNvPr id="14" name="Text 12"/>
          <p:cNvSpPr/>
          <p:nvPr/>
        </p:nvSpPr>
        <p:spPr>
          <a:xfrm>
            <a:off x="3300984" y="1901952"/>
            <a:ext cx="2313432" cy="320040"/>
          </a:xfrm>
          <a:prstGeom prst="rect">
            <a:avLst/>
          </a:prstGeom>
          <a:noFill/>
          <a:ln/>
        </p:spPr>
        <p:txBody>
          <a:bodyPr wrap="square" rtlCol="0" anchor="ctr"/>
          <a:lstStyle/>
          <a:p>
            <a:pPr marL="0" indent="0">
              <a:buNone/>
            </a:pPr>
            <a:r>
              <a:rPr lang="en-US" sz="850" i="1" dirty="0">
                <a:solidFill>
                  <a:srgbClr val="999999"/>
                </a:solidFill>
                <a:latin typeface="Arial Nova" panose="020B0504020202020204" pitchFamily="34" charset="0"/>
                <a:ea typeface="Calibri" pitchFamily="34" charset="-122"/>
                <a:cs typeface="Calibri" pitchFamily="34" charset="-120"/>
              </a:rPr>
              <a:t>Six months of structured conversations with CHROs, CPOs and EB leaders.</a:t>
            </a:r>
            <a:endParaRPr lang="en-US" sz="850" dirty="0">
              <a:latin typeface="Arial Nova" panose="020B0504020202020204" pitchFamily="34" charset="0"/>
            </a:endParaRPr>
          </a:p>
        </p:txBody>
      </p:sp>
      <p:sp>
        <p:nvSpPr>
          <p:cNvPr id="15" name="Shape 13"/>
          <p:cNvSpPr/>
          <p:nvPr/>
        </p:nvSpPr>
        <p:spPr>
          <a:xfrm>
            <a:off x="3300984" y="2322576"/>
            <a:ext cx="36576" cy="402336"/>
          </a:xfrm>
          <a:prstGeom prst="rect">
            <a:avLst/>
          </a:prstGeom>
          <a:solidFill>
            <a:srgbClr val="FFFF00"/>
          </a:solidFill>
          <a:ln w="12700">
            <a:solidFill>
              <a:srgbClr val="D4F54A"/>
            </a:solidFill>
            <a:prstDash val="solid"/>
          </a:ln>
        </p:spPr>
        <p:txBody>
          <a:bodyPr/>
          <a:lstStyle/>
          <a:p>
            <a:endParaRPr lang="en-GB">
              <a:solidFill>
                <a:srgbClr val="FFFF00"/>
              </a:solidFill>
            </a:endParaRPr>
          </a:p>
        </p:txBody>
      </p:sp>
      <p:sp>
        <p:nvSpPr>
          <p:cNvPr id="16" name="Text 14"/>
          <p:cNvSpPr/>
          <p:nvPr/>
        </p:nvSpPr>
        <p:spPr>
          <a:xfrm>
            <a:off x="3401568" y="2286000"/>
            <a:ext cx="2194560" cy="530352"/>
          </a:xfrm>
          <a:prstGeom prst="rect">
            <a:avLst/>
          </a:prstGeom>
          <a:noFill/>
          <a:ln/>
        </p:spPr>
        <p:txBody>
          <a:bodyPr wrap="square" rtlCol="0" anchor="t"/>
          <a:lstStyle/>
          <a:p>
            <a:pPr marL="0" indent="0">
              <a:buNone/>
            </a:pPr>
            <a:r>
              <a:rPr lang="en-US" sz="800" dirty="0">
                <a:solidFill>
                  <a:srgbClr val="FFFFFF"/>
                </a:solidFill>
                <a:latin typeface="Arial Nova" panose="020B0504020202020204" pitchFamily="34" charset="0"/>
                <a:ea typeface="Calibri" pitchFamily="34" charset="-122"/>
                <a:cs typeface="Calibri" pitchFamily="34" charset="-120"/>
              </a:rPr>
              <a:t>“The Oliver model - embedded, senior-led - is the white space in employer brand. Nobody's doing it credibly.”
</a:t>
            </a:r>
            <a:r>
              <a:rPr lang="en-US" sz="800" b="1" dirty="0">
                <a:solidFill>
                  <a:srgbClr val="F4FF78"/>
                </a:solidFill>
                <a:latin typeface="Arial Nova" panose="020B0504020202020204" pitchFamily="34" charset="0"/>
                <a:ea typeface="Calibri" pitchFamily="34" charset="-122"/>
                <a:cs typeface="Calibri" pitchFamily="34" charset="-120"/>
              </a:rPr>
              <a:t>Group Head of Talent, IHG</a:t>
            </a:r>
            <a:endParaRPr lang="en-US" sz="800" dirty="0">
              <a:solidFill>
                <a:srgbClr val="F4FF78"/>
              </a:solidFill>
              <a:latin typeface="Arial Nova" panose="020B0504020202020204" pitchFamily="34" charset="0"/>
            </a:endParaRPr>
          </a:p>
        </p:txBody>
      </p:sp>
      <p:sp>
        <p:nvSpPr>
          <p:cNvPr id="17" name="Shape 15"/>
          <p:cNvSpPr/>
          <p:nvPr/>
        </p:nvSpPr>
        <p:spPr>
          <a:xfrm>
            <a:off x="3300984" y="2907792"/>
            <a:ext cx="36576" cy="402336"/>
          </a:xfrm>
          <a:prstGeom prst="rect">
            <a:avLst/>
          </a:prstGeom>
          <a:solidFill>
            <a:srgbClr val="FFFF00"/>
          </a:solidFill>
          <a:ln w="12700">
            <a:solidFill>
              <a:srgbClr val="D4F54A"/>
            </a:solidFill>
            <a:prstDash val="solid"/>
          </a:ln>
        </p:spPr>
        <p:txBody>
          <a:bodyPr/>
          <a:lstStyle/>
          <a:p>
            <a:endParaRPr lang="en-GB"/>
          </a:p>
        </p:txBody>
      </p:sp>
      <p:sp>
        <p:nvSpPr>
          <p:cNvPr id="18" name="Text 16"/>
          <p:cNvSpPr/>
          <p:nvPr/>
        </p:nvSpPr>
        <p:spPr>
          <a:xfrm>
            <a:off x="3401568" y="2871216"/>
            <a:ext cx="2194560" cy="530352"/>
          </a:xfrm>
          <a:prstGeom prst="rect">
            <a:avLst/>
          </a:prstGeom>
          <a:noFill/>
          <a:ln/>
        </p:spPr>
        <p:txBody>
          <a:bodyPr wrap="square" rtlCol="0" anchor="t"/>
          <a:lstStyle/>
          <a:p>
            <a:pPr marL="0" indent="0">
              <a:buNone/>
            </a:pPr>
            <a:r>
              <a:rPr lang="en-US" sz="800" dirty="0">
                <a:solidFill>
                  <a:srgbClr val="FFFFFF"/>
                </a:solidFill>
                <a:latin typeface="Arial Nova" panose="020B0504020202020204" pitchFamily="34" charset="0"/>
                <a:ea typeface="Calibri" pitchFamily="34" charset="-122"/>
                <a:cs typeface="Calibri" pitchFamily="34" charset="-120"/>
              </a:rPr>
              <a:t>“Stop leading with EVP. Lead with engagement uplift, performance, CX. That's the ExCo conversation.”
</a:t>
            </a:r>
            <a:r>
              <a:rPr lang="en-US" sz="800" b="1" dirty="0">
                <a:solidFill>
                  <a:srgbClr val="F4FF78"/>
                </a:solidFill>
                <a:latin typeface="Arial Nova" panose="020B0504020202020204" pitchFamily="34" charset="0"/>
                <a:ea typeface="Calibri" pitchFamily="34" charset="-122"/>
                <a:cs typeface="Calibri" pitchFamily="34" charset="-120"/>
              </a:rPr>
              <a:t>People Director, Al-Futtaim</a:t>
            </a:r>
            <a:endParaRPr lang="en-US" sz="800" dirty="0">
              <a:solidFill>
                <a:srgbClr val="F4FF78"/>
              </a:solidFill>
              <a:latin typeface="Arial Nova" panose="020B0504020202020204" pitchFamily="34" charset="0"/>
            </a:endParaRPr>
          </a:p>
        </p:txBody>
      </p:sp>
      <p:sp>
        <p:nvSpPr>
          <p:cNvPr id="19" name="Shape 17"/>
          <p:cNvSpPr/>
          <p:nvPr/>
        </p:nvSpPr>
        <p:spPr>
          <a:xfrm>
            <a:off x="3300984" y="3493008"/>
            <a:ext cx="36576" cy="402336"/>
          </a:xfrm>
          <a:prstGeom prst="rect">
            <a:avLst/>
          </a:prstGeom>
          <a:solidFill>
            <a:srgbClr val="FFFF00"/>
          </a:solidFill>
          <a:ln w="12700">
            <a:solidFill>
              <a:srgbClr val="D4F54A"/>
            </a:solidFill>
            <a:prstDash val="solid"/>
          </a:ln>
        </p:spPr>
        <p:txBody>
          <a:bodyPr/>
          <a:lstStyle/>
          <a:p>
            <a:endParaRPr lang="en-GB"/>
          </a:p>
        </p:txBody>
      </p:sp>
      <p:sp>
        <p:nvSpPr>
          <p:cNvPr id="20" name="Text 18"/>
          <p:cNvSpPr/>
          <p:nvPr/>
        </p:nvSpPr>
        <p:spPr>
          <a:xfrm>
            <a:off x="3401568" y="3456432"/>
            <a:ext cx="2194560" cy="530352"/>
          </a:xfrm>
          <a:prstGeom prst="rect">
            <a:avLst/>
          </a:prstGeom>
          <a:noFill/>
          <a:ln/>
        </p:spPr>
        <p:txBody>
          <a:bodyPr wrap="square" rtlCol="0" anchor="t"/>
          <a:lstStyle/>
          <a:p>
            <a:pPr marL="0" indent="0">
              <a:buNone/>
            </a:pPr>
            <a:r>
              <a:rPr lang="en-US" sz="800" dirty="0">
                <a:solidFill>
                  <a:srgbClr val="FFFFFF"/>
                </a:solidFill>
                <a:latin typeface="Arial Nova" panose="020B0504020202020204" pitchFamily="34" charset="0"/>
                <a:ea typeface="Calibri" pitchFamily="34" charset="-122"/>
                <a:cs typeface="Calibri" pitchFamily="34" charset="-120"/>
              </a:rPr>
              <a:t>“Most agencies bring good ideas. Very few can get them adopted. That's the gap.”
</a:t>
            </a:r>
            <a:r>
              <a:rPr lang="en-US" sz="800" b="1" dirty="0">
                <a:solidFill>
                  <a:srgbClr val="F4FF78"/>
                </a:solidFill>
                <a:latin typeface="Arial Nova" panose="020B0504020202020204" pitchFamily="34" charset="0"/>
                <a:ea typeface="Calibri" pitchFamily="34" charset="-122"/>
                <a:cs typeface="Calibri" pitchFamily="34" charset="-120"/>
              </a:rPr>
              <a:t>Head of Talent Experience, Etihad</a:t>
            </a:r>
            <a:endParaRPr lang="en-US" sz="800" dirty="0">
              <a:solidFill>
                <a:srgbClr val="F4FF78"/>
              </a:solidFill>
              <a:latin typeface="Arial Nova" panose="020B0504020202020204" pitchFamily="34" charset="0"/>
            </a:endParaRPr>
          </a:p>
        </p:txBody>
      </p:sp>
      <p:sp>
        <p:nvSpPr>
          <p:cNvPr id="21" name="Shape 19"/>
          <p:cNvSpPr/>
          <p:nvPr/>
        </p:nvSpPr>
        <p:spPr>
          <a:xfrm>
            <a:off x="3300984" y="4078224"/>
            <a:ext cx="36576" cy="402336"/>
          </a:xfrm>
          <a:prstGeom prst="rect">
            <a:avLst/>
          </a:prstGeom>
          <a:solidFill>
            <a:srgbClr val="FFFF00"/>
          </a:solidFill>
          <a:ln w="12700">
            <a:solidFill>
              <a:srgbClr val="D4F54A"/>
            </a:solidFill>
            <a:prstDash val="solid"/>
          </a:ln>
        </p:spPr>
        <p:txBody>
          <a:bodyPr/>
          <a:lstStyle/>
          <a:p>
            <a:endParaRPr lang="en-GB"/>
          </a:p>
        </p:txBody>
      </p:sp>
      <p:sp>
        <p:nvSpPr>
          <p:cNvPr id="22" name="Text 20"/>
          <p:cNvSpPr/>
          <p:nvPr/>
        </p:nvSpPr>
        <p:spPr>
          <a:xfrm>
            <a:off x="3401568" y="4041648"/>
            <a:ext cx="2194560" cy="530352"/>
          </a:xfrm>
          <a:prstGeom prst="rect">
            <a:avLst/>
          </a:prstGeom>
          <a:noFill/>
          <a:ln/>
        </p:spPr>
        <p:txBody>
          <a:bodyPr wrap="square" rtlCol="0" anchor="t"/>
          <a:lstStyle/>
          <a:p>
            <a:pPr marL="0" indent="0">
              <a:buNone/>
            </a:pPr>
            <a:r>
              <a:rPr lang="en-US" sz="800" dirty="0">
                <a:solidFill>
                  <a:srgbClr val="FFFFFF"/>
                </a:solidFill>
                <a:latin typeface="Arial Nova" panose="020B0504020202020204" pitchFamily="34" charset="0"/>
                <a:ea typeface="Calibri" pitchFamily="34" charset="-122"/>
                <a:cs typeface="Calibri" pitchFamily="34" charset="-120"/>
              </a:rPr>
              <a:t>“The real need isn't more creation. It's embedding — adoption, activation, measurement.”
</a:t>
            </a:r>
            <a:r>
              <a:rPr lang="en-US" sz="800" b="1" dirty="0">
                <a:solidFill>
                  <a:srgbClr val="F4FF78"/>
                </a:solidFill>
                <a:latin typeface="Arial Nova" panose="020B0504020202020204" pitchFamily="34" charset="0"/>
                <a:ea typeface="Calibri" pitchFamily="34" charset="-122"/>
                <a:cs typeface="Calibri" pitchFamily="34" charset="-120"/>
              </a:rPr>
              <a:t>Senior EB Leader, CMG/TUI</a:t>
            </a:r>
            <a:endParaRPr lang="en-US" sz="800" dirty="0">
              <a:solidFill>
                <a:srgbClr val="F4FF78"/>
              </a:solidFill>
              <a:latin typeface="Arial Nova" panose="020B0504020202020204" pitchFamily="34" charset="0"/>
            </a:endParaRPr>
          </a:p>
        </p:txBody>
      </p:sp>
      <p:sp>
        <p:nvSpPr>
          <p:cNvPr id="23" name="Shape 21"/>
          <p:cNvSpPr/>
          <p:nvPr/>
        </p:nvSpPr>
        <p:spPr>
          <a:xfrm>
            <a:off x="5943600" y="1353312"/>
            <a:ext cx="2633472" cy="3310128"/>
          </a:xfrm>
          <a:prstGeom prst="roundRect">
            <a:avLst>
              <a:gd name="adj" fmla="val 2778"/>
            </a:avLst>
          </a:prstGeom>
          <a:solidFill>
            <a:srgbClr val="1A1A1A"/>
          </a:solidFill>
          <a:ln w="6350">
            <a:solidFill>
              <a:srgbClr val="2A2A2A"/>
            </a:solidFill>
            <a:prstDash val="solid"/>
          </a:ln>
        </p:spPr>
        <p:txBody>
          <a:bodyPr/>
          <a:lstStyle/>
          <a:p>
            <a:endParaRPr lang="en-GB"/>
          </a:p>
        </p:txBody>
      </p:sp>
      <p:sp>
        <p:nvSpPr>
          <p:cNvPr id="24" name="Text 22"/>
          <p:cNvSpPr/>
          <p:nvPr/>
        </p:nvSpPr>
        <p:spPr>
          <a:xfrm>
            <a:off x="6099048" y="1536192"/>
            <a:ext cx="2313432" cy="256032"/>
          </a:xfrm>
          <a:prstGeom prst="rect">
            <a:avLst/>
          </a:prstGeom>
          <a:noFill/>
          <a:ln/>
        </p:spPr>
        <p:txBody>
          <a:bodyPr wrap="square" rtlCol="0" anchor="ctr"/>
          <a:lstStyle/>
          <a:p>
            <a:pPr marL="0" indent="0">
              <a:buNone/>
            </a:pPr>
            <a:r>
              <a:rPr lang="en-US" sz="1000" b="1" kern="0" spc="50" dirty="0">
                <a:solidFill>
                  <a:srgbClr val="F4FF78"/>
                </a:solidFill>
                <a:latin typeface="Calibri" pitchFamily="34" charset="0"/>
                <a:ea typeface="Calibri" pitchFamily="34" charset="-122"/>
                <a:cs typeface="Calibri" pitchFamily="34" charset="-120"/>
              </a:rPr>
              <a:t>The structural shift</a:t>
            </a:r>
            <a:endParaRPr lang="en-US" sz="1000" dirty="0">
              <a:solidFill>
                <a:srgbClr val="F4FF78"/>
              </a:solidFill>
            </a:endParaRPr>
          </a:p>
        </p:txBody>
      </p:sp>
      <p:sp>
        <p:nvSpPr>
          <p:cNvPr id="25" name="Shape 23"/>
          <p:cNvSpPr/>
          <p:nvPr/>
        </p:nvSpPr>
        <p:spPr>
          <a:xfrm>
            <a:off x="6099048" y="1828800"/>
            <a:ext cx="2313432" cy="0"/>
          </a:xfrm>
          <a:prstGeom prst="line">
            <a:avLst/>
          </a:prstGeom>
          <a:noFill/>
          <a:ln w="6350">
            <a:solidFill>
              <a:srgbClr val="555555"/>
            </a:solidFill>
            <a:prstDash val="solid"/>
          </a:ln>
        </p:spPr>
        <p:txBody>
          <a:bodyPr/>
          <a:lstStyle/>
          <a:p>
            <a:endParaRPr lang="en-GB"/>
          </a:p>
        </p:txBody>
      </p:sp>
      <p:sp>
        <p:nvSpPr>
          <p:cNvPr id="26" name="Text 24"/>
          <p:cNvSpPr/>
          <p:nvPr/>
        </p:nvSpPr>
        <p:spPr>
          <a:xfrm>
            <a:off x="6099048" y="1947672"/>
            <a:ext cx="2313432" cy="658368"/>
          </a:xfrm>
          <a:prstGeom prst="rect">
            <a:avLst/>
          </a:prstGeom>
          <a:noFill/>
          <a:ln/>
        </p:spPr>
        <p:txBody>
          <a:bodyPr wrap="square" rtlCol="0" anchor="t"/>
          <a:lstStyle/>
          <a:p>
            <a:pPr marL="0" indent="0">
              <a:buNone/>
            </a:pPr>
            <a:r>
              <a:rPr lang="en-US" sz="900" dirty="0">
                <a:solidFill>
                  <a:srgbClr val="999999"/>
                </a:solidFill>
                <a:latin typeface="Arial Nova" panose="020B0504020202020204" pitchFamily="34" charset="0"/>
                <a:ea typeface="Calibri" pitchFamily="34" charset="-122"/>
                <a:cs typeface="Calibri" pitchFamily="34" charset="-120"/>
              </a:rPr>
              <a:t>TA is becoming Talent - end to end. Acquisition, development, retention, experience. All one conversation.</a:t>
            </a:r>
            <a:endParaRPr lang="en-US" sz="900" dirty="0">
              <a:latin typeface="Arial Nova" panose="020B0504020202020204" pitchFamily="34" charset="0"/>
            </a:endParaRPr>
          </a:p>
        </p:txBody>
      </p:sp>
      <p:sp>
        <p:nvSpPr>
          <p:cNvPr id="27" name="Text 25"/>
          <p:cNvSpPr/>
          <p:nvPr/>
        </p:nvSpPr>
        <p:spPr>
          <a:xfrm>
            <a:off x="6099048" y="2606040"/>
            <a:ext cx="2313432" cy="658368"/>
          </a:xfrm>
          <a:prstGeom prst="rect">
            <a:avLst/>
          </a:prstGeom>
          <a:noFill/>
          <a:ln/>
        </p:spPr>
        <p:txBody>
          <a:bodyPr wrap="square" rtlCol="0" anchor="t"/>
          <a:lstStyle/>
          <a:p>
            <a:pPr marL="0" indent="0">
              <a:buNone/>
            </a:pPr>
            <a:r>
              <a:rPr lang="en-US" sz="900" dirty="0">
                <a:solidFill>
                  <a:srgbClr val="999999"/>
                </a:solidFill>
                <a:latin typeface="Arial Nova" panose="020B0504020202020204" pitchFamily="34" charset="0"/>
                <a:ea typeface="Calibri" pitchFamily="34" charset="-122"/>
                <a:cs typeface="Calibri" pitchFamily="34" charset="-120"/>
              </a:rPr>
              <a:t>As the function expands, so does the brief. It's no longer just attraction. It's Brand, Culture and Experience - connected, coherent, felt consistently across every moment that matters.</a:t>
            </a:r>
            <a:endParaRPr lang="en-US" sz="900" dirty="0">
              <a:latin typeface="Arial Nova" panose="020B0504020202020204" pitchFamily="34" charset="0"/>
            </a:endParaRPr>
          </a:p>
        </p:txBody>
      </p:sp>
      <p:sp>
        <p:nvSpPr>
          <p:cNvPr id="28" name="Text 26"/>
          <p:cNvSpPr/>
          <p:nvPr/>
        </p:nvSpPr>
        <p:spPr>
          <a:xfrm>
            <a:off x="6105579" y="3362375"/>
            <a:ext cx="2084832" cy="556482"/>
          </a:xfrm>
          <a:prstGeom prst="rect">
            <a:avLst/>
          </a:prstGeom>
          <a:noFill/>
          <a:ln/>
        </p:spPr>
        <p:txBody>
          <a:bodyPr wrap="square" rtlCol="0" anchor="t"/>
          <a:lstStyle/>
          <a:p>
            <a:pPr marL="0" indent="0">
              <a:buNone/>
            </a:pPr>
            <a:r>
              <a:rPr lang="en-US" sz="900" dirty="0">
                <a:solidFill>
                  <a:srgbClr val="999999"/>
                </a:solidFill>
                <a:latin typeface="Arial Nova" panose="020B0504020202020204" pitchFamily="34" charset="0"/>
                <a:ea typeface="Calibri" pitchFamily="34" charset="-122"/>
                <a:cs typeface="Calibri" pitchFamily="34" charset="-120"/>
              </a:rPr>
              <a:t>The best organisations aren't treating EVP as a project. They're treating it as a signal to tune continuously.</a:t>
            </a:r>
            <a:endParaRPr lang="en-US" sz="900" dirty="0">
              <a:latin typeface="Arial Nova" panose="020B0504020202020204" pitchFamily="34" charset="0"/>
            </a:endParaRPr>
          </a:p>
        </p:txBody>
      </p:sp>
      <p:sp>
        <p:nvSpPr>
          <p:cNvPr id="29" name="Text 27"/>
          <p:cNvSpPr/>
          <p:nvPr/>
        </p:nvSpPr>
        <p:spPr>
          <a:xfrm>
            <a:off x="6099048" y="3922776"/>
            <a:ext cx="2313432" cy="658368"/>
          </a:xfrm>
          <a:prstGeom prst="rect">
            <a:avLst/>
          </a:prstGeom>
          <a:noFill/>
          <a:ln/>
        </p:spPr>
        <p:txBody>
          <a:bodyPr wrap="square" rtlCol="0" anchor="t"/>
          <a:lstStyle/>
          <a:p>
            <a:pPr marL="0" indent="0">
              <a:buNone/>
            </a:pPr>
            <a:r>
              <a:rPr lang="en-US" sz="900" dirty="0">
                <a:solidFill>
                  <a:srgbClr val="999999"/>
                </a:solidFill>
                <a:latin typeface="Arial Nova" panose="020B0504020202020204" pitchFamily="34" charset="0"/>
                <a:ea typeface="Calibri" pitchFamily="34" charset="-122"/>
                <a:cs typeface="Calibri" pitchFamily="34" charset="-120"/>
              </a:rPr>
              <a:t>That's where we land and expand - internal comms, L&amp;D, engagement, reward. Not bolt-ons. That's where the EVP either proves itself or falls apart.</a:t>
            </a:r>
            <a:endParaRPr lang="en-US" sz="900" dirty="0">
              <a:latin typeface="Arial Nova" panose="020B0504020202020204" pitchFamily="34" charset="0"/>
            </a:endParaRPr>
          </a:p>
        </p:txBody>
      </p:sp>
      <p:sp>
        <p:nvSpPr>
          <p:cNvPr id="31" name="Text 29"/>
          <p:cNvSpPr/>
          <p:nvPr/>
        </p:nvSpPr>
        <p:spPr>
          <a:xfrm>
            <a:off x="6172200" y="4700016"/>
            <a:ext cx="2176272" cy="292608"/>
          </a:xfrm>
          <a:prstGeom prst="rect">
            <a:avLst/>
          </a:prstGeom>
          <a:noFill/>
          <a:ln/>
        </p:spPr>
        <p:txBody>
          <a:bodyPr wrap="square" rtlCol="0" anchor="ctr"/>
          <a:lstStyle/>
          <a:p>
            <a:pPr marL="0" indent="0">
              <a:buNone/>
            </a:pPr>
            <a:r>
              <a:rPr lang="en-US" sz="900" dirty="0">
                <a:solidFill>
                  <a:srgbClr val="0D0D0D"/>
                </a:solidFill>
                <a:latin typeface="Arial Nova" panose="020B0504020202020204" pitchFamily="34" charset="0"/>
                <a:ea typeface="Georgia" pitchFamily="34" charset="-122"/>
                <a:cs typeface="Georgia" pitchFamily="34" charset="-120"/>
              </a:rPr>
              <a:t>We bring the coherence that connects them.</a:t>
            </a:r>
            <a:endParaRPr lang="en-US" sz="900" dirty="0">
              <a:latin typeface="Arial Nova" panose="020B0504020202020204" pitchFamily="34" charset="0"/>
            </a:endParaRPr>
          </a:p>
        </p:txBody>
      </p:sp>
      <p:sp>
        <p:nvSpPr>
          <p:cNvPr id="32" name="Text 30"/>
          <p:cNvSpPr/>
          <p:nvPr/>
        </p:nvSpPr>
        <p:spPr>
          <a:xfrm>
            <a:off x="347472" y="4681728"/>
            <a:ext cx="1005840" cy="347472"/>
          </a:xfrm>
          <a:prstGeom prst="rect">
            <a:avLst/>
          </a:prstGeom>
          <a:noFill/>
          <a:ln/>
        </p:spPr>
        <p:txBody>
          <a:bodyPr wrap="square" rtlCol="0" anchor="ctr"/>
          <a:lstStyle/>
          <a:p>
            <a:pPr marL="0" indent="0">
              <a:lnSpc>
                <a:spcPct val="110000"/>
              </a:lnSpc>
              <a:buNone/>
            </a:pPr>
            <a:r>
              <a:rPr lang="en-US" sz="750" dirty="0">
                <a:solidFill>
                  <a:srgbClr val="555555"/>
                </a:solidFill>
                <a:latin typeface="Georgia" pitchFamily="34" charset="0"/>
                <a:ea typeface="Georgia" pitchFamily="34" charset="-122"/>
                <a:cs typeface="Georgia" pitchFamily="34" charset="-120"/>
              </a:rPr>
              <a:t>agentic</a:t>
            </a:r>
            <a:endParaRPr lang="en-US" sz="750" dirty="0"/>
          </a:p>
          <a:p>
            <a:pPr marL="0" indent="0">
              <a:lnSpc>
                <a:spcPct val="110000"/>
              </a:lnSpc>
              <a:buNone/>
            </a:pPr>
            <a:r>
              <a:rPr lang="en-US" sz="750" dirty="0">
                <a:solidFill>
                  <a:srgbClr val="555555"/>
                </a:solidFill>
                <a:latin typeface="Georgia" pitchFamily="34" charset="0"/>
                <a:ea typeface="Georgia" pitchFamily="34" charset="-122"/>
                <a:cs typeface="Georgia" pitchFamily="34" charset="-120"/>
              </a:rPr>
              <a:t>people</a:t>
            </a:r>
            <a:endParaRPr lang="en-US" sz="750" dirty="0"/>
          </a:p>
        </p:txBody>
      </p:sp>
      <p:sp>
        <p:nvSpPr>
          <p:cNvPr id="33" name="Text 31"/>
          <p:cNvSpPr/>
          <p:nvPr/>
        </p:nvSpPr>
        <p:spPr>
          <a:xfrm>
            <a:off x="8595360" y="4800600"/>
            <a:ext cx="320040" cy="182880"/>
          </a:xfrm>
          <a:prstGeom prst="rect">
            <a:avLst/>
          </a:prstGeom>
          <a:noFill/>
          <a:ln/>
        </p:spPr>
        <p:txBody>
          <a:bodyPr wrap="square" rtlCol="0" anchor="ctr"/>
          <a:lstStyle/>
          <a:p>
            <a:pPr marL="0" indent="0" algn="r">
              <a:buNone/>
            </a:pPr>
            <a:r>
              <a:rPr lang="en-US" sz="750" dirty="0">
                <a:solidFill>
                  <a:srgbClr val="555555"/>
                </a:solidFill>
                <a:latin typeface="Calibri" pitchFamily="34" charset="0"/>
                <a:ea typeface="Calibri" pitchFamily="34" charset="-122"/>
                <a:cs typeface="Calibri" pitchFamily="34" charset="-120"/>
              </a:rPr>
              <a:t>01</a:t>
            </a:r>
            <a:endParaRPr lang="en-US" sz="75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46D79-5DDB-69B0-4EA7-F7333717EA6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0D8D4CC4-ABA9-8D77-68FB-252FB38C7B4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9144000" cy="5143500"/>
          </a:xfrm>
          <a:prstGeom prst="rect">
            <a:avLst/>
          </a:prstGeom>
        </p:spPr>
      </p:pic>
    </p:spTree>
    <p:extLst>
      <p:ext uri="{BB962C8B-B14F-4D97-AF65-F5344CB8AC3E}">
        <p14:creationId xmlns:p14="http://schemas.microsoft.com/office/powerpoint/2010/main" val="928854559"/>
      </p:ext>
    </p:extLst>
  </p:cSld>
  <p:clrMapOvr>
    <a:masterClrMapping/>
  </p:clrMapOvr>
  <p:transition spd="slow" advTm="3000">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A6D9C-2E31-2B1D-858A-D3D12F86EAF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797FCC7-3EE9-B55D-2F7E-3BAB85868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extLst>
      <p:ext uri="{BB962C8B-B14F-4D97-AF65-F5344CB8AC3E}">
        <p14:creationId xmlns:p14="http://schemas.microsoft.com/office/powerpoint/2010/main" val="565772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150C5-10FF-C56B-66AC-6ED285F533B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B24F0A3-CBE9-DE8A-5713-6534F5AA190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9144000" cy="5143500"/>
          </a:xfrm>
          <a:prstGeom prst="rect">
            <a:avLst/>
          </a:prstGeom>
        </p:spPr>
      </p:pic>
    </p:spTree>
    <p:extLst>
      <p:ext uri="{BB962C8B-B14F-4D97-AF65-F5344CB8AC3E}">
        <p14:creationId xmlns:p14="http://schemas.microsoft.com/office/powerpoint/2010/main" val="624591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A4D22-600C-70B5-2B36-442A26F695A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01C365ED-85FD-3019-8DB8-14728E359585}"/>
              </a:ext>
            </a:extLst>
          </p:cNvPr>
          <p:cNvSpPr/>
          <p:nvPr/>
        </p:nvSpPr>
        <p:spPr>
          <a:xfrm>
            <a:off x="0" y="0"/>
            <a:ext cx="9144000" cy="502920"/>
          </a:xfrm>
          <a:prstGeom prst="rect">
            <a:avLst/>
          </a:prstGeom>
          <a:solidFill>
            <a:srgbClr val="0D0D0D"/>
          </a:solidFill>
          <a:ln/>
        </p:spPr>
        <p:txBody>
          <a:bodyP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5FF78"/>
              </a:solidFill>
              <a:effectLst/>
              <a:uLnTx/>
              <a:uFillTx/>
              <a:latin typeface="Calibri"/>
              <a:ea typeface="+mn-ea"/>
              <a:cs typeface="+mn-cs"/>
            </a:endParaRPr>
          </a:p>
        </p:txBody>
      </p:sp>
      <p:sp>
        <p:nvSpPr>
          <p:cNvPr id="5" name="Shape 3">
            <a:extLst>
              <a:ext uri="{FF2B5EF4-FFF2-40B4-BE49-F238E27FC236}">
                <a16:creationId xmlns:a16="http://schemas.microsoft.com/office/drawing/2014/main" id="{F9C936A0-7368-0312-F6D2-BFA34A899228}"/>
              </a:ext>
            </a:extLst>
          </p:cNvPr>
          <p:cNvSpPr/>
          <p:nvPr/>
        </p:nvSpPr>
        <p:spPr>
          <a:xfrm>
            <a:off x="0" y="502920"/>
            <a:ext cx="9144000" cy="4640580"/>
          </a:xfrm>
          <a:prstGeom prst="rect">
            <a:avLst/>
          </a:prstGeom>
          <a:solidFill>
            <a:srgbClr val="0D0D0D"/>
          </a:solidFill>
          <a:ln/>
          <a:effectLst>
            <a:outerShdw blurRad="101600" dist="38100" dir="8100000" algn="bl" rotWithShape="0">
              <a:srgbClr val="000000">
                <a:alpha val="25000"/>
              </a:srgbClr>
            </a:outerShdw>
          </a:effectLst>
        </p:spPr>
        <p:txBody>
          <a:bodyP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7170" name="Picture 2">
            <a:extLst>
              <a:ext uri="{FF2B5EF4-FFF2-40B4-BE49-F238E27FC236}">
                <a16:creationId xmlns:a16="http://schemas.microsoft.com/office/drawing/2014/main" id="{D25F72AE-D980-222D-3588-DB5A2C7B0F52}"/>
              </a:ext>
            </a:extLst>
          </p:cNvPr>
          <p:cNvPicPr>
            <a:picLocks noChangeAspect="1" noChangeArrowheads="1"/>
          </p:cNvPicPr>
          <p:nvPr/>
        </p:nvPicPr>
        <p:blipFill rotWithShape="1">
          <a:blip r:embed="rId3"/>
          <a:srcRect b="3889"/>
          <a:stretch>
            <a:fillRect/>
          </a:stretch>
        </p:blipFill>
        <p:spPr bwMode="auto">
          <a:xfrm>
            <a:off x="761724" y="260676"/>
            <a:ext cx="7620552" cy="4882824"/>
          </a:xfrm>
          <a:prstGeom prst="rect">
            <a:avLst/>
          </a:prstGeom>
          <a:noFill/>
          <a:extLst>
            <a:ext uri="{909E8E84-426E-40DD-AFC4-6F175D3DCCD1}">
              <a14:hiddenFill xmlns:a14="http://schemas.microsoft.com/office/drawing/2010/main">
                <a:solidFill>
                  <a:srgbClr val="FFFFFF"/>
                </a:solidFill>
              </a14:hiddenFill>
            </a:ext>
          </a:extLst>
        </p:spPr>
      </p:pic>
      <p:sp>
        <p:nvSpPr>
          <p:cNvPr id="11" name="Text 1">
            <a:extLst>
              <a:ext uri="{FF2B5EF4-FFF2-40B4-BE49-F238E27FC236}">
                <a16:creationId xmlns:a16="http://schemas.microsoft.com/office/drawing/2014/main" id="{834B0563-823B-6B15-97AF-735E14AA4F36}"/>
              </a:ext>
            </a:extLst>
          </p:cNvPr>
          <p:cNvSpPr/>
          <p:nvPr/>
        </p:nvSpPr>
        <p:spPr>
          <a:xfrm>
            <a:off x="412317" y="99865"/>
            <a:ext cx="5774725" cy="502920"/>
          </a:xfrm>
          <a:prstGeom prst="rect">
            <a:avLst/>
          </a:prstGeom>
          <a:noFill/>
          <a:ln/>
        </p:spPr>
        <p:txBody>
          <a:bodyPr wrap="square" lIns="0" tIns="0" rIns="0" bIns="0"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r>
              <a:rPr kumimoji="0" lang="en-US" sz="1000" b="1" i="0" u="none" strike="noStrike" kern="0" cap="none" spc="300" normalizeH="0" baseline="0" noProof="0">
                <a:ln>
                  <a:noFill/>
                </a:ln>
                <a:solidFill>
                  <a:srgbClr val="F4FF78"/>
                </a:solidFill>
                <a:effectLst/>
                <a:uLnTx/>
                <a:uFillTx/>
                <a:latin typeface="Babe Sans" pitchFamily="2" charset="0"/>
                <a:ea typeface="Calibri" pitchFamily="34" charset="-122"/>
                <a:cs typeface="Calibri" pitchFamily="34" charset="-120"/>
              </a:rPr>
              <a:t>FOLLOWING THE SIGNAL: THE HEATMAP</a:t>
            </a:r>
            <a:endParaRPr kumimoji="0" lang="en-US" sz="1000" b="0" i="0" u="none" strike="noStrike" kern="1200" cap="none" spc="0" normalizeH="0" baseline="0" noProof="0">
              <a:ln>
                <a:noFill/>
              </a:ln>
              <a:solidFill>
                <a:srgbClr val="F4FF78"/>
              </a:solidFill>
              <a:effectLst/>
              <a:uLnTx/>
              <a:uFillTx/>
              <a:latin typeface="Babe Sans" pitchFamily="2" charset="0"/>
              <a:ea typeface="+mn-ea"/>
              <a:cs typeface="+mn-cs"/>
            </a:endParaRPr>
          </a:p>
        </p:txBody>
      </p:sp>
      <p:pic>
        <p:nvPicPr>
          <p:cNvPr id="4" name="Picture 3">
            <a:extLst>
              <a:ext uri="{FF2B5EF4-FFF2-40B4-BE49-F238E27FC236}">
                <a16:creationId xmlns:a16="http://schemas.microsoft.com/office/drawing/2014/main" id="{1807C370-8D20-7D46-45E8-27A16D7700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0"/>
            <a:ext cx="9144001" cy="5143501"/>
          </a:xfrm>
          <a:prstGeom prst="rect">
            <a:avLst/>
          </a:prstGeom>
        </p:spPr>
      </p:pic>
    </p:spTree>
    <p:extLst>
      <p:ext uri="{BB962C8B-B14F-4D97-AF65-F5344CB8AC3E}">
        <p14:creationId xmlns:p14="http://schemas.microsoft.com/office/powerpoint/2010/main" val="11983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3D77D-74C0-7D76-DAC7-F0C07CB928D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FBE98E9-B2CC-6B93-4E0A-CDCBB158B016}"/>
              </a:ext>
            </a:extLst>
          </p:cNvPr>
          <p:cNvSpPr/>
          <p:nvPr/>
        </p:nvSpPr>
        <p:spPr>
          <a:xfrm>
            <a:off x="0" y="0"/>
            <a:ext cx="9144000" cy="502920"/>
          </a:xfrm>
          <a:prstGeom prst="rect">
            <a:avLst/>
          </a:prstGeom>
          <a:solidFill>
            <a:srgbClr val="0D0D0D"/>
          </a:solidFill>
          <a:ln/>
        </p:spPr>
        <p:txBody>
          <a:bodyP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Shape 3">
            <a:extLst>
              <a:ext uri="{FF2B5EF4-FFF2-40B4-BE49-F238E27FC236}">
                <a16:creationId xmlns:a16="http://schemas.microsoft.com/office/drawing/2014/main" id="{73CA2FE9-CD2B-AEF8-4183-D09B63BB86B4}"/>
              </a:ext>
            </a:extLst>
          </p:cNvPr>
          <p:cNvSpPr/>
          <p:nvPr/>
        </p:nvSpPr>
        <p:spPr>
          <a:xfrm>
            <a:off x="-1" y="502920"/>
            <a:ext cx="9144000" cy="4640580"/>
          </a:xfrm>
          <a:prstGeom prst="rect">
            <a:avLst/>
          </a:prstGeom>
          <a:solidFill>
            <a:srgbClr val="0D0D0D"/>
          </a:solidFill>
          <a:ln/>
          <a:effectLst>
            <a:outerShdw blurRad="101600" dist="38100" dir="8100000" algn="bl" rotWithShape="0">
              <a:srgbClr val="000000">
                <a:alpha val="25000"/>
              </a:srgbClr>
            </a:outerShdw>
          </a:effectLst>
        </p:spPr>
        <p:txBody>
          <a:bodyPr/>
          <a:lstStyle/>
          <a:p>
            <a:pPr marL="0" marR="0" lvl="0" indent="0" algn="l" defTabSz="914378"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Babe Sans" pitchFamily="2" charset="0"/>
              <a:ea typeface="+mn-ea"/>
              <a:cs typeface="+mn-cs"/>
            </a:endParaRPr>
          </a:p>
        </p:txBody>
      </p:sp>
      <p:pic>
        <p:nvPicPr>
          <p:cNvPr id="9" name="object 7">
            <a:extLst>
              <a:ext uri="{FF2B5EF4-FFF2-40B4-BE49-F238E27FC236}">
                <a16:creationId xmlns:a16="http://schemas.microsoft.com/office/drawing/2014/main" id="{D9ECC774-E5CD-BBC8-C525-47026954BB2C}"/>
              </a:ext>
            </a:extLst>
          </p:cNvPr>
          <p:cNvPicPr/>
          <p:nvPr/>
        </p:nvPicPr>
        <p:blipFill>
          <a:blip r:embed="rId3"/>
          <a:srcRect/>
          <a:stretch/>
        </p:blipFill>
        <p:spPr>
          <a:xfrm>
            <a:off x="8664798" y="4659057"/>
            <a:ext cx="206370" cy="207598"/>
          </a:xfrm>
          <a:prstGeom prst="rect">
            <a:avLst/>
          </a:prstGeom>
        </p:spPr>
      </p:pic>
      <p:pic>
        <p:nvPicPr>
          <p:cNvPr id="11" name="Picture 10" descr="A black and white logo&#10;&#10;AI-generated content may be incorrect.">
            <a:extLst>
              <a:ext uri="{FF2B5EF4-FFF2-40B4-BE49-F238E27FC236}">
                <a16:creationId xmlns:a16="http://schemas.microsoft.com/office/drawing/2014/main" id="{98CE1967-A4E6-E371-1340-E4274B939272}"/>
              </a:ext>
            </a:extLst>
          </p:cNvPr>
          <p:cNvPicPr>
            <a:picLocks noChangeAspect="1"/>
          </p:cNvPicPr>
          <p:nvPr/>
        </p:nvPicPr>
        <p:blipFill>
          <a:blip r:embed="rId4"/>
          <a:stretch>
            <a:fillRect/>
          </a:stretch>
        </p:blipFill>
        <p:spPr>
          <a:xfrm>
            <a:off x="234232" y="4658400"/>
            <a:ext cx="561801" cy="255364"/>
          </a:xfrm>
          <a:prstGeom prst="rect">
            <a:avLst/>
          </a:prstGeom>
        </p:spPr>
      </p:pic>
      <p:sp>
        <p:nvSpPr>
          <p:cNvPr id="12" name="Text 1">
            <a:extLst>
              <a:ext uri="{FF2B5EF4-FFF2-40B4-BE49-F238E27FC236}">
                <a16:creationId xmlns:a16="http://schemas.microsoft.com/office/drawing/2014/main" id="{F789674C-D8AD-475B-DBA3-54CC7BAAF3D2}"/>
              </a:ext>
            </a:extLst>
          </p:cNvPr>
          <p:cNvSpPr/>
          <p:nvPr/>
        </p:nvSpPr>
        <p:spPr>
          <a:xfrm>
            <a:off x="1301578" y="49428"/>
            <a:ext cx="5774725" cy="502920"/>
          </a:xfrm>
          <a:prstGeom prst="rect">
            <a:avLst/>
          </a:prstGeom>
          <a:noFill/>
          <a:ln/>
        </p:spPr>
        <p:txBody>
          <a:bodyPr wrap="square" lIns="0" tIns="0" rIns="0" bIns="0"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r>
              <a:rPr kumimoji="0" lang="en-US" sz="1000" b="1" i="0" u="none" strike="noStrike" kern="0" cap="none" spc="300" normalizeH="0" baseline="0" noProof="0">
                <a:ln>
                  <a:noFill/>
                </a:ln>
                <a:solidFill>
                  <a:prstClr val="black"/>
                </a:solidFill>
                <a:effectLst/>
                <a:uLnTx/>
                <a:uFillTx/>
                <a:latin typeface="Babe Sans" pitchFamily="2" charset="0"/>
                <a:ea typeface="Calibri" pitchFamily="34" charset="-122"/>
                <a:cs typeface="Calibri" pitchFamily="34" charset="-120"/>
              </a:rPr>
              <a:t>PHASE 2: WHERE WE’VE DONE THIS BEFORE</a:t>
            </a:r>
            <a:endParaRPr kumimoji="0" lang="en-US" sz="1000" b="0" i="0" u="none" strike="noStrike" kern="1200" cap="none" spc="0" normalizeH="0" baseline="0" noProof="0">
              <a:ln>
                <a:noFill/>
              </a:ln>
              <a:solidFill>
                <a:prstClr val="black"/>
              </a:solidFill>
              <a:effectLst/>
              <a:uLnTx/>
              <a:uFillTx/>
              <a:latin typeface="Babe Sans" pitchFamily="2" charset="0"/>
              <a:ea typeface="+mn-ea"/>
              <a:cs typeface="+mn-cs"/>
            </a:endParaRPr>
          </a:p>
        </p:txBody>
      </p:sp>
      <p:pic>
        <p:nvPicPr>
          <p:cNvPr id="3" name="Picture 2" descr="A white text on a black background&#10;&#10;AI-generated content may be incorrect.">
            <a:extLst>
              <a:ext uri="{FF2B5EF4-FFF2-40B4-BE49-F238E27FC236}">
                <a16:creationId xmlns:a16="http://schemas.microsoft.com/office/drawing/2014/main" id="{967756B2-5090-C17E-EF53-1713F8781E70}"/>
              </a:ext>
            </a:extLst>
          </p:cNvPr>
          <p:cNvPicPr>
            <a:picLocks noChangeAspect="1"/>
          </p:cNvPicPr>
          <p:nvPr/>
        </p:nvPicPr>
        <p:blipFill>
          <a:blip r:embed="rId5"/>
          <a:stretch>
            <a:fillRect/>
          </a:stretch>
        </p:blipFill>
        <p:spPr>
          <a:xfrm>
            <a:off x="7560026" y="179063"/>
            <a:ext cx="1311143" cy="423723"/>
          </a:xfrm>
          <a:prstGeom prst="rect">
            <a:avLst/>
          </a:prstGeom>
        </p:spPr>
      </p:pic>
      <p:sp>
        <p:nvSpPr>
          <p:cNvPr id="16" name="Text 1">
            <a:extLst>
              <a:ext uri="{FF2B5EF4-FFF2-40B4-BE49-F238E27FC236}">
                <a16:creationId xmlns:a16="http://schemas.microsoft.com/office/drawing/2014/main" id="{7696AF20-B51B-CD1A-985A-3C4350ED1DCE}"/>
              </a:ext>
            </a:extLst>
          </p:cNvPr>
          <p:cNvSpPr/>
          <p:nvPr/>
        </p:nvSpPr>
        <p:spPr>
          <a:xfrm>
            <a:off x="412317" y="99865"/>
            <a:ext cx="5774725" cy="502920"/>
          </a:xfrm>
          <a:prstGeom prst="rect">
            <a:avLst/>
          </a:prstGeom>
          <a:noFill/>
          <a:ln/>
        </p:spPr>
        <p:txBody>
          <a:bodyPr wrap="square" lIns="0" tIns="0" rIns="0" bIns="0"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r>
              <a:rPr kumimoji="0" lang="en-US" sz="1000" b="1" i="0" u="none" strike="noStrike" kern="0" cap="none" spc="300" normalizeH="0" baseline="0" noProof="0">
                <a:ln>
                  <a:noFill/>
                </a:ln>
                <a:solidFill>
                  <a:srgbClr val="F4FF78"/>
                </a:solidFill>
                <a:effectLst/>
                <a:uLnTx/>
                <a:uFillTx/>
                <a:latin typeface="Babe Sans" pitchFamily="2" charset="0"/>
                <a:ea typeface="Calibri" pitchFamily="34" charset="-122"/>
                <a:cs typeface="Calibri" pitchFamily="34" charset="-120"/>
              </a:rPr>
              <a:t>FOLLOWING THE SIGNAL</a:t>
            </a:r>
            <a:endParaRPr kumimoji="0" lang="en-US" sz="1000" b="0" i="0" u="none" strike="noStrike" kern="1200" cap="none" spc="0" normalizeH="0" baseline="0" noProof="0">
              <a:ln>
                <a:noFill/>
              </a:ln>
              <a:solidFill>
                <a:srgbClr val="F4FF78"/>
              </a:solidFill>
              <a:effectLst/>
              <a:uLnTx/>
              <a:uFillTx/>
              <a:latin typeface="Babe Sans" pitchFamily="2" charset="0"/>
              <a:ea typeface="+mn-ea"/>
              <a:cs typeface="+mn-cs"/>
            </a:endParaRPr>
          </a:p>
        </p:txBody>
      </p:sp>
      <p:pic>
        <p:nvPicPr>
          <p:cNvPr id="7" name="Picture 6" descr="A screenshot of a computer&#10;&#10;AI-generated content may be incorrect.">
            <a:extLst>
              <a:ext uri="{FF2B5EF4-FFF2-40B4-BE49-F238E27FC236}">
                <a16:creationId xmlns:a16="http://schemas.microsoft.com/office/drawing/2014/main" id="{0C566620-1F57-3AA8-C9F1-46BD7DB368A9}"/>
              </a:ext>
            </a:extLst>
          </p:cNvPr>
          <p:cNvPicPr>
            <a:picLocks noChangeAspect="1"/>
          </p:cNvPicPr>
          <p:nvPr/>
        </p:nvPicPr>
        <p:blipFill>
          <a:blip r:embed="rId6"/>
          <a:stretch>
            <a:fillRect/>
          </a:stretch>
        </p:blipFill>
        <p:spPr>
          <a:xfrm>
            <a:off x="1" y="33963"/>
            <a:ext cx="9143999" cy="5143500"/>
          </a:xfrm>
          <a:prstGeom prst="rect">
            <a:avLst/>
          </a:prstGeom>
        </p:spPr>
      </p:pic>
      <p:sp>
        <p:nvSpPr>
          <p:cNvPr id="8" name="Text 1">
            <a:extLst>
              <a:ext uri="{FF2B5EF4-FFF2-40B4-BE49-F238E27FC236}">
                <a16:creationId xmlns:a16="http://schemas.microsoft.com/office/drawing/2014/main" id="{ADFC8ADA-6D91-EE44-856B-D48941AB0BAD}"/>
              </a:ext>
            </a:extLst>
          </p:cNvPr>
          <p:cNvSpPr/>
          <p:nvPr/>
        </p:nvSpPr>
        <p:spPr>
          <a:xfrm>
            <a:off x="564717" y="252265"/>
            <a:ext cx="5774725" cy="502920"/>
          </a:xfrm>
          <a:prstGeom prst="rect">
            <a:avLst/>
          </a:prstGeom>
          <a:noFill/>
          <a:ln/>
        </p:spPr>
        <p:txBody>
          <a:bodyPr wrap="square" lIns="0" tIns="0" rIns="0" bIns="0" rtlCol="0" anchor="ctr"/>
          <a:lstStyle/>
          <a:p>
            <a:pPr marL="0" marR="0" lvl="0" indent="0" algn="l" defTabSz="914378" rtl="0" eaLnBrk="1" fontAlgn="auto" latinLnBrk="0" hangingPunct="1">
              <a:lnSpc>
                <a:spcPct val="100000"/>
              </a:lnSpc>
              <a:spcBef>
                <a:spcPts val="0"/>
              </a:spcBef>
              <a:spcAft>
                <a:spcPts val="0"/>
              </a:spcAft>
              <a:buClrTx/>
              <a:buSzTx/>
              <a:buFontTx/>
              <a:buNone/>
              <a:tabLst/>
              <a:defRPr/>
            </a:pPr>
            <a:r>
              <a:rPr kumimoji="0" lang="en-US" sz="1000" b="1" i="0" u="none" strike="noStrike" kern="0" cap="none" spc="300" normalizeH="0" baseline="0" noProof="0">
                <a:ln>
                  <a:noFill/>
                </a:ln>
                <a:solidFill>
                  <a:srgbClr val="F4FF78"/>
                </a:solidFill>
                <a:effectLst/>
                <a:uLnTx/>
                <a:uFillTx/>
                <a:latin typeface="Babe Sans" pitchFamily="2" charset="0"/>
                <a:ea typeface="Calibri" pitchFamily="34" charset="-122"/>
                <a:cs typeface="Calibri" pitchFamily="34" charset="-120"/>
              </a:rPr>
              <a:t>FOLLOWING THE SIGNAL: THE WHY</a:t>
            </a:r>
            <a:endParaRPr kumimoji="0" lang="en-US" sz="1000" b="0" i="0" u="none" strike="noStrike" kern="1200" cap="none" spc="0" normalizeH="0" baseline="0" noProof="0">
              <a:ln>
                <a:noFill/>
              </a:ln>
              <a:solidFill>
                <a:srgbClr val="F4FF78"/>
              </a:solidFill>
              <a:effectLst/>
              <a:uLnTx/>
              <a:uFillTx/>
              <a:latin typeface="Babe Sans" pitchFamily="2" charset="0"/>
              <a:ea typeface="+mn-ea"/>
              <a:cs typeface="+mn-cs"/>
            </a:endParaRPr>
          </a:p>
        </p:txBody>
      </p:sp>
      <p:pic>
        <p:nvPicPr>
          <p:cNvPr id="10" name="Picture 9">
            <a:extLst>
              <a:ext uri="{FF2B5EF4-FFF2-40B4-BE49-F238E27FC236}">
                <a16:creationId xmlns:a16="http://schemas.microsoft.com/office/drawing/2014/main" id="{04684881-594E-1FA7-F883-0D25DCAFBA2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2642678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0B6295E-630D-0DB9-4989-009A938CC33C}"/>
              </a:ext>
            </a:extLst>
          </p:cNvPr>
          <p:cNvPicPr>
            <a:picLocks noChangeAspect="1"/>
          </p:cNvPicPr>
          <p:nvPr/>
        </p:nvPicPr>
        <p:blipFill>
          <a:blip r:embed="rId3"/>
          <a:stretch>
            <a:fillRect/>
          </a:stretch>
        </p:blipFill>
        <p:spPr>
          <a:xfrm>
            <a:off x="-57241" y="1"/>
            <a:ext cx="9207945" cy="5143500"/>
          </a:xfrm>
          <a:prstGeom prst="rect">
            <a:avLst/>
          </a:prstGeom>
        </p:spPr>
      </p:pic>
      <p:sp>
        <p:nvSpPr>
          <p:cNvPr id="7" name="TextBox 6">
            <a:extLst>
              <a:ext uri="{FF2B5EF4-FFF2-40B4-BE49-F238E27FC236}">
                <a16:creationId xmlns:a16="http://schemas.microsoft.com/office/drawing/2014/main" id="{C5FA806C-6947-6E1A-B091-5AF2E1FF6725}"/>
              </a:ext>
            </a:extLst>
          </p:cNvPr>
          <p:cNvSpPr txBox="1"/>
          <p:nvPr/>
        </p:nvSpPr>
        <p:spPr>
          <a:xfrm>
            <a:off x="885009" y="211058"/>
            <a:ext cx="7373982"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u="none" strike="noStrike" kern="1200" cap="none" spc="0" normalizeH="0" baseline="0" noProof="0" dirty="0">
                <a:ln>
                  <a:noFill/>
                </a:ln>
                <a:solidFill>
                  <a:srgbClr val="F4FF78"/>
                </a:solidFill>
                <a:effectLst/>
                <a:uLnTx/>
                <a:uFillTx/>
                <a:latin typeface="Babe Sans" pitchFamily="50" charset="0"/>
                <a:ea typeface="+mn-ea"/>
                <a:cs typeface="+mn-cs"/>
              </a:rPr>
              <a:t>Communities</a:t>
            </a:r>
            <a:endParaRPr kumimoji="0" lang="en-GB" sz="8000" u="none" strike="noStrike" kern="1200" cap="none" spc="0" normalizeH="0" baseline="0" noProof="0" dirty="0">
              <a:ln>
                <a:noFill/>
              </a:ln>
              <a:solidFill>
                <a:srgbClr val="F4FF78"/>
              </a:solidFill>
              <a:effectLst/>
              <a:uLnTx/>
              <a:uFillTx/>
              <a:latin typeface="Babe Sans" pitchFamily="50" charset="0"/>
              <a:ea typeface="+mn-ea"/>
              <a:cs typeface="+mn-cs"/>
            </a:endParaRPr>
          </a:p>
        </p:txBody>
      </p:sp>
    </p:spTree>
    <p:extLst>
      <p:ext uri="{BB962C8B-B14F-4D97-AF65-F5344CB8AC3E}">
        <p14:creationId xmlns:p14="http://schemas.microsoft.com/office/powerpoint/2010/main" val="240858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D6290-1E1D-5143-5D73-ED9630814C4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25A9E4B-CF7A-FB71-C08B-7BA436049D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5028CFAF-91CD-23F9-2C80-43CC73AD496D}"/>
              </a:ext>
            </a:extLst>
          </p:cNvPr>
          <p:cNvSpPr txBox="1"/>
          <p:nvPr/>
        </p:nvSpPr>
        <p:spPr>
          <a:xfrm>
            <a:off x="968829" y="831567"/>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B9DDF66B-F1ED-0217-1F67-A567545F0CAF}"/>
              </a:ext>
            </a:extLst>
          </p:cNvPr>
          <p:cNvSpPr txBox="1"/>
          <p:nvPr/>
        </p:nvSpPr>
        <p:spPr>
          <a:xfrm>
            <a:off x="801189" y="1067857"/>
            <a:ext cx="7373982" cy="2554545"/>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rPr>
              <a:t>Return on Involvement</a:t>
            </a: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Tree>
    <p:extLst>
      <p:ext uri="{BB962C8B-B14F-4D97-AF65-F5344CB8AC3E}">
        <p14:creationId xmlns:p14="http://schemas.microsoft.com/office/powerpoint/2010/main" val="3768038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A4F49-96DE-C3EB-C2CA-0B8F2BE3DB6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65F1828-2B04-BE29-48AE-59C2323A6B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2FEE32F9-BEB4-CBB2-C7D5-9D3D84BE18B5}"/>
              </a:ext>
            </a:extLst>
          </p:cNvPr>
          <p:cNvSpPr txBox="1"/>
          <p:nvPr/>
        </p:nvSpPr>
        <p:spPr>
          <a:xfrm>
            <a:off x="885008" y="922250"/>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6669EA51-58BB-7E91-22C6-A5EEDC0EA7C0}"/>
              </a:ext>
            </a:extLst>
          </p:cNvPr>
          <p:cNvSpPr txBox="1"/>
          <p:nvPr/>
        </p:nvSpPr>
        <p:spPr>
          <a:xfrm>
            <a:off x="433387" y="334127"/>
            <a:ext cx="8277225" cy="553998"/>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F4FF78"/>
                </a:solidFill>
                <a:effectLst/>
                <a:uLnTx/>
                <a:uFillTx/>
                <a:latin typeface="Babe Sans" pitchFamily="50" charset="0"/>
                <a:ea typeface="+mn-ea"/>
                <a:cs typeface="+mn-cs"/>
              </a:rPr>
              <a:t>Talent Lifecyle</a:t>
            </a:r>
          </a:p>
        </p:txBody>
      </p:sp>
      <p:pic>
        <p:nvPicPr>
          <p:cNvPr id="9" name="Picture 8">
            <a:extLst>
              <a:ext uri="{FF2B5EF4-FFF2-40B4-BE49-F238E27FC236}">
                <a16:creationId xmlns:a16="http://schemas.microsoft.com/office/drawing/2014/main" id="{70C557C3-266E-9131-3885-C331366EB17E}"/>
              </a:ext>
            </a:extLst>
          </p:cNvPr>
          <p:cNvPicPr>
            <a:picLocks noChangeAspect="1"/>
          </p:cNvPicPr>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3779361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arveynash.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92424" y="-108154"/>
            <a:ext cx="9528848" cy="5355814"/>
          </a:xfrm>
          <a:prstGeom prst="rect">
            <a:avLst/>
          </a:prstGeom>
        </p:spPr>
      </p:pic>
    </p:spTree>
    <p:extLst>
      <p:ext uri="{BB962C8B-B14F-4D97-AF65-F5344CB8AC3E}">
        <p14:creationId xmlns:p14="http://schemas.microsoft.com/office/powerpoint/2010/main" val="71371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08BAFE-4652-0FDA-DB84-7897FEC724EE}"/>
              </a:ext>
            </a:extLst>
          </p:cNvPr>
          <p:cNvSpPr txBox="1"/>
          <p:nvPr/>
        </p:nvSpPr>
        <p:spPr>
          <a:xfrm>
            <a:off x="2109651" y="1214846"/>
            <a:ext cx="2214155" cy="369332"/>
          </a:xfrm>
          <a:prstGeom prst="rect">
            <a:avLst/>
          </a:prstGeom>
          <a:noFill/>
        </p:spPr>
        <p:txBody>
          <a:bodyPr wrap="square" rtlCol="0">
            <a:spAutoFit/>
          </a:bodyPr>
          <a:lstStyle/>
          <a:p>
            <a:r>
              <a:rPr lang="en-US" dirty="0"/>
              <a:t>HUNG EEE</a:t>
            </a:r>
            <a:endParaRPr lang="en-GB" dirty="0"/>
          </a:p>
        </p:txBody>
      </p:sp>
      <p:pic>
        <p:nvPicPr>
          <p:cNvPr id="6" name="Picture 5">
            <a:extLst>
              <a:ext uri="{FF2B5EF4-FFF2-40B4-BE49-F238E27FC236}">
                <a16:creationId xmlns:a16="http://schemas.microsoft.com/office/drawing/2014/main" id="{B907A472-D2D2-FBC4-A505-188E81E2BFD0}"/>
              </a:ext>
            </a:extLst>
          </p:cNvPr>
          <p:cNvPicPr>
            <a:picLocks noChangeAspect="1"/>
          </p:cNvPicPr>
          <p:nvPr/>
        </p:nvPicPr>
        <p:blipFill>
          <a:blip r:embed="rId2"/>
          <a:stretch>
            <a:fillRect/>
          </a:stretch>
        </p:blipFill>
        <p:spPr>
          <a:xfrm>
            <a:off x="-452280" y="-1"/>
            <a:ext cx="10424982" cy="5336177"/>
          </a:xfrm>
          <a:prstGeom prst="rect">
            <a:avLst/>
          </a:prstGeom>
        </p:spPr>
      </p:pic>
    </p:spTree>
    <p:extLst>
      <p:ext uri="{BB962C8B-B14F-4D97-AF65-F5344CB8AC3E}">
        <p14:creationId xmlns:p14="http://schemas.microsoft.com/office/powerpoint/2010/main" val="2782254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3321" b="8896"/>
          <a:stretch/>
        </p:blipFill>
        <p:spPr bwMode="auto">
          <a:xfrm>
            <a:off x="-1026159" y="0"/>
            <a:ext cx="11755805"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55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96AE09-DF54-5DF6-F57B-A20BE0C0B41B}"/>
              </a:ext>
            </a:extLst>
          </p:cNvPr>
          <p:cNvPicPr>
            <a:picLocks noChangeAspect="1"/>
          </p:cNvPicPr>
          <p:nvPr/>
        </p:nvPicPr>
        <p:blipFill>
          <a:blip r:embed="rId3"/>
          <a:stretch>
            <a:fillRect/>
          </a:stretch>
        </p:blipFill>
        <p:spPr>
          <a:xfrm>
            <a:off x="1116" y="0"/>
            <a:ext cx="9141768" cy="5143500"/>
          </a:xfrm>
          <a:prstGeom prst="rect">
            <a:avLst/>
          </a:prstGeom>
        </p:spPr>
      </p:pic>
      <p:sp>
        <p:nvSpPr>
          <p:cNvPr id="7" name="TextBox 6">
            <a:extLst>
              <a:ext uri="{FF2B5EF4-FFF2-40B4-BE49-F238E27FC236}">
                <a16:creationId xmlns:a16="http://schemas.microsoft.com/office/drawing/2014/main" id="{0AA5D0D9-E738-CB39-C970-F6F06C97498B}"/>
              </a:ext>
            </a:extLst>
          </p:cNvPr>
          <p:cNvSpPr txBox="1"/>
          <p:nvPr/>
        </p:nvSpPr>
        <p:spPr>
          <a:xfrm>
            <a:off x="1012916" y="272616"/>
            <a:ext cx="7118168"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u="none" strike="noStrike" kern="1200" cap="none" spc="0" normalizeH="0" baseline="0" noProof="0" dirty="0">
                <a:ln>
                  <a:noFill/>
                </a:ln>
                <a:solidFill>
                  <a:srgbClr val="F4FF78"/>
                </a:solidFill>
                <a:effectLst/>
                <a:uLnTx/>
                <a:uFillTx/>
                <a:latin typeface="Babe Sans" pitchFamily="50" charset="0"/>
              </a:rPr>
              <a:t>Brand Council</a:t>
            </a:r>
            <a:endParaRPr kumimoji="0" lang="en-GB" sz="8000" u="none" strike="noStrike" kern="1200" cap="none" spc="0" normalizeH="0" baseline="0" noProof="0" dirty="0">
              <a:ln>
                <a:noFill/>
              </a:ln>
              <a:solidFill>
                <a:srgbClr val="F4FF78"/>
              </a:solidFill>
              <a:effectLst/>
              <a:uLnTx/>
              <a:uFillTx/>
              <a:latin typeface="Babe Sans" pitchFamily="50" charset="0"/>
            </a:endParaRPr>
          </a:p>
        </p:txBody>
      </p:sp>
      <p:sp>
        <p:nvSpPr>
          <p:cNvPr id="8" name="TextBox 7">
            <a:extLst>
              <a:ext uri="{FF2B5EF4-FFF2-40B4-BE49-F238E27FC236}">
                <a16:creationId xmlns:a16="http://schemas.microsoft.com/office/drawing/2014/main" id="{9638193F-B968-367A-A37D-DA98A01015C8}"/>
              </a:ext>
            </a:extLst>
          </p:cNvPr>
          <p:cNvSpPr txBox="1"/>
          <p:nvPr/>
        </p:nvSpPr>
        <p:spPr>
          <a:xfrm>
            <a:off x="8551821" y="4354286"/>
            <a:ext cx="243840" cy="369332"/>
          </a:xfrm>
          <a:prstGeom prst="rect">
            <a:avLst/>
          </a:prstGeom>
          <a:solidFill>
            <a:srgbClr val="050304"/>
          </a:solidFill>
        </p:spPr>
        <p:txBody>
          <a:bodyPr wrap="square" rtlCol="0">
            <a:spAutoFit/>
          </a:bodyPr>
          <a:lstStyle/>
          <a:p>
            <a:endParaRPr lang="en-GB" dirty="0"/>
          </a:p>
        </p:txBody>
      </p:sp>
      <p:sp>
        <p:nvSpPr>
          <p:cNvPr id="10" name="TextBox 9">
            <a:extLst>
              <a:ext uri="{FF2B5EF4-FFF2-40B4-BE49-F238E27FC236}">
                <a16:creationId xmlns:a16="http://schemas.microsoft.com/office/drawing/2014/main" id="{365C9647-76A2-D9E8-4B12-BF3EA983D5AD}"/>
              </a:ext>
            </a:extLst>
          </p:cNvPr>
          <p:cNvSpPr txBox="1"/>
          <p:nvPr/>
        </p:nvSpPr>
        <p:spPr>
          <a:xfrm>
            <a:off x="8530053" y="4691352"/>
            <a:ext cx="243840" cy="369332"/>
          </a:xfrm>
          <a:prstGeom prst="rect">
            <a:avLst/>
          </a:prstGeom>
          <a:solidFill>
            <a:srgbClr val="050304"/>
          </a:solidFill>
        </p:spPr>
        <p:txBody>
          <a:bodyPr wrap="square" rtlCol="0">
            <a:spAutoFit/>
          </a:bodyPr>
          <a:lstStyle/>
          <a:p>
            <a:endParaRPr lang="en-GB" dirty="0"/>
          </a:p>
        </p:txBody>
      </p:sp>
    </p:spTree>
    <p:extLst>
      <p:ext uri="{BB962C8B-B14F-4D97-AF65-F5344CB8AC3E}">
        <p14:creationId xmlns:p14="http://schemas.microsoft.com/office/powerpoint/2010/main" val="334697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599F1-4CEB-4606-8D5F-224743037C5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F0134B2-1364-C8AC-8A17-50D4B88135F5}"/>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32267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9A377-B0E1-27AE-D005-3C8840FE1A8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D350DD1-4F79-F2A2-8C44-246F75A749AF}"/>
              </a:ext>
            </a:extLst>
          </p:cNvPr>
          <p:cNvSpPr/>
          <p:nvPr/>
        </p:nvSpPr>
        <p:spPr>
          <a:xfrm>
            <a:off x="321" y="0"/>
            <a:ext cx="9143358"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2F2F2"/>
          </a:solidFill>
        </p:spPr>
        <p:txBody>
          <a:bodyPr wrap="square" lIns="0" tIns="0" rIns="0" bIns="0" rtlCol="0"/>
          <a:lstStyle/>
          <a:p>
            <a:pPr marL="0" marR="0" lvl="0" indent="0" algn="l" defTabSz="415869" rtl="0" eaLnBrk="1" fontAlgn="auto" latinLnBrk="0" hangingPunct="1">
              <a:lnSpc>
                <a:spcPct val="100000"/>
              </a:lnSpc>
              <a:spcBef>
                <a:spcPts val="0"/>
              </a:spcBef>
              <a:spcAft>
                <a:spcPts val="0"/>
              </a:spcAft>
              <a:buClrTx/>
              <a:buSzTx/>
              <a:buFontTx/>
              <a:buNone/>
              <a:tabLst/>
              <a:defRPr/>
            </a:pPr>
            <a:endParaRPr kumimoji="0" sz="819" b="0" i="0" u="none" strike="noStrike" kern="0" cap="none" spc="0" normalizeH="0" baseline="0" noProof="0">
              <a:ln>
                <a:noFill/>
              </a:ln>
              <a:solidFill>
                <a:sysClr val="windowText" lastClr="000000"/>
              </a:solidFill>
              <a:effectLst/>
              <a:uLnTx/>
              <a:uFillTx/>
              <a:latin typeface="Arial Nova"/>
              <a:ea typeface="+mn-ea"/>
              <a:cs typeface="+mn-cs"/>
            </a:endParaRPr>
          </a:p>
        </p:txBody>
      </p:sp>
      <p:grpSp>
        <p:nvGrpSpPr>
          <p:cNvPr id="3" name="object 3">
            <a:extLst>
              <a:ext uri="{FF2B5EF4-FFF2-40B4-BE49-F238E27FC236}">
                <a16:creationId xmlns:a16="http://schemas.microsoft.com/office/drawing/2014/main" id="{D1BADCAC-DDEE-F375-2C22-0A3BFB421A26}"/>
              </a:ext>
            </a:extLst>
          </p:cNvPr>
          <p:cNvGrpSpPr/>
          <p:nvPr/>
        </p:nvGrpSpPr>
        <p:grpSpPr>
          <a:xfrm>
            <a:off x="321" y="0"/>
            <a:ext cx="9143358" cy="5143139"/>
            <a:chOff x="0" y="0"/>
            <a:chExt cx="20104100" cy="11308556"/>
          </a:xfrm>
        </p:grpSpPr>
        <p:pic>
          <p:nvPicPr>
            <p:cNvPr id="4" name="object 4">
              <a:extLst>
                <a:ext uri="{FF2B5EF4-FFF2-40B4-BE49-F238E27FC236}">
                  <a16:creationId xmlns:a16="http://schemas.microsoft.com/office/drawing/2014/main" id="{F6A1EEA4-9080-EF04-A22A-FB2F24E3AB76}"/>
                </a:ext>
              </a:extLst>
            </p:cNvPr>
            <p:cNvPicPr/>
            <p:nvPr/>
          </p:nvPicPr>
          <p:blipFill>
            <a:blip r:embed="rId3" cstate="print"/>
            <a:stretch>
              <a:fillRect/>
            </a:stretch>
          </p:blipFill>
          <p:spPr>
            <a:xfrm>
              <a:off x="0" y="0"/>
              <a:ext cx="20104100" cy="11308556"/>
            </a:xfrm>
            <a:prstGeom prst="rect">
              <a:avLst/>
            </a:prstGeom>
          </p:spPr>
        </p:pic>
        <p:sp>
          <p:nvSpPr>
            <p:cNvPr id="5" name="object 5">
              <a:extLst>
                <a:ext uri="{FF2B5EF4-FFF2-40B4-BE49-F238E27FC236}">
                  <a16:creationId xmlns:a16="http://schemas.microsoft.com/office/drawing/2014/main" id="{116FCEFD-A253-B68E-1572-191D03904FD5}"/>
                </a:ext>
              </a:extLst>
            </p:cNvPr>
            <p:cNvSpPr/>
            <p:nvPr/>
          </p:nvSpPr>
          <p:spPr>
            <a:xfrm>
              <a:off x="376951" y="376951"/>
              <a:ext cx="19350355" cy="10554970"/>
            </a:xfrm>
            <a:custGeom>
              <a:avLst/>
              <a:gdLst/>
              <a:ahLst/>
              <a:cxnLst/>
              <a:rect l="l" t="t" r="r" b="b"/>
              <a:pathLst>
                <a:path w="19350355" h="10554970">
                  <a:moveTo>
                    <a:pt x="19350196" y="0"/>
                  </a:moveTo>
                  <a:lnTo>
                    <a:pt x="0" y="0"/>
                  </a:lnTo>
                  <a:lnTo>
                    <a:pt x="0" y="10554652"/>
                  </a:lnTo>
                  <a:lnTo>
                    <a:pt x="19350196" y="10554652"/>
                  </a:lnTo>
                  <a:lnTo>
                    <a:pt x="19350196" y="0"/>
                  </a:lnTo>
                  <a:close/>
                </a:path>
              </a:pathLst>
            </a:custGeom>
            <a:solidFill>
              <a:srgbClr val="E5E5E5"/>
            </a:solidFill>
          </p:spPr>
          <p:txBody>
            <a:bodyPr wrap="square" lIns="0" tIns="0" rIns="0" bIns="0" rtlCol="0" anchor="t"/>
            <a:lstStyle/>
            <a:p>
              <a:pPr marL="0" marR="0" lvl="0" indent="0" algn="l" defTabSz="415869" rtl="0" eaLnBrk="1" fontAlgn="auto" latinLnBrk="0" hangingPunct="1">
                <a:lnSpc>
                  <a:spcPct val="100000"/>
                </a:lnSpc>
                <a:spcBef>
                  <a:spcPts val="0"/>
                </a:spcBef>
                <a:spcAft>
                  <a:spcPts val="0"/>
                </a:spcAft>
                <a:buClrTx/>
                <a:buSzTx/>
                <a:buFontTx/>
                <a:buNone/>
                <a:tabLst/>
                <a:defRPr/>
              </a:pPr>
              <a:endParaRPr lang="en-US" sz="800" b="0" i="0" u="none" strike="noStrike" kern="0" cap="none" spc="0" normalizeH="0" baseline="0" noProof="0">
                <a:ln>
                  <a:noFill/>
                </a:ln>
                <a:solidFill>
                  <a:sysClr val="windowText" lastClr="000000"/>
                </a:solidFill>
                <a:effectLst/>
                <a:uLnTx/>
                <a:uFillTx/>
                <a:latin typeface="Arial Nova"/>
              </a:endParaRPr>
            </a:p>
          </p:txBody>
        </p:sp>
        <p:pic>
          <p:nvPicPr>
            <p:cNvPr id="6" name="object 6">
              <a:extLst>
                <a:ext uri="{FF2B5EF4-FFF2-40B4-BE49-F238E27FC236}">
                  <a16:creationId xmlns:a16="http://schemas.microsoft.com/office/drawing/2014/main" id="{73C556C1-63CC-D29B-CAAC-31C87E689402}"/>
                </a:ext>
              </a:extLst>
            </p:cNvPr>
            <p:cNvPicPr/>
            <p:nvPr/>
          </p:nvPicPr>
          <p:blipFill>
            <a:blip r:embed="rId4" cstate="print"/>
            <a:stretch>
              <a:fillRect/>
            </a:stretch>
          </p:blipFill>
          <p:spPr>
            <a:xfrm>
              <a:off x="514314" y="10234955"/>
              <a:ext cx="1237251" cy="561485"/>
            </a:xfrm>
            <a:prstGeom prst="rect">
              <a:avLst/>
            </a:prstGeom>
          </p:spPr>
        </p:pic>
        <p:pic>
          <p:nvPicPr>
            <p:cNvPr id="7" name="object 7">
              <a:extLst>
                <a:ext uri="{FF2B5EF4-FFF2-40B4-BE49-F238E27FC236}">
                  <a16:creationId xmlns:a16="http://schemas.microsoft.com/office/drawing/2014/main" id="{5465BA12-44F4-F3A5-D99E-0A65815F651C}"/>
                </a:ext>
              </a:extLst>
            </p:cNvPr>
            <p:cNvPicPr/>
            <p:nvPr/>
          </p:nvPicPr>
          <p:blipFill>
            <a:blip r:embed="rId5" cstate="print"/>
            <a:stretch>
              <a:fillRect/>
            </a:stretch>
          </p:blipFill>
          <p:spPr>
            <a:xfrm>
              <a:off x="19051153" y="10243418"/>
              <a:ext cx="453759" cy="457969"/>
            </a:xfrm>
            <a:prstGeom prst="rect">
              <a:avLst/>
            </a:prstGeom>
          </p:spPr>
        </p:pic>
      </p:grpSp>
      <p:sp>
        <p:nvSpPr>
          <p:cNvPr id="11" name="TextBox 10">
            <a:extLst>
              <a:ext uri="{FF2B5EF4-FFF2-40B4-BE49-F238E27FC236}">
                <a16:creationId xmlns:a16="http://schemas.microsoft.com/office/drawing/2014/main" id="{0F1F14A0-8EEF-42D6-E881-02D18DD140A1}"/>
              </a:ext>
            </a:extLst>
          </p:cNvPr>
          <p:cNvSpPr txBox="1"/>
          <p:nvPr/>
        </p:nvSpPr>
        <p:spPr>
          <a:xfrm>
            <a:off x="1640760" y="1265405"/>
            <a:ext cx="4092906" cy="349769"/>
          </a:xfrm>
          <a:prstGeom prst="rect">
            <a:avLst/>
          </a:prstGeom>
          <a:noFill/>
        </p:spPr>
        <p:txBody>
          <a:bodyPr wrap="square" lIns="41587" tIns="20793" rIns="41587" bIns="20793" rtlCol="0" anchor="t">
            <a:spAutoFit/>
          </a:bodyPr>
          <a:lstStyle/>
          <a:p>
            <a:pPr defTabSz="415869">
              <a:defRPr/>
            </a:pPr>
            <a:r>
              <a:rPr lang="en-GB" sz="2000" kern="0" dirty="0">
                <a:solidFill>
                  <a:prstClr val="black"/>
                </a:solidFill>
                <a:latin typeface="Arial Nova"/>
              </a:rPr>
              <a:t>Who are your communities?</a:t>
            </a:r>
            <a:endParaRPr lang="en-US" sz="2000" dirty="0">
              <a:solidFill>
                <a:prstClr val="black"/>
              </a:solidFill>
              <a:latin typeface="Arial Nova"/>
              <a:ea typeface="Calibri"/>
              <a:cs typeface="Calibri"/>
            </a:endParaRPr>
          </a:p>
        </p:txBody>
      </p:sp>
      <p:sp>
        <p:nvSpPr>
          <p:cNvPr id="26" name="TextBox 25">
            <a:extLst>
              <a:ext uri="{FF2B5EF4-FFF2-40B4-BE49-F238E27FC236}">
                <a16:creationId xmlns:a16="http://schemas.microsoft.com/office/drawing/2014/main" id="{FCE9BD8A-807E-11A4-9FD5-77F22AFEF446}"/>
              </a:ext>
            </a:extLst>
          </p:cNvPr>
          <p:cNvSpPr txBox="1"/>
          <p:nvPr/>
        </p:nvSpPr>
        <p:spPr>
          <a:xfrm>
            <a:off x="681447" y="414154"/>
            <a:ext cx="6471828" cy="461979"/>
          </a:xfrm>
          <a:prstGeom prst="rect">
            <a:avLst/>
          </a:prstGeom>
          <a:noFill/>
        </p:spPr>
        <p:txBody>
          <a:bodyPr wrap="square" lIns="41587" tIns="20793" rIns="41587" bIns="20793" rtlCol="0" anchor="t">
            <a:spAutoFit/>
          </a:bodyPr>
          <a:lstStyle/>
          <a:p>
            <a:pPr marL="0" marR="0" lvl="0" indent="0" algn="l" defTabSz="415869" rtl="0" eaLnBrk="1" fontAlgn="auto" latinLnBrk="0" hangingPunct="1">
              <a:lnSpc>
                <a:spcPct val="100000"/>
              </a:lnSpc>
              <a:spcBef>
                <a:spcPts val="0"/>
              </a:spcBef>
              <a:spcAft>
                <a:spcPts val="0"/>
              </a:spcAft>
              <a:buClrTx/>
              <a:buSzTx/>
              <a:buFontTx/>
              <a:buNone/>
              <a:tabLst/>
              <a:defRPr/>
            </a:pPr>
            <a:r>
              <a:rPr lang="en-US" sz="2729" b="1" kern="0" dirty="0">
                <a:solidFill>
                  <a:prstClr val="black"/>
                </a:solidFill>
                <a:latin typeface="Babe Sans"/>
              </a:rPr>
              <a:t>Breakout session – 20 minutes  </a:t>
            </a:r>
            <a:endParaRPr kumimoji="0" lang="en-US" sz="2729" b="1" i="0" u="none" strike="noStrike" kern="0" cap="none" spc="0" normalizeH="0" baseline="0" noProof="0" dirty="0">
              <a:ln>
                <a:noFill/>
              </a:ln>
              <a:solidFill>
                <a:prstClr val="black"/>
              </a:solidFill>
              <a:effectLst/>
              <a:uLnTx/>
              <a:uFillTx/>
              <a:latin typeface="Babe Sans" pitchFamily="2" charset="0"/>
              <a:ea typeface="+mn-ea"/>
              <a:cs typeface="+mn-cs"/>
            </a:endParaRPr>
          </a:p>
        </p:txBody>
      </p:sp>
      <p:pic>
        <p:nvPicPr>
          <p:cNvPr id="9" name="Picture 8" descr="A black letter with a black background&#10;&#10;AI-generated content may be incorrect.">
            <a:extLst>
              <a:ext uri="{FF2B5EF4-FFF2-40B4-BE49-F238E27FC236}">
                <a16:creationId xmlns:a16="http://schemas.microsoft.com/office/drawing/2014/main" id="{6E1B5401-FD52-6B2C-027F-7D6CAD8EDC1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12235" y="1572598"/>
            <a:ext cx="2281508" cy="2437459"/>
          </a:xfrm>
          <a:prstGeom prst="rect">
            <a:avLst/>
          </a:prstGeom>
        </p:spPr>
      </p:pic>
      <p:pic>
        <p:nvPicPr>
          <p:cNvPr id="10" name="Picture 9" descr="A yellow ball in front of a black background&#10;&#10;AI-generated content may be incorrect.">
            <a:extLst>
              <a:ext uri="{FF2B5EF4-FFF2-40B4-BE49-F238E27FC236}">
                <a16:creationId xmlns:a16="http://schemas.microsoft.com/office/drawing/2014/main" id="{B5E72676-50C1-5E1B-AE9F-2F68C255282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6934" y="1048888"/>
            <a:ext cx="479574" cy="792340"/>
          </a:xfrm>
          <a:prstGeom prst="rect">
            <a:avLst/>
          </a:prstGeom>
        </p:spPr>
      </p:pic>
      <p:pic>
        <p:nvPicPr>
          <p:cNvPr id="13" name="Picture 12">
            <a:extLst>
              <a:ext uri="{FF2B5EF4-FFF2-40B4-BE49-F238E27FC236}">
                <a16:creationId xmlns:a16="http://schemas.microsoft.com/office/drawing/2014/main" id="{9E6DF08B-D0FF-310F-C343-0C59691064EA}"/>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681447" y="2389927"/>
            <a:ext cx="595061" cy="751142"/>
          </a:xfrm>
          <a:prstGeom prst="rect">
            <a:avLst/>
          </a:prstGeom>
        </p:spPr>
      </p:pic>
      <p:pic>
        <p:nvPicPr>
          <p:cNvPr id="14" name="Picture 13">
            <a:extLst>
              <a:ext uri="{FF2B5EF4-FFF2-40B4-BE49-F238E27FC236}">
                <a16:creationId xmlns:a16="http://schemas.microsoft.com/office/drawing/2014/main" id="{4941D897-F55A-5E63-7B23-6448BCB9EB1F}"/>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713806" y="3732428"/>
            <a:ext cx="595061" cy="751142"/>
          </a:xfrm>
          <a:prstGeom prst="rect">
            <a:avLst/>
          </a:prstGeom>
        </p:spPr>
      </p:pic>
      <p:sp>
        <p:nvSpPr>
          <p:cNvPr id="12" name="TextBox 11">
            <a:extLst>
              <a:ext uri="{FF2B5EF4-FFF2-40B4-BE49-F238E27FC236}">
                <a16:creationId xmlns:a16="http://schemas.microsoft.com/office/drawing/2014/main" id="{D7BE6235-F3F5-9C47-7286-59F86BF8650D}"/>
              </a:ext>
            </a:extLst>
          </p:cNvPr>
          <p:cNvSpPr txBox="1"/>
          <p:nvPr/>
        </p:nvSpPr>
        <p:spPr>
          <a:xfrm>
            <a:off x="1640760" y="2618733"/>
            <a:ext cx="4092906" cy="349769"/>
          </a:xfrm>
          <a:prstGeom prst="rect">
            <a:avLst/>
          </a:prstGeom>
          <a:noFill/>
        </p:spPr>
        <p:txBody>
          <a:bodyPr wrap="square" lIns="41587" tIns="20793" rIns="41587" bIns="20793" rtlCol="0" anchor="t">
            <a:spAutoFit/>
          </a:bodyPr>
          <a:lstStyle/>
          <a:p>
            <a:pPr defTabSz="415869">
              <a:defRPr/>
            </a:pPr>
            <a:r>
              <a:rPr lang="en-GB" sz="2000" kern="0" dirty="0">
                <a:solidFill>
                  <a:prstClr val="black"/>
                </a:solidFill>
                <a:latin typeface="Arial Nova"/>
              </a:rPr>
              <a:t>What are their pain points?</a:t>
            </a:r>
          </a:p>
        </p:txBody>
      </p:sp>
      <p:sp>
        <p:nvSpPr>
          <p:cNvPr id="16" name="TextBox 15">
            <a:extLst>
              <a:ext uri="{FF2B5EF4-FFF2-40B4-BE49-F238E27FC236}">
                <a16:creationId xmlns:a16="http://schemas.microsoft.com/office/drawing/2014/main" id="{4888CB74-B8E6-618B-2DC0-74EAFA914871}"/>
              </a:ext>
            </a:extLst>
          </p:cNvPr>
          <p:cNvSpPr txBox="1"/>
          <p:nvPr/>
        </p:nvSpPr>
        <p:spPr>
          <a:xfrm>
            <a:off x="1640909" y="3936169"/>
            <a:ext cx="4092906" cy="349769"/>
          </a:xfrm>
          <a:prstGeom prst="rect">
            <a:avLst/>
          </a:prstGeom>
          <a:noFill/>
        </p:spPr>
        <p:txBody>
          <a:bodyPr wrap="square" lIns="41587" tIns="20793" rIns="41587" bIns="20793" rtlCol="0" anchor="t">
            <a:spAutoFit/>
          </a:bodyPr>
          <a:lstStyle/>
          <a:p>
            <a:pPr defTabSz="415869">
              <a:defRPr/>
            </a:pPr>
            <a:r>
              <a:rPr lang="en-GB" sz="2000" kern="0" dirty="0">
                <a:solidFill>
                  <a:prstClr val="black"/>
                </a:solidFill>
                <a:latin typeface="Arial Nova"/>
              </a:rPr>
              <a:t>How can you solve them?</a:t>
            </a:r>
            <a:endParaRPr lang="en-GB" sz="2000" i="0" u="none" strike="noStrike" kern="0" cap="none" spc="0" normalizeH="0" baseline="0" noProof="0" dirty="0">
              <a:ln>
                <a:noFill/>
              </a:ln>
              <a:solidFill>
                <a:prstClr val="black"/>
              </a:solidFill>
              <a:effectLst/>
              <a:uLnTx/>
              <a:uFillTx/>
              <a:latin typeface="Arial Nova"/>
              <a:ea typeface="+mn-lt"/>
              <a:cs typeface="+mn-lt"/>
            </a:endParaRPr>
          </a:p>
        </p:txBody>
      </p:sp>
    </p:spTree>
    <p:extLst>
      <p:ext uri="{BB962C8B-B14F-4D97-AF65-F5344CB8AC3E}">
        <p14:creationId xmlns:p14="http://schemas.microsoft.com/office/powerpoint/2010/main" val="2803444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3EA65-96C1-480E-9BC8-107CA11096C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CB412EF-8467-9B82-BF58-E85B5E9521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FF8F05C1-80DD-A04D-AF80-38AAB0A73F88}"/>
              </a:ext>
            </a:extLst>
          </p:cNvPr>
          <p:cNvSpPr txBox="1"/>
          <p:nvPr/>
        </p:nvSpPr>
        <p:spPr>
          <a:xfrm>
            <a:off x="968829" y="831567"/>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1944CE14-B83A-1837-BC22-0B3336B7FB8B}"/>
              </a:ext>
            </a:extLst>
          </p:cNvPr>
          <p:cNvSpPr txBox="1"/>
          <p:nvPr/>
        </p:nvSpPr>
        <p:spPr>
          <a:xfrm>
            <a:off x="885009" y="1562530"/>
            <a:ext cx="7373982" cy="1323439"/>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4FF78"/>
                </a:solidFill>
                <a:effectLst/>
                <a:uLnTx/>
                <a:uFillTx/>
                <a:latin typeface="Babe Sans" pitchFamily="50" charset="0"/>
                <a:ea typeface="+mn-ea"/>
                <a:cs typeface="+mn-cs"/>
              </a:rPr>
              <a:t>Be famous for how you show up before anyone needs anything </a:t>
            </a:r>
            <a:endParaRPr kumimoji="0" lang="en-GB" sz="4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Tree>
    <p:extLst>
      <p:ext uri="{BB962C8B-B14F-4D97-AF65-F5344CB8AC3E}">
        <p14:creationId xmlns:p14="http://schemas.microsoft.com/office/powerpoint/2010/main" val="11448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1D1662-3619-F50E-EE98-4F619B2327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1" name="Group 20">
            <a:extLst>
              <a:ext uri="{FF2B5EF4-FFF2-40B4-BE49-F238E27FC236}">
                <a16:creationId xmlns:a16="http://schemas.microsoft.com/office/drawing/2014/main" id="{2774178C-4D11-457C-FDFF-55334FD8C9C7}"/>
              </a:ext>
            </a:extLst>
          </p:cNvPr>
          <p:cNvGrpSpPr/>
          <p:nvPr/>
        </p:nvGrpSpPr>
        <p:grpSpPr>
          <a:xfrm>
            <a:off x="881849" y="1948815"/>
            <a:ext cx="3487095" cy="1245870"/>
            <a:chOff x="942339" y="2598420"/>
            <a:chExt cx="4649460" cy="1661160"/>
          </a:xfrm>
          <a:solidFill>
            <a:schemeClr val="tx1"/>
          </a:solidFill>
        </p:grpSpPr>
        <p:sp>
          <p:nvSpPr>
            <p:cNvPr id="7" name="Freeform 6">
              <a:extLst>
                <a:ext uri="{FF2B5EF4-FFF2-40B4-BE49-F238E27FC236}">
                  <a16:creationId xmlns:a16="http://schemas.microsoft.com/office/drawing/2014/main" id="{ECB06C41-F107-535D-9DAA-446DAD9B2768}"/>
                </a:ext>
              </a:extLst>
            </p:cNvPr>
            <p:cNvSpPr/>
            <p:nvPr/>
          </p:nvSpPr>
          <p:spPr>
            <a:xfrm>
              <a:off x="942339" y="2628900"/>
              <a:ext cx="1744975" cy="1600200"/>
            </a:xfrm>
            <a:custGeom>
              <a:avLst/>
              <a:gdLst>
                <a:gd name="connsiteX0" fmla="*/ 1023621 w 1744975"/>
                <a:gd name="connsiteY0" fmla="*/ 1600200 h 1600200"/>
                <a:gd name="connsiteX1" fmla="*/ 1348735 w 1744975"/>
                <a:gd name="connsiteY1" fmla="*/ 419100 h 1600200"/>
                <a:gd name="connsiteX2" fmla="*/ 1358901 w 1744975"/>
                <a:gd name="connsiteY2" fmla="*/ 419100 h 1600200"/>
                <a:gd name="connsiteX3" fmla="*/ 1358901 w 1744975"/>
                <a:gd name="connsiteY3" fmla="*/ 1600200 h 1600200"/>
                <a:gd name="connsiteX4" fmla="*/ 1744975 w 1744975"/>
                <a:gd name="connsiteY4" fmla="*/ 1600200 h 1600200"/>
                <a:gd name="connsiteX5" fmla="*/ 1744975 w 1744975"/>
                <a:gd name="connsiteY5" fmla="*/ 0 h 1600200"/>
                <a:gd name="connsiteX6" fmla="*/ 1158235 w 1744975"/>
                <a:gd name="connsiteY6" fmla="*/ 0 h 1600200"/>
                <a:gd name="connsiteX7" fmla="*/ 889006 w 1744975"/>
                <a:gd name="connsiteY7" fmla="*/ 1069345 h 1600200"/>
                <a:gd name="connsiteX8" fmla="*/ 881386 w 1744975"/>
                <a:gd name="connsiteY8" fmla="*/ 1069345 h 1600200"/>
                <a:gd name="connsiteX9" fmla="*/ 599446 w 1744975"/>
                <a:gd name="connsiteY9" fmla="*/ 0 h 1600200"/>
                <a:gd name="connsiteX10" fmla="*/ 0 w 1744975"/>
                <a:gd name="connsiteY10" fmla="*/ 0 h 1600200"/>
                <a:gd name="connsiteX11" fmla="*/ 0 w 1744975"/>
                <a:gd name="connsiteY11" fmla="*/ 1600200 h 1600200"/>
                <a:gd name="connsiteX12" fmla="*/ 355601 w 1744975"/>
                <a:gd name="connsiteY12" fmla="*/ 1600200 h 1600200"/>
                <a:gd name="connsiteX13" fmla="*/ 355601 w 1744975"/>
                <a:gd name="connsiteY13" fmla="*/ 419100 h 1600200"/>
                <a:gd name="connsiteX14" fmla="*/ 365760 w 1744975"/>
                <a:gd name="connsiteY14" fmla="*/ 419100 h 1600200"/>
                <a:gd name="connsiteX15" fmla="*/ 693415 w 1744975"/>
                <a:gd name="connsiteY15" fmla="*/ 1600200 h 1600200"/>
                <a:gd name="connsiteX16" fmla="*/ 1023621 w 1744975"/>
                <a:gd name="connsiteY16" fmla="*/ 1600200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44975" h="1600200">
                  <a:moveTo>
                    <a:pt x="1023621" y="1600200"/>
                  </a:moveTo>
                  <a:lnTo>
                    <a:pt x="1348735" y="419100"/>
                  </a:lnTo>
                  <a:lnTo>
                    <a:pt x="1358901" y="419100"/>
                  </a:lnTo>
                  <a:lnTo>
                    <a:pt x="1358901" y="1600200"/>
                  </a:lnTo>
                  <a:lnTo>
                    <a:pt x="1744975" y="1600200"/>
                  </a:lnTo>
                  <a:lnTo>
                    <a:pt x="1744975" y="0"/>
                  </a:lnTo>
                  <a:lnTo>
                    <a:pt x="1158235" y="0"/>
                  </a:lnTo>
                  <a:lnTo>
                    <a:pt x="889006" y="1069345"/>
                  </a:lnTo>
                  <a:lnTo>
                    <a:pt x="881386" y="1069345"/>
                  </a:lnTo>
                  <a:lnTo>
                    <a:pt x="599446" y="0"/>
                  </a:lnTo>
                  <a:lnTo>
                    <a:pt x="0" y="0"/>
                  </a:lnTo>
                  <a:lnTo>
                    <a:pt x="0" y="1600200"/>
                  </a:lnTo>
                  <a:lnTo>
                    <a:pt x="355601" y="1600200"/>
                  </a:lnTo>
                  <a:lnTo>
                    <a:pt x="355601" y="419100"/>
                  </a:lnTo>
                  <a:lnTo>
                    <a:pt x="365760" y="419100"/>
                  </a:lnTo>
                  <a:lnTo>
                    <a:pt x="693415" y="1600200"/>
                  </a:lnTo>
                  <a:lnTo>
                    <a:pt x="1023621" y="1600200"/>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8" name="Freeform 7">
              <a:extLst>
                <a:ext uri="{FF2B5EF4-FFF2-40B4-BE49-F238E27FC236}">
                  <a16:creationId xmlns:a16="http://schemas.microsoft.com/office/drawing/2014/main" id="{A117F8C8-638E-F035-3F1B-1030EC6DFEFC}"/>
                </a:ext>
              </a:extLst>
            </p:cNvPr>
            <p:cNvSpPr/>
            <p:nvPr/>
          </p:nvSpPr>
          <p:spPr>
            <a:xfrm>
              <a:off x="2875285" y="2598420"/>
              <a:ext cx="1643374" cy="1661160"/>
            </a:xfrm>
            <a:custGeom>
              <a:avLst/>
              <a:gdLst>
                <a:gd name="connsiteX0" fmla="*/ 1643375 w 1643374"/>
                <a:gd name="connsiteY0" fmla="*/ 830580 h 1661160"/>
                <a:gd name="connsiteX1" fmla="*/ 820415 w 1643374"/>
                <a:gd name="connsiteY1" fmla="*/ 0 h 1661160"/>
                <a:gd name="connsiteX2" fmla="*/ 0 w 1643374"/>
                <a:gd name="connsiteY2" fmla="*/ 830580 h 1661160"/>
                <a:gd name="connsiteX3" fmla="*/ 820415 w 1643374"/>
                <a:gd name="connsiteY3" fmla="*/ 1661160 h 1661160"/>
                <a:gd name="connsiteX4" fmla="*/ 1643375 w 1643374"/>
                <a:gd name="connsiteY4" fmla="*/ 830580 h 1661160"/>
                <a:gd name="connsiteX5" fmla="*/ 1247135 w 1643374"/>
                <a:gd name="connsiteY5" fmla="*/ 830580 h 1661160"/>
                <a:gd name="connsiteX6" fmla="*/ 820415 w 1643374"/>
                <a:gd name="connsiteY6" fmla="*/ 1323335 h 1661160"/>
                <a:gd name="connsiteX7" fmla="*/ 396240 w 1643374"/>
                <a:gd name="connsiteY7" fmla="*/ 830580 h 1661160"/>
                <a:gd name="connsiteX8" fmla="*/ 820415 w 1643374"/>
                <a:gd name="connsiteY8" fmla="*/ 337825 h 1661160"/>
                <a:gd name="connsiteX9" fmla="*/ 1247135 w 1643374"/>
                <a:gd name="connsiteY9" fmla="*/ 830580 h 1661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3374" h="1661160">
                  <a:moveTo>
                    <a:pt x="1643375" y="830580"/>
                  </a:moveTo>
                  <a:cubicBezTo>
                    <a:pt x="1643375" y="337825"/>
                    <a:pt x="1287780" y="0"/>
                    <a:pt x="820415" y="0"/>
                  </a:cubicBezTo>
                  <a:cubicBezTo>
                    <a:pt x="355595" y="0"/>
                    <a:pt x="0" y="337825"/>
                    <a:pt x="0" y="830580"/>
                  </a:cubicBezTo>
                  <a:cubicBezTo>
                    <a:pt x="0" y="1323335"/>
                    <a:pt x="355595" y="1661160"/>
                    <a:pt x="820415" y="1661160"/>
                  </a:cubicBezTo>
                  <a:cubicBezTo>
                    <a:pt x="1287780" y="1661160"/>
                    <a:pt x="1643375" y="1323335"/>
                    <a:pt x="1643375" y="830580"/>
                  </a:cubicBezTo>
                  <a:close/>
                  <a:moveTo>
                    <a:pt x="1247135" y="830580"/>
                  </a:moveTo>
                  <a:cubicBezTo>
                    <a:pt x="1247135" y="1127760"/>
                    <a:pt x="1082040" y="1323335"/>
                    <a:pt x="820415" y="1323335"/>
                  </a:cubicBezTo>
                  <a:cubicBezTo>
                    <a:pt x="561335" y="1323335"/>
                    <a:pt x="396240" y="1127760"/>
                    <a:pt x="396240" y="830580"/>
                  </a:cubicBezTo>
                  <a:cubicBezTo>
                    <a:pt x="396240" y="533400"/>
                    <a:pt x="561335" y="337825"/>
                    <a:pt x="820415" y="337825"/>
                  </a:cubicBezTo>
                  <a:cubicBezTo>
                    <a:pt x="1082040" y="337825"/>
                    <a:pt x="1247135" y="533400"/>
                    <a:pt x="1247135" y="830580"/>
                  </a:cubicBez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0" name="Freeform 9">
              <a:extLst>
                <a:ext uri="{FF2B5EF4-FFF2-40B4-BE49-F238E27FC236}">
                  <a16:creationId xmlns:a16="http://schemas.microsoft.com/office/drawing/2014/main" id="{F3A07AD5-6375-E23C-F349-F8B07E6F1E37}"/>
                </a:ext>
              </a:extLst>
            </p:cNvPr>
            <p:cNvSpPr/>
            <p:nvPr/>
          </p:nvSpPr>
          <p:spPr>
            <a:xfrm>
              <a:off x="4706615" y="2628900"/>
              <a:ext cx="885184" cy="1600200"/>
            </a:xfrm>
            <a:custGeom>
              <a:avLst/>
              <a:gdLst>
                <a:gd name="connsiteX0" fmla="*/ 885185 w 885184"/>
                <a:gd name="connsiteY0" fmla="*/ 1069345 h 1600200"/>
                <a:gd name="connsiteX1" fmla="*/ 881375 w 885184"/>
                <a:gd name="connsiteY1" fmla="*/ 1069345 h 1600200"/>
                <a:gd name="connsiteX2" fmla="*/ 599435 w 885184"/>
                <a:gd name="connsiteY2" fmla="*/ 0 h 1600200"/>
                <a:gd name="connsiteX3" fmla="*/ 0 w 885184"/>
                <a:gd name="connsiteY3" fmla="*/ 0 h 1600200"/>
                <a:gd name="connsiteX4" fmla="*/ 0 w 885184"/>
                <a:gd name="connsiteY4" fmla="*/ 1600200 h 1600200"/>
                <a:gd name="connsiteX5" fmla="*/ 355595 w 885184"/>
                <a:gd name="connsiteY5" fmla="*/ 1600200 h 1600200"/>
                <a:gd name="connsiteX6" fmla="*/ 355595 w 885184"/>
                <a:gd name="connsiteY6" fmla="*/ 419100 h 1600200"/>
                <a:gd name="connsiteX7" fmla="*/ 365760 w 885184"/>
                <a:gd name="connsiteY7" fmla="*/ 419100 h 1600200"/>
                <a:gd name="connsiteX8" fmla="*/ 693420 w 885184"/>
                <a:gd name="connsiteY8" fmla="*/ 1600200 h 1600200"/>
                <a:gd name="connsiteX9" fmla="*/ 885185 w 885184"/>
                <a:gd name="connsiteY9" fmla="*/ 1600200 h 1600200"/>
                <a:gd name="connsiteX10" fmla="*/ 885185 w 885184"/>
                <a:gd name="connsiteY10" fmla="*/ 1069345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184" h="1600200">
                  <a:moveTo>
                    <a:pt x="885185" y="1069345"/>
                  </a:moveTo>
                  <a:lnTo>
                    <a:pt x="881375" y="1069345"/>
                  </a:lnTo>
                  <a:lnTo>
                    <a:pt x="599435" y="0"/>
                  </a:lnTo>
                  <a:lnTo>
                    <a:pt x="0" y="0"/>
                  </a:lnTo>
                  <a:lnTo>
                    <a:pt x="0" y="1600200"/>
                  </a:lnTo>
                  <a:lnTo>
                    <a:pt x="355595" y="1600200"/>
                  </a:lnTo>
                  <a:lnTo>
                    <a:pt x="355595" y="419100"/>
                  </a:lnTo>
                  <a:lnTo>
                    <a:pt x="365760" y="419100"/>
                  </a:lnTo>
                  <a:lnTo>
                    <a:pt x="693420" y="1600200"/>
                  </a:lnTo>
                  <a:lnTo>
                    <a:pt x="885185" y="1600200"/>
                  </a:lnTo>
                  <a:lnTo>
                    <a:pt x="885185" y="1069345"/>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grpSp>
      <p:grpSp>
        <p:nvGrpSpPr>
          <p:cNvPr id="22" name="Group 21">
            <a:extLst>
              <a:ext uri="{FF2B5EF4-FFF2-40B4-BE49-F238E27FC236}">
                <a16:creationId xmlns:a16="http://schemas.microsoft.com/office/drawing/2014/main" id="{D3E4E098-C3C2-C1D0-C7E8-98AC142D14F3}"/>
              </a:ext>
            </a:extLst>
          </p:cNvPr>
          <p:cNvGrpSpPr/>
          <p:nvPr/>
        </p:nvGrpSpPr>
        <p:grpSpPr>
          <a:xfrm>
            <a:off x="4368945" y="1971675"/>
            <a:ext cx="4243399" cy="1200150"/>
            <a:chOff x="5591799" y="2628900"/>
            <a:chExt cx="5657865" cy="1600200"/>
          </a:xfrm>
          <a:solidFill>
            <a:schemeClr val="tx1"/>
          </a:solidFill>
        </p:grpSpPr>
        <p:sp>
          <p:nvSpPr>
            <p:cNvPr id="9" name="Freeform 8">
              <a:extLst>
                <a:ext uri="{FF2B5EF4-FFF2-40B4-BE49-F238E27FC236}">
                  <a16:creationId xmlns:a16="http://schemas.microsoft.com/office/drawing/2014/main" id="{AFC78ED1-A692-1443-9AA5-6B732ED87918}"/>
                </a:ext>
              </a:extLst>
            </p:cNvPr>
            <p:cNvSpPr/>
            <p:nvPr/>
          </p:nvSpPr>
          <p:spPr>
            <a:xfrm>
              <a:off x="5591799" y="2628900"/>
              <a:ext cx="859795" cy="1600200"/>
            </a:xfrm>
            <a:custGeom>
              <a:avLst/>
              <a:gdLst>
                <a:gd name="connsiteX0" fmla="*/ 0 w 859795"/>
                <a:gd name="connsiteY0" fmla="*/ 1600200 h 1600200"/>
                <a:gd name="connsiteX1" fmla="*/ 138440 w 859795"/>
                <a:gd name="connsiteY1" fmla="*/ 1600200 h 1600200"/>
                <a:gd name="connsiteX2" fmla="*/ 463555 w 859795"/>
                <a:gd name="connsiteY2" fmla="*/ 419100 h 1600200"/>
                <a:gd name="connsiteX3" fmla="*/ 473720 w 859795"/>
                <a:gd name="connsiteY3" fmla="*/ 419100 h 1600200"/>
                <a:gd name="connsiteX4" fmla="*/ 473720 w 859795"/>
                <a:gd name="connsiteY4" fmla="*/ 1600200 h 1600200"/>
                <a:gd name="connsiteX5" fmla="*/ 859795 w 859795"/>
                <a:gd name="connsiteY5" fmla="*/ 1600200 h 1600200"/>
                <a:gd name="connsiteX6" fmla="*/ 859795 w 859795"/>
                <a:gd name="connsiteY6" fmla="*/ 0 h 1600200"/>
                <a:gd name="connsiteX7" fmla="*/ 273055 w 859795"/>
                <a:gd name="connsiteY7" fmla="*/ 0 h 1600200"/>
                <a:gd name="connsiteX8" fmla="*/ 3810 w 859795"/>
                <a:gd name="connsiteY8" fmla="*/ 1069345 h 1600200"/>
                <a:gd name="connsiteX9" fmla="*/ 0 w 859795"/>
                <a:gd name="connsiteY9" fmla="*/ 1069345 h 1600200"/>
                <a:gd name="connsiteX10" fmla="*/ 0 w 859795"/>
                <a:gd name="connsiteY10" fmla="*/ 1600200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9795" h="1600200">
                  <a:moveTo>
                    <a:pt x="0" y="1600200"/>
                  </a:moveTo>
                  <a:lnTo>
                    <a:pt x="138440" y="1600200"/>
                  </a:lnTo>
                  <a:lnTo>
                    <a:pt x="463555" y="419100"/>
                  </a:lnTo>
                  <a:lnTo>
                    <a:pt x="473720" y="419100"/>
                  </a:lnTo>
                  <a:lnTo>
                    <a:pt x="473720" y="1600200"/>
                  </a:lnTo>
                  <a:lnTo>
                    <a:pt x="859795" y="1600200"/>
                  </a:lnTo>
                  <a:lnTo>
                    <a:pt x="859795" y="0"/>
                  </a:lnTo>
                  <a:lnTo>
                    <a:pt x="273055" y="0"/>
                  </a:lnTo>
                  <a:lnTo>
                    <a:pt x="3810" y="1069345"/>
                  </a:lnTo>
                  <a:lnTo>
                    <a:pt x="0" y="1069345"/>
                  </a:lnTo>
                  <a:lnTo>
                    <a:pt x="0" y="1600200"/>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1" name="Freeform 10">
              <a:extLst>
                <a:ext uri="{FF2B5EF4-FFF2-40B4-BE49-F238E27FC236}">
                  <a16:creationId xmlns:a16="http://schemas.microsoft.com/office/drawing/2014/main" id="{6ADA6C6F-2DC8-DD80-3F95-31A95704CAF3}"/>
                </a:ext>
              </a:extLst>
            </p:cNvPr>
            <p:cNvSpPr/>
            <p:nvPr/>
          </p:nvSpPr>
          <p:spPr>
            <a:xfrm>
              <a:off x="6710675" y="2628900"/>
              <a:ext cx="1234440" cy="1600200"/>
            </a:xfrm>
            <a:custGeom>
              <a:avLst/>
              <a:gdLst>
                <a:gd name="connsiteX0" fmla="*/ 1234440 w 1234440"/>
                <a:gd name="connsiteY0" fmla="*/ 1282705 h 1600200"/>
                <a:gd name="connsiteX1" fmla="*/ 378455 w 1234440"/>
                <a:gd name="connsiteY1" fmla="*/ 1282705 h 1600200"/>
                <a:gd name="connsiteX2" fmla="*/ 378455 w 1234440"/>
                <a:gd name="connsiteY2" fmla="*/ 944880 h 1600200"/>
                <a:gd name="connsiteX3" fmla="*/ 1026155 w 1234440"/>
                <a:gd name="connsiteY3" fmla="*/ 944880 h 1600200"/>
                <a:gd name="connsiteX4" fmla="*/ 1026155 w 1234440"/>
                <a:gd name="connsiteY4" fmla="*/ 632460 h 1600200"/>
                <a:gd name="connsiteX5" fmla="*/ 378455 w 1234440"/>
                <a:gd name="connsiteY5" fmla="*/ 632460 h 1600200"/>
                <a:gd name="connsiteX6" fmla="*/ 378455 w 1234440"/>
                <a:gd name="connsiteY6" fmla="*/ 317510 h 1600200"/>
                <a:gd name="connsiteX7" fmla="*/ 1211580 w 1234440"/>
                <a:gd name="connsiteY7" fmla="*/ 317510 h 1600200"/>
                <a:gd name="connsiteX8" fmla="*/ 1211580 w 1234440"/>
                <a:gd name="connsiteY8" fmla="*/ 0 h 1600200"/>
                <a:gd name="connsiteX9" fmla="*/ 0 w 1234440"/>
                <a:gd name="connsiteY9" fmla="*/ 0 h 1600200"/>
                <a:gd name="connsiteX10" fmla="*/ 0 w 1234440"/>
                <a:gd name="connsiteY10" fmla="*/ 1600200 h 1600200"/>
                <a:gd name="connsiteX11" fmla="*/ 1234440 w 1234440"/>
                <a:gd name="connsiteY11" fmla="*/ 1600200 h 1600200"/>
                <a:gd name="connsiteX12" fmla="*/ 1234440 w 1234440"/>
                <a:gd name="connsiteY12" fmla="*/ 1282705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4440" h="1600200">
                  <a:moveTo>
                    <a:pt x="1234440" y="1282705"/>
                  </a:moveTo>
                  <a:lnTo>
                    <a:pt x="378455" y="1282705"/>
                  </a:lnTo>
                  <a:lnTo>
                    <a:pt x="378455" y="944880"/>
                  </a:lnTo>
                  <a:lnTo>
                    <a:pt x="1026155" y="944880"/>
                  </a:lnTo>
                  <a:lnTo>
                    <a:pt x="1026155" y="632460"/>
                  </a:lnTo>
                  <a:lnTo>
                    <a:pt x="378455" y="632460"/>
                  </a:lnTo>
                  <a:lnTo>
                    <a:pt x="378455" y="317510"/>
                  </a:lnTo>
                  <a:lnTo>
                    <a:pt x="1211580" y="317510"/>
                  </a:lnTo>
                  <a:lnTo>
                    <a:pt x="1211580" y="0"/>
                  </a:lnTo>
                  <a:lnTo>
                    <a:pt x="0" y="0"/>
                  </a:lnTo>
                  <a:lnTo>
                    <a:pt x="0" y="1600200"/>
                  </a:lnTo>
                  <a:lnTo>
                    <a:pt x="1234440" y="1600200"/>
                  </a:lnTo>
                  <a:lnTo>
                    <a:pt x="1234440" y="1282705"/>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2" name="Freeform 11">
              <a:extLst>
                <a:ext uri="{FF2B5EF4-FFF2-40B4-BE49-F238E27FC236}">
                  <a16:creationId xmlns:a16="http://schemas.microsoft.com/office/drawing/2014/main" id="{5A743548-AED1-699E-3448-060981CF3D99}"/>
                </a:ext>
              </a:extLst>
            </p:cNvPr>
            <p:cNvSpPr/>
            <p:nvPr/>
          </p:nvSpPr>
          <p:spPr>
            <a:xfrm>
              <a:off x="8150869" y="2628900"/>
              <a:ext cx="1404610" cy="1600200"/>
            </a:xfrm>
            <a:custGeom>
              <a:avLst/>
              <a:gdLst>
                <a:gd name="connsiteX0" fmla="*/ 370835 w 1404610"/>
                <a:gd name="connsiteY0" fmla="*/ 0 h 1600200"/>
                <a:gd name="connsiteX1" fmla="*/ 0 w 1404610"/>
                <a:gd name="connsiteY1" fmla="*/ 0 h 1600200"/>
                <a:gd name="connsiteX2" fmla="*/ 0 w 1404610"/>
                <a:gd name="connsiteY2" fmla="*/ 1600200 h 1600200"/>
                <a:gd name="connsiteX3" fmla="*/ 355595 w 1404610"/>
                <a:gd name="connsiteY3" fmla="*/ 1600200 h 1600200"/>
                <a:gd name="connsiteX4" fmla="*/ 355595 w 1404610"/>
                <a:gd name="connsiteY4" fmla="*/ 579120 h 1600200"/>
                <a:gd name="connsiteX5" fmla="*/ 1097280 w 1404610"/>
                <a:gd name="connsiteY5" fmla="*/ 1600200 h 1600200"/>
                <a:gd name="connsiteX6" fmla="*/ 1404610 w 1404610"/>
                <a:gd name="connsiteY6" fmla="*/ 1600200 h 1600200"/>
                <a:gd name="connsiteX7" fmla="*/ 1404610 w 1404610"/>
                <a:gd name="connsiteY7" fmla="*/ 0 h 1600200"/>
                <a:gd name="connsiteX8" fmla="*/ 1051560 w 1404610"/>
                <a:gd name="connsiteY8" fmla="*/ 0 h 1600200"/>
                <a:gd name="connsiteX9" fmla="*/ 1051560 w 1404610"/>
                <a:gd name="connsiteY9" fmla="*/ 960120 h 1600200"/>
                <a:gd name="connsiteX10" fmla="*/ 370835 w 1404610"/>
                <a:gd name="connsiteY10" fmla="*/ 0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4610" h="1600200">
                  <a:moveTo>
                    <a:pt x="370835" y="0"/>
                  </a:moveTo>
                  <a:lnTo>
                    <a:pt x="0" y="0"/>
                  </a:lnTo>
                  <a:lnTo>
                    <a:pt x="0" y="1600200"/>
                  </a:lnTo>
                  <a:lnTo>
                    <a:pt x="355595" y="1600200"/>
                  </a:lnTo>
                  <a:lnTo>
                    <a:pt x="355595" y="579120"/>
                  </a:lnTo>
                  <a:lnTo>
                    <a:pt x="1097280" y="1600200"/>
                  </a:lnTo>
                  <a:lnTo>
                    <a:pt x="1404610" y="1600200"/>
                  </a:lnTo>
                  <a:lnTo>
                    <a:pt x="1404610" y="0"/>
                  </a:lnTo>
                  <a:lnTo>
                    <a:pt x="1051560" y="0"/>
                  </a:lnTo>
                  <a:lnTo>
                    <a:pt x="1051560" y="960120"/>
                  </a:lnTo>
                  <a:lnTo>
                    <a:pt x="370835" y="0"/>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3" name="Freeform 12">
              <a:extLst>
                <a:ext uri="{FF2B5EF4-FFF2-40B4-BE49-F238E27FC236}">
                  <a16:creationId xmlns:a16="http://schemas.microsoft.com/office/drawing/2014/main" id="{B8BC9273-2646-6C39-8FB7-45B38514ED60}"/>
                </a:ext>
              </a:extLst>
            </p:cNvPr>
            <p:cNvSpPr/>
            <p:nvPr/>
          </p:nvSpPr>
          <p:spPr>
            <a:xfrm>
              <a:off x="9745980" y="2628900"/>
              <a:ext cx="1503684" cy="1600200"/>
            </a:xfrm>
            <a:custGeom>
              <a:avLst/>
              <a:gdLst>
                <a:gd name="connsiteX0" fmla="*/ 939805 w 1503684"/>
                <a:gd name="connsiteY0" fmla="*/ 1600200 h 1600200"/>
                <a:gd name="connsiteX1" fmla="*/ 939805 w 1503684"/>
                <a:gd name="connsiteY1" fmla="*/ 317495 h 1600200"/>
                <a:gd name="connsiteX2" fmla="*/ 1503685 w 1503684"/>
                <a:gd name="connsiteY2" fmla="*/ 317495 h 1600200"/>
                <a:gd name="connsiteX3" fmla="*/ 1503685 w 1503684"/>
                <a:gd name="connsiteY3" fmla="*/ 0 h 1600200"/>
                <a:gd name="connsiteX4" fmla="*/ 0 w 1503684"/>
                <a:gd name="connsiteY4" fmla="*/ 0 h 1600200"/>
                <a:gd name="connsiteX5" fmla="*/ 0 w 1503684"/>
                <a:gd name="connsiteY5" fmla="*/ 317495 h 1600200"/>
                <a:gd name="connsiteX6" fmla="*/ 556260 w 1503684"/>
                <a:gd name="connsiteY6" fmla="*/ 317495 h 1600200"/>
                <a:gd name="connsiteX7" fmla="*/ 556260 w 1503684"/>
                <a:gd name="connsiteY7" fmla="*/ 1600200 h 1600200"/>
                <a:gd name="connsiteX8" fmla="*/ 939805 w 1503684"/>
                <a:gd name="connsiteY8" fmla="*/ 1600200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3684" h="1600200">
                  <a:moveTo>
                    <a:pt x="939805" y="1600200"/>
                  </a:moveTo>
                  <a:lnTo>
                    <a:pt x="939805" y="317495"/>
                  </a:lnTo>
                  <a:lnTo>
                    <a:pt x="1503685" y="317495"/>
                  </a:lnTo>
                  <a:lnTo>
                    <a:pt x="1503685" y="0"/>
                  </a:lnTo>
                  <a:lnTo>
                    <a:pt x="0" y="0"/>
                  </a:lnTo>
                  <a:lnTo>
                    <a:pt x="0" y="317495"/>
                  </a:lnTo>
                  <a:lnTo>
                    <a:pt x="556260" y="317495"/>
                  </a:lnTo>
                  <a:lnTo>
                    <a:pt x="556260" y="1600200"/>
                  </a:lnTo>
                  <a:lnTo>
                    <a:pt x="939805" y="1600200"/>
                  </a:lnTo>
                  <a:close/>
                </a:path>
              </a:pathLst>
            </a:custGeom>
            <a:grp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grpSp>
      <p:grpSp>
        <p:nvGrpSpPr>
          <p:cNvPr id="14" name="Graphic 2">
            <a:extLst>
              <a:ext uri="{FF2B5EF4-FFF2-40B4-BE49-F238E27FC236}">
                <a16:creationId xmlns:a16="http://schemas.microsoft.com/office/drawing/2014/main" id="{35976B18-80D4-00DC-A320-FB673C01B039}"/>
              </a:ext>
            </a:extLst>
          </p:cNvPr>
          <p:cNvGrpSpPr/>
          <p:nvPr/>
        </p:nvGrpSpPr>
        <p:grpSpPr>
          <a:xfrm>
            <a:off x="3085550" y="2765740"/>
            <a:ext cx="2566790" cy="413674"/>
            <a:chOff x="3880607" y="3687653"/>
            <a:chExt cx="3422386" cy="551565"/>
          </a:xfrm>
          <a:solidFill>
            <a:srgbClr val="E455AE"/>
          </a:solidFill>
        </p:grpSpPr>
        <p:sp>
          <p:nvSpPr>
            <p:cNvPr id="15" name="Freeform 14">
              <a:extLst>
                <a:ext uri="{FF2B5EF4-FFF2-40B4-BE49-F238E27FC236}">
                  <a16:creationId xmlns:a16="http://schemas.microsoft.com/office/drawing/2014/main" id="{B4AF2B45-DEE3-7655-8771-3ED39AB82F15}"/>
                </a:ext>
              </a:extLst>
            </p:cNvPr>
            <p:cNvSpPr/>
            <p:nvPr/>
          </p:nvSpPr>
          <p:spPr>
            <a:xfrm>
              <a:off x="3880607" y="3697772"/>
              <a:ext cx="579394" cy="531327"/>
            </a:xfrm>
            <a:custGeom>
              <a:avLst/>
              <a:gdLst>
                <a:gd name="connsiteX0" fmla="*/ 339883 w 579394"/>
                <a:gd name="connsiteY0" fmla="*/ 531327 h 531327"/>
                <a:gd name="connsiteX1" fmla="*/ 447827 w 579394"/>
                <a:gd name="connsiteY1" fmla="*/ 139156 h 531327"/>
                <a:gd name="connsiteX2" fmla="*/ 451210 w 579394"/>
                <a:gd name="connsiteY2" fmla="*/ 139156 h 531327"/>
                <a:gd name="connsiteX3" fmla="*/ 451210 w 579394"/>
                <a:gd name="connsiteY3" fmla="*/ 531327 h 531327"/>
                <a:gd name="connsiteX4" fmla="*/ 579394 w 579394"/>
                <a:gd name="connsiteY4" fmla="*/ 531327 h 531327"/>
                <a:gd name="connsiteX5" fmla="*/ 579394 w 579394"/>
                <a:gd name="connsiteY5" fmla="*/ 0 h 531327"/>
                <a:gd name="connsiteX6" fmla="*/ 384581 w 579394"/>
                <a:gd name="connsiteY6" fmla="*/ 0 h 531327"/>
                <a:gd name="connsiteX7" fmla="*/ 295183 w 579394"/>
                <a:gd name="connsiteY7" fmla="*/ 355062 h 531327"/>
                <a:gd name="connsiteX8" fmla="*/ 292654 w 579394"/>
                <a:gd name="connsiteY8" fmla="*/ 355062 h 531327"/>
                <a:gd name="connsiteX9" fmla="*/ 199034 w 579394"/>
                <a:gd name="connsiteY9" fmla="*/ 0 h 531327"/>
                <a:gd name="connsiteX10" fmla="*/ 0 w 579394"/>
                <a:gd name="connsiteY10" fmla="*/ 0 h 531327"/>
                <a:gd name="connsiteX11" fmla="*/ 0 w 579394"/>
                <a:gd name="connsiteY11" fmla="*/ 531327 h 531327"/>
                <a:gd name="connsiteX12" fmla="*/ 118079 w 579394"/>
                <a:gd name="connsiteY12" fmla="*/ 531327 h 531327"/>
                <a:gd name="connsiteX13" fmla="*/ 118079 w 579394"/>
                <a:gd name="connsiteY13" fmla="*/ 139156 h 531327"/>
                <a:gd name="connsiteX14" fmla="*/ 121447 w 579394"/>
                <a:gd name="connsiteY14" fmla="*/ 139156 h 531327"/>
                <a:gd name="connsiteX15" fmla="*/ 230246 w 579394"/>
                <a:gd name="connsiteY15" fmla="*/ 531327 h 531327"/>
                <a:gd name="connsiteX16" fmla="*/ 339883 w 579394"/>
                <a:gd name="connsiteY16" fmla="*/ 531327 h 53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394" h="531327">
                  <a:moveTo>
                    <a:pt x="339883" y="531327"/>
                  </a:moveTo>
                  <a:lnTo>
                    <a:pt x="447827" y="139156"/>
                  </a:lnTo>
                  <a:lnTo>
                    <a:pt x="451210" y="139156"/>
                  </a:lnTo>
                  <a:lnTo>
                    <a:pt x="451210" y="531327"/>
                  </a:lnTo>
                  <a:lnTo>
                    <a:pt x="579394" y="531327"/>
                  </a:lnTo>
                  <a:lnTo>
                    <a:pt x="579394" y="0"/>
                  </a:lnTo>
                  <a:lnTo>
                    <a:pt x="384581" y="0"/>
                  </a:lnTo>
                  <a:lnTo>
                    <a:pt x="295183" y="355062"/>
                  </a:lnTo>
                  <a:lnTo>
                    <a:pt x="292654" y="355062"/>
                  </a:lnTo>
                  <a:lnTo>
                    <a:pt x="199034" y="0"/>
                  </a:lnTo>
                  <a:lnTo>
                    <a:pt x="0" y="0"/>
                  </a:lnTo>
                  <a:lnTo>
                    <a:pt x="0" y="531327"/>
                  </a:lnTo>
                  <a:lnTo>
                    <a:pt x="118079" y="531327"/>
                  </a:lnTo>
                  <a:lnTo>
                    <a:pt x="118079" y="139156"/>
                  </a:lnTo>
                  <a:lnTo>
                    <a:pt x="121447" y="139156"/>
                  </a:lnTo>
                  <a:lnTo>
                    <a:pt x="230246" y="531327"/>
                  </a:lnTo>
                  <a:lnTo>
                    <a:pt x="339883" y="531327"/>
                  </a:ln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6" name="Freeform 15">
              <a:extLst>
                <a:ext uri="{FF2B5EF4-FFF2-40B4-BE49-F238E27FC236}">
                  <a16:creationId xmlns:a16="http://schemas.microsoft.com/office/drawing/2014/main" id="{E551ACC1-BA71-1DDF-65DB-6A43FEF87E77}"/>
                </a:ext>
              </a:extLst>
            </p:cNvPr>
            <p:cNvSpPr/>
            <p:nvPr/>
          </p:nvSpPr>
          <p:spPr>
            <a:xfrm>
              <a:off x="4522424" y="3687653"/>
              <a:ext cx="545653" cy="551565"/>
            </a:xfrm>
            <a:custGeom>
              <a:avLst/>
              <a:gdLst>
                <a:gd name="connsiteX0" fmla="*/ 545653 w 545653"/>
                <a:gd name="connsiteY0" fmla="*/ 275783 h 551565"/>
                <a:gd name="connsiteX1" fmla="*/ 272400 w 545653"/>
                <a:gd name="connsiteY1" fmla="*/ 0 h 551565"/>
                <a:gd name="connsiteX2" fmla="*/ 0 w 545653"/>
                <a:gd name="connsiteY2" fmla="*/ 275783 h 551565"/>
                <a:gd name="connsiteX3" fmla="*/ 272400 w 545653"/>
                <a:gd name="connsiteY3" fmla="*/ 551566 h 551565"/>
                <a:gd name="connsiteX4" fmla="*/ 545653 w 545653"/>
                <a:gd name="connsiteY4" fmla="*/ 275783 h 551565"/>
                <a:gd name="connsiteX5" fmla="*/ 414086 w 545653"/>
                <a:gd name="connsiteY5" fmla="*/ 275783 h 551565"/>
                <a:gd name="connsiteX6" fmla="*/ 272400 w 545653"/>
                <a:gd name="connsiteY6" fmla="*/ 439400 h 551565"/>
                <a:gd name="connsiteX7" fmla="*/ 131567 w 545653"/>
                <a:gd name="connsiteY7" fmla="*/ 275783 h 551565"/>
                <a:gd name="connsiteX8" fmla="*/ 272400 w 545653"/>
                <a:gd name="connsiteY8" fmla="*/ 112167 h 551565"/>
                <a:gd name="connsiteX9" fmla="*/ 414086 w 545653"/>
                <a:gd name="connsiteY9" fmla="*/ 275783 h 55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653" h="551565">
                  <a:moveTo>
                    <a:pt x="545653" y="275783"/>
                  </a:moveTo>
                  <a:cubicBezTo>
                    <a:pt x="545653" y="112167"/>
                    <a:pt x="427589" y="0"/>
                    <a:pt x="272400" y="0"/>
                  </a:cubicBezTo>
                  <a:cubicBezTo>
                    <a:pt x="118064" y="0"/>
                    <a:pt x="0" y="112167"/>
                    <a:pt x="0" y="275783"/>
                  </a:cubicBezTo>
                  <a:cubicBezTo>
                    <a:pt x="0" y="439400"/>
                    <a:pt x="118064" y="551566"/>
                    <a:pt x="272400" y="551566"/>
                  </a:cubicBezTo>
                  <a:cubicBezTo>
                    <a:pt x="427589" y="551566"/>
                    <a:pt x="545653" y="439400"/>
                    <a:pt x="545653" y="275783"/>
                  </a:cubicBezTo>
                  <a:close/>
                  <a:moveTo>
                    <a:pt x="414086" y="275783"/>
                  </a:moveTo>
                  <a:cubicBezTo>
                    <a:pt x="414086" y="374462"/>
                    <a:pt x="359268" y="439400"/>
                    <a:pt x="272400" y="439400"/>
                  </a:cubicBezTo>
                  <a:cubicBezTo>
                    <a:pt x="186385" y="439400"/>
                    <a:pt x="131567" y="374462"/>
                    <a:pt x="131567" y="275783"/>
                  </a:cubicBezTo>
                  <a:cubicBezTo>
                    <a:pt x="131567" y="177104"/>
                    <a:pt x="186385" y="112167"/>
                    <a:pt x="272400" y="112167"/>
                  </a:cubicBezTo>
                  <a:cubicBezTo>
                    <a:pt x="359268" y="112167"/>
                    <a:pt x="414086" y="177104"/>
                    <a:pt x="414086" y="275783"/>
                  </a:cubicBez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7" name="Freeform 16">
              <a:extLst>
                <a:ext uri="{FF2B5EF4-FFF2-40B4-BE49-F238E27FC236}">
                  <a16:creationId xmlns:a16="http://schemas.microsoft.com/office/drawing/2014/main" id="{8B7E3C38-FD84-62C8-0243-4ADA6D90D661}"/>
                </a:ext>
              </a:extLst>
            </p:cNvPr>
            <p:cNvSpPr/>
            <p:nvPr/>
          </p:nvSpPr>
          <p:spPr>
            <a:xfrm>
              <a:off x="5130484" y="3697772"/>
              <a:ext cx="579394" cy="531327"/>
            </a:xfrm>
            <a:custGeom>
              <a:avLst/>
              <a:gdLst>
                <a:gd name="connsiteX0" fmla="*/ 339883 w 579394"/>
                <a:gd name="connsiteY0" fmla="*/ 531327 h 531327"/>
                <a:gd name="connsiteX1" fmla="*/ 447828 w 579394"/>
                <a:gd name="connsiteY1" fmla="*/ 139156 h 531327"/>
                <a:gd name="connsiteX2" fmla="*/ 451211 w 579394"/>
                <a:gd name="connsiteY2" fmla="*/ 139156 h 531327"/>
                <a:gd name="connsiteX3" fmla="*/ 451211 w 579394"/>
                <a:gd name="connsiteY3" fmla="*/ 531327 h 531327"/>
                <a:gd name="connsiteX4" fmla="*/ 579394 w 579394"/>
                <a:gd name="connsiteY4" fmla="*/ 531327 h 531327"/>
                <a:gd name="connsiteX5" fmla="*/ 579394 w 579394"/>
                <a:gd name="connsiteY5" fmla="*/ 0 h 531327"/>
                <a:gd name="connsiteX6" fmla="*/ 384582 w 579394"/>
                <a:gd name="connsiteY6" fmla="*/ 0 h 531327"/>
                <a:gd name="connsiteX7" fmla="*/ 295183 w 579394"/>
                <a:gd name="connsiteY7" fmla="*/ 355062 h 531327"/>
                <a:gd name="connsiteX8" fmla="*/ 292654 w 579394"/>
                <a:gd name="connsiteY8" fmla="*/ 355062 h 531327"/>
                <a:gd name="connsiteX9" fmla="*/ 199035 w 579394"/>
                <a:gd name="connsiteY9" fmla="*/ 0 h 531327"/>
                <a:gd name="connsiteX10" fmla="*/ 0 w 579394"/>
                <a:gd name="connsiteY10" fmla="*/ 0 h 531327"/>
                <a:gd name="connsiteX11" fmla="*/ 0 w 579394"/>
                <a:gd name="connsiteY11" fmla="*/ 531327 h 531327"/>
                <a:gd name="connsiteX12" fmla="*/ 118079 w 579394"/>
                <a:gd name="connsiteY12" fmla="*/ 531327 h 531327"/>
                <a:gd name="connsiteX13" fmla="*/ 118079 w 579394"/>
                <a:gd name="connsiteY13" fmla="*/ 139156 h 531327"/>
                <a:gd name="connsiteX14" fmla="*/ 121447 w 579394"/>
                <a:gd name="connsiteY14" fmla="*/ 139156 h 531327"/>
                <a:gd name="connsiteX15" fmla="*/ 230246 w 579394"/>
                <a:gd name="connsiteY15" fmla="*/ 531327 h 531327"/>
                <a:gd name="connsiteX16" fmla="*/ 339883 w 579394"/>
                <a:gd name="connsiteY16" fmla="*/ 531327 h 53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394" h="531327">
                  <a:moveTo>
                    <a:pt x="339883" y="531327"/>
                  </a:moveTo>
                  <a:lnTo>
                    <a:pt x="447828" y="139156"/>
                  </a:lnTo>
                  <a:lnTo>
                    <a:pt x="451211" y="139156"/>
                  </a:lnTo>
                  <a:lnTo>
                    <a:pt x="451211" y="531327"/>
                  </a:lnTo>
                  <a:lnTo>
                    <a:pt x="579394" y="531327"/>
                  </a:lnTo>
                  <a:lnTo>
                    <a:pt x="579394" y="0"/>
                  </a:lnTo>
                  <a:lnTo>
                    <a:pt x="384582" y="0"/>
                  </a:lnTo>
                  <a:lnTo>
                    <a:pt x="295183" y="355062"/>
                  </a:lnTo>
                  <a:lnTo>
                    <a:pt x="292654" y="355062"/>
                  </a:lnTo>
                  <a:lnTo>
                    <a:pt x="199035" y="0"/>
                  </a:lnTo>
                  <a:lnTo>
                    <a:pt x="0" y="0"/>
                  </a:lnTo>
                  <a:lnTo>
                    <a:pt x="0" y="531327"/>
                  </a:lnTo>
                  <a:lnTo>
                    <a:pt x="118079" y="531327"/>
                  </a:lnTo>
                  <a:lnTo>
                    <a:pt x="118079" y="139156"/>
                  </a:lnTo>
                  <a:lnTo>
                    <a:pt x="121447" y="139156"/>
                  </a:lnTo>
                  <a:lnTo>
                    <a:pt x="230246" y="531327"/>
                  </a:lnTo>
                  <a:lnTo>
                    <a:pt x="339883" y="531327"/>
                  </a:ln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8" name="Freeform 17">
              <a:extLst>
                <a:ext uri="{FF2B5EF4-FFF2-40B4-BE49-F238E27FC236}">
                  <a16:creationId xmlns:a16="http://schemas.microsoft.com/office/drawing/2014/main" id="{3AA4130C-9B53-692F-DB5F-18B9012CB566}"/>
                </a:ext>
              </a:extLst>
            </p:cNvPr>
            <p:cNvSpPr/>
            <p:nvPr/>
          </p:nvSpPr>
          <p:spPr>
            <a:xfrm>
              <a:off x="5795894" y="3697788"/>
              <a:ext cx="409879" cy="531311"/>
            </a:xfrm>
            <a:custGeom>
              <a:avLst/>
              <a:gdLst>
                <a:gd name="connsiteX0" fmla="*/ 409880 w 409879"/>
                <a:gd name="connsiteY0" fmla="*/ 425897 h 531311"/>
                <a:gd name="connsiteX1" fmla="*/ 125669 w 409879"/>
                <a:gd name="connsiteY1" fmla="*/ 425897 h 531311"/>
                <a:gd name="connsiteX2" fmla="*/ 125669 w 409879"/>
                <a:gd name="connsiteY2" fmla="*/ 313730 h 531311"/>
                <a:gd name="connsiteX3" fmla="*/ 340720 w 409879"/>
                <a:gd name="connsiteY3" fmla="*/ 313730 h 531311"/>
                <a:gd name="connsiteX4" fmla="*/ 340720 w 409879"/>
                <a:gd name="connsiteY4" fmla="*/ 209992 h 531311"/>
                <a:gd name="connsiteX5" fmla="*/ 125669 w 409879"/>
                <a:gd name="connsiteY5" fmla="*/ 209992 h 531311"/>
                <a:gd name="connsiteX6" fmla="*/ 125669 w 409879"/>
                <a:gd name="connsiteY6" fmla="*/ 105415 h 531311"/>
                <a:gd name="connsiteX7" fmla="*/ 402290 w 409879"/>
                <a:gd name="connsiteY7" fmla="*/ 105415 h 531311"/>
                <a:gd name="connsiteX8" fmla="*/ 402290 w 409879"/>
                <a:gd name="connsiteY8" fmla="*/ 0 h 531311"/>
                <a:gd name="connsiteX9" fmla="*/ 0 w 409879"/>
                <a:gd name="connsiteY9" fmla="*/ 0 h 531311"/>
                <a:gd name="connsiteX10" fmla="*/ 0 w 409879"/>
                <a:gd name="connsiteY10" fmla="*/ 531312 h 531311"/>
                <a:gd name="connsiteX11" fmla="*/ 409880 w 409879"/>
                <a:gd name="connsiteY11" fmla="*/ 531312 h 531311"/>
                <a:gd name="connsiteX12" fmla="*/ 409880 w 409879"/>
                <a:gd name="connsiteY12" fmla="*/ 425897 h 531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879" h="531311">
                  <a:moveTo>
                    <a:pt x="409880" y="425897"/>
                  </a:moveTo>
                  <a:lnTo>
                    <a:pt x="125669" y="425897"/>
                  </a:lnTo>
                  <a:lnTo>
                    <a:pt x="125669" y="313730"/>
                  </a:lnTo>
                  <a:lnTo>
                    <a:pt x="340720" y="313730"/>
                  </a:lnTo>
                  <a:lnTo>
                    <a:pt x="340720" y="209992"/>
                  </a:lnTo>
                  <a:lnTo>
                    <a:pt x="125669" y="209992"/>
                  </a:lnTo>
                  <a:lnTo>
                    <a:pt x="125669" y="105415"/>
                  </a:lnTo>
                  <a:lnTo>
                    <a:pt x="402290" y="105415"/>
                  </a:lnTo>
                  <a:lnTo>
                    <a:pt x="402290" y="0"/>
                  </a:lnTo>
                  <a:lnTo>
                    <a:pt x="0" y="0"/>
                  </a:lnTo>
                  <a:lnTo>
                    <a:pt x="0" y="531312"/>
                  </a:lnTo>
                  <a:lnTo>
                    <a:pt x="409880" y="531312"/>
                  </a:lnTo>
                  <a:lnTo>
                    <a:pt x="409880" y="425897"/>
                  </a:ln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19" name="Freeform 18">
              <a:extLst>
                <a:ext uri="{FF2B5EF4-FFF2-40B4-BE49-F238E27FC236}">
                  <a16:creationId xmlns:a16="http://schemas.microsoft.com/office/drawing/2014/main" id="{67E07BC5-5282-FAD9-8FE9-772579E9D5BB}"/>
                </a:ext>
              </a:extLst>
            </p:cNvPr>
            <p:cNvSpPr/>
            <p:nvPr/>
          </p:nvSpPr>
          <p:spPr>
            <a:xfrm>
              <a:off x="6274079" y="3697772"/>
              <a:ext cx="466389" cy="531327"/>
            </a:xfrm>
            <a:custGeom>
              <a:avLst/>
              <a:gdLst>
                <a:gd name="connsiteX0" fmla="*/ 123139 w 466389"/>
                <a:gd name="connsiteY0" fmla="*/ 0 h 531327"/>
                <a:gd name="connsiteX1" fmla="*/ 0 w 466389"/>
                <a:gd name="connsiteY1" fmla="*/ 0 h 531327"/>
                <a:gd name="connsiteX2" fmla="*/ 0 w 466389"/>
                <a:gd name="connsiteY2" fmla="*/ 531327 h 531327"/>
                <a:gd name="connsiteX3" fmla="*/ 118079 w 466389"/>
                <a:gd name="connsiteY3" fmla="*/ 531327 h 531327"/>
                <a:gd name="connsiteX4" fmla="*/ 118079 w 466389"/>
                <a:gd name="connsiteY4" fmla="*/ 192283 h 531327"/>
                <a:gd name="connsiteX5" fmla="*/ 364342 w 466389"/>
                <a:gd name="connsiteY5" fmla="*/ 531327 h 531327"/>
                <a:gd name="connsiteX6" fmla="*/ 466389 w 466389"/>
                <a:gd name="connsiteY6" fmla="*/ 531327 h 531327"/>
                <a:gd name="connsiteX7" fmla="*/ 466389 w 466389"/>
                <a:gd name="connsiteY7" fmla="*/ 0 h 531327"/>
                <a:gd name="connsiteX8" fmla="*/ 349163 w 466389"/>
                <a:gd name="connsiteY8" fmla="*/ 0 h 531327"/>
                <a:gd name="connsiteX9" fmla="*/ 349163 w 466389"/>
                <a:gd name="connsiteY9" fmla="*/ 318790 h 531327"/>
                <a:gd name="connsiteX10" fmla="*/ 123139 w 466389"/>
                <a:gd name="connsiteY10" fmla="*/ 0 h 53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6389" h="531327">
                  <a:moveTo>
                    <a:pt x="123139" y="0"/>
                  </a:moveTo>
                  <a:lnTo>
                    <a:pt x="0" y="0"/>
                  </a:lnTo>
                  <a:lnTo>
                    <a:pt x="0" y="531327"/>
                  </a:lnTo>
                  <a:lnTo>
                    <a:pt x="118079" y="531327"/>
                  </a:lnTo>
                  <a:lnTo>
                    <a:pt x="118079" y="192283"/>
                  </a:lnTo>
                  <a:lnTo>
                    <a:pt x="364342" y="531327"/>
                  </a:lnTo>
                  <a:lnTo>
                    <a:pt x="466389" y="531327"/>
                  </a:lnTo>
                  <a:lnTo>
                    <a:pt x="466389" y="0"/>
                  </a:lnTo>
                  <a:lnTo>
                    <a:pt x="349163" y="0"/>
                  </a:lnTo>
                  <a:lnTo>
                    <a:pt x="349163" y="318790"/>
                  </a:lnTo>
                  <a:lnTo>
                    <a:pt x="123139" y="0"/>
                  </a:ln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sp>
          <p:nvSpPr>
            <p:cNvPr id="20" name="Freeform 19">
              <a:extLst>
                <a:ext uri="{FF2B5EF4-FFF2-40B4-BE49-F238E27FC236}">
                  <a16:creationId xmlns:a16="http://schemas.microsoft.com/office/drawing/2014/main" id="{DB322B74-80DB-3231-59F2-0F373FDD7E08}"/>
                </a:ext>
              </a:extLst>
            </p:cNvPr>
            <p:cNvSpPr/>
            <p:nvPr/>
          </p:nvSpPr>
          <p:spPr>
            <a:xfrm>
              <a:off x="6803714" y="3697772"/>
              <a:ext cx="499278" cy="531327"/>
            </a:xfrm>
            <a:custGeom>
              <a:avLst/>
              <a:gdLst>
                <a:gd name="connsiteX0" fmla="*/ 312055 w 499278"/>
                <a:gd name="connsiteY0" fmla="*/ 531327 h 531327"/>
                <a:gd name="connsiteX1" fmla="*/ 312055 w 499278"/>
                <a:gd name="connsiteY1" fmla="*/ 105430 h 531327"/>
                <a:gd name="connsiteX2" fmla="*/ 499278 w 499278"/>
                <a:gd name="connsiteY2" fmla="*/ 105430 h 531327"/>
                <a:gd name="connsiteX3" fmla="*/ 499278 w 499278"/>
                <a:gd name="connsiteY3" fmla="*/ 0 h 531327"/>
                <a:gd name="connsiteX4" fmla="*/ 0 w 499278"/>
                <a:gd name="connsiteY4" fmla="*/ 0 h 531327"/>
                <a:gd name="connsiteX5" fmla="*/ 0 w 499278"/>
                <a:gd name="connsiteY5" fmla="*/ 105430 h 531327"/>
                <a:gd name="connsiteX6" fmla="*/ 184709 w 499278"/>
                <a:gd name="connsiteY6" fmla="*/ 105430 h 531327"/>
                <a:gd name="connsiteX7" fmla="*/ 184709 w 499278"/>
                <a:gd name="connsiteY7" fmla="*/ 531327 h 531327"/>
                <a:gd name="connsiteX8" fmla="*/ 312055 w 499278"/>
                <a:gd name="connsiteY8" fmla="*/ 531327 h 53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9278" h="531327">
                  <a:moveTo>
                    <a:pt x="312055" y="531327"/>
                  </a:moveTo>
                  <a:lnTo>
                    <a:pt x="312055" y="105430"/>
                  </a:lnTo>
                  <a:lnTo>
                    <a:pt x="499278" y="105430"/>
                  </a:lnTo>
                  <a:lnTo>
                    <a:pt x="499278" y="0"/>
                  </a:lnTo>
                  <a:lnTo>
                    <a:pt x="0" y="0"/>
                  </a:lnTo>
                  <a:lnTo>
                    <a:pt x="0" y="105430"/>
                  </a:lnTo>
                  <a:lnTo>
                    <a:pt x="184709" y="105430"/>
                  </a:lnTo>
                  <a:lnTo>
                    <a:pt x="184709" y="531327"/>
                  </a:lnTo>
                  <a:lnTo>
                    <a:pt x="312055" y="531327"/>
                  </a:lnTo>
                  <a:close/>
                </a:path>
              </a:pathLst>
            </a:custGeom>
            <a:solidFill>
              <a:srgbClr val="E455AE"/>
            </a:solidFill>
            <a:ln w="1524" cap="flat">
              <a:noFill/>
              <a:prstDash val="solid"/>
              <a:round/>
            </a:ln>
          </p:spPr>
          <p:txBody>
            <a:bodyPr rtlCol="0" anchor="ctr"/>
            <a:lstStyle/>
            <a:p>
              <a:pPr defTabSz="685800">
                <a:defRPr/>
              </a:pPr>
              <a:endParaRPr lang="en-US" sz="1350">
                <a:solidFill>
                  <a:srgbClr val="191816"/>
                </a:solidFill>
                <a:latin typeface="Aptos" panose="02110004020202020204"/>
              </a:endParaRPr>
            </a:p>
          </p:txBody>
        </p:sp>
      </p:grpSp>
    </p:spTree>
    <p:extLst>
      <p:ext uri="{BB962C8B-B14F-4D97-AF65-F5344CB8AC3E}">
        <p14:creationId xmlns:p14="http://schemas.microsoft.com/office/powerpoint/2010/main" val="51114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6.25E-7 0 L -0.14883 0 " pathEditMode="relative" rAng="0" ptsTypes="AA">
                                      <p:cBhvr>
                                        <p:cTn id="6" dur="1000" fill="hold"/>
                                        <p:tgtEl>
                                          <p:spTgt spid="21"/>
                                        </p:tgtEl>
                                        <p:attrNameLst>
                                          <p:attrName>ppt_x</p:attrName>
                                          <p:attrName>ppt_y</p:attrName>
                                        </p:attrNameLst>
                                      </p:cBhvr>
                                      <p:rCtr x="-7448" y="0"/>
                                    </p:animMotion>
                                  </p:childTnLst>
                                </p:cTn>
                              </p:par>
                              <p:par>
                                <p:cTn id="7" presetID="42" presetClass="path" presetSubtype="0" accel="50000" decel="50000" fill="hold" nodeType="withEffect">
                                  <p:stCondLst>
                                    <p:cond delay="0"/>
                                  </p:stCondLst>
                                  <p:childTnLst>
                                    <p:animMotion origin="layout" path="M 4.375E-6 0 L 0.14648 0 " pathEditMode="relative" rAng="0" ptsTypes="AA">
                                      <p:cBhvr>
                                        <p:cTn id="8" dur="1000" fill="hold"/>
                                        <p:tgtEl>
                                          <p:spTgt spid="22"/>
                                        </p:tgtEl>
                                        <p:attrNameLst>
                                          <p:attrName>ppt_x</p:attrName>
                                          <p:attrName>ppt_y</p:attrName>
                                        </p:attrNameLst>
                                      </p:cBhvr>
                                      <p:rCtr x="7318" y="0"/>
                                    </p:animMotion>
                                  </p:childTnLst>
                                </p:cTn>
                              </p:par>
                              <p:par>
                                <p:cTn id="9" presetID="16" presetClass="entr" presetSubtype="37" fill="hold" nodeType="withEffect">
                                  <p:stCondLst>
                                    <p:cond delay="200"/>
                                  </p:stCondLst>
                                  <p:childTnLst>
                                    <p:set>
                                      <p:cBhvr>
                                        <p:cTn id="10" dur="1" fill="hold">
                                          <p:stCondLst>
                                            <p:cond delay="0"/>
                                          </p:stCondLst>
                                        </p:cTn>
                                        <p:tgtEl>
                                          <p:spTgt spid="14"/>
                                        </p:tgtEl>
                                        <p:attrNameLst>
                                          <p:attrName>style.visibility</p:attrName>
                                        </p:attrNameLst>
                                      </p:cBhvr>
                                      <p:to>
                                        <p:strVal val="visible"/>
                                      </p:to>
                                    </p:set>
                                    <p:animEffect transition="in" filter="barn(outVertical)">
                                      <p:cBhvr>
                                        <p:cTn id="11" dur="8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657E7-CD29-8857-9201-AC0B6F7639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C0686-8567-656D-905B-D4BD5BB2867C}"/>
              </a:ext>
            </a:extLst>
          </p:cNvPr>
          <p:cNvSpPr>
            <a:spLocks noGrp="1"/>
          </p:cNvSpPr>
          <p:nvPr>
            <p:ph type="title"/>
          </p:nvPr>
        </p:nvSpPr>
        <p:spPr/>
        <p:txBody>
          <a:bodyPr/>
          <a:lstStyle/>
          <a:p>
            <a:r>
              <a:rPr lang="en-GB"/>
              <a:t> </a:t>
            </a:r>
          </a:p>
        </p:txBody>
      </p:sp>
      <p:sp>
        <p:nvSpPr>
          <p:cNvPr id="3" name="Text Placeholder 2">
            <a:extLst>
              <a:ext uri="{FF2B5EF4-FFF2-40B4-BE49-F238E27FC236}">
                <a16:creationId xmlns:a16="http://schemas.microsoft.com/office/drawing/2014/main" id="{C275849C-AC41-17CB-971D-77DDE4744601}"/>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8BCCC6D3-B51A-2E61-9B5B-AC3769A800B4}"/>
              </a:ext>
            </a:extLst>
          </p:cNvPr>
          <p:cNvPicPr>
            <a:picLocks noChangeAspect="1"/>
          </p:cNvPicPr>
          <p:nvPr/>
        </p:nvPicPr>
        <p:blipFill>
          <a:blip r:embed="rId3"/>
          <a:srcRect/>
          <a:stretch/>
        </p:blipFill>
        <p:spPr>
          <a:xfrm>
            <a:off x="4857" y="2733"/>
            <a:ext cx="9139143" cy="5140767"/>
          </a:xfrm>
          <a:prstGeom prst="rect">
            <a:avLst/>
          </a:prstGeom>
        </p:spPr>
      </p:pic>
      <p:sp>
        <p:nvSpPr>
          <p:cNvPr id="4" name="TextBox 3">
            <a:extLst>
              <a:ext uri="{FF2B5EF4-FFF2-40B4-BE49-F238E27FC236}">
                <a16:creationId xmlns:a16="http://schemas.microsoft.com/office/drawing/2014/main" id="{7A2BCF57-77DB-2AB5-F43C-CDC47E6352E4}"/>
              </a:ext>
            </a:extLst>
          </p:cNvPr>
          <p:cNvSpPr txBox="1"/>
          <p:nvPr/>
        </p:nvSpPr>
        <p:spPr>
          <a:xfrm>
            <a:off x="277016" y="268674"/>
            <a:ext cx="775624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Babe Sans" pitchFamily="2" charset="0"/>
                <a:ea typeface="+mn-ea"/>
                <a:cs typeface="+mn-cs"/>
              </a:rPr>
              <a:t>Bringing your brand signals to life across the talent lifecycle </a:t>
            </a:r>
          </a:p>
        </p:txBody>
      </p:sp>
      <p:sp>
        <p:nvSpPr>
          <p:cNvPr id="6" name="TextBox 5">
            <a:extLst>
              <a:ext uri="{FF2B5EF4-FFF2-40B4-BE49-F238E27FC236}">
                <a16:creationId xmlns:a16="http://schemas.microsoft.com/office/drawing/2014/main" id="{04BBF592-1987-ECD7-F0C2-2FF5B5119916}"/>
              </a:ext>
            </a:extLst>
          </p:cNvPr>
          <p:cNvSpPr txBox="1"/>
          <p:nvPr/>
        </p:nvSpPr>
        <p:spPr>
          <a:xfrm>
            <a:off x="332676" y="565745"/>
            <a:ext cx="4692548"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a:ln>
                  <a:noFill/>
                </a:ln>
                <a:solidFill>
                  <a:prstClr val="white"/>
                </a:solidFill>
                <a:effectLst/>
                <a:uLnTx/>
                <a:uFillTx/>
                <a:latin typeface="Arial Nova" panose="020B0504020202020204" pitchFamily="34" charset="0"/>
                <a:ea typeface="+mn-ea"/>
                <a:cs typeface="+mn-cs"/>
              </a:rPr>
              <a:t>Every touchpoint is an opportunity to close the gap between what you promise and what people experience.</a:t>
            </a:r>
          </a:p>
        </p:txBody>
      </p:sp>
      <p:sp>
        <p:nvSpPr>
          <p:cNvPr id="7" name="TextBox 6">
            <a:extLst>
              <a:ext uri="{FF2B5EF4-FFF2-40B4-BE49-F238E27FC236}">
                <a16:creationId xmlns:a16="http://schemas.microsoft.com/office/drawing/2014/main" id="{AA54E650-7FA2-BBFE-FA01-11A2DEFB8B43}"/>
              </a:ext>
            </a:extLst>
          </p:cNvPr>
          <p:cNvSpPr txBox="1"/>
          <p:nvPr/>
        </p:nvSpPr>
        <p:spPr>
          <a:xfrm>
            <a:off x="1352513" y="2304150"/>
            <a:ext cx="1558456" cy="846386"/>
          </a:xfrm>
          <a:prstGeom prst="rect">
            <a:avLst/>
          </a:prstGeom>
          <a:solidFill>
            <a:srgbClr val="333333"/>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i="0" u="none" strike="noStrike" kern="1200" cap="none" spc="0" normalizeH="0" baseline="0" noProof="0" dirty="0">
                <a:ln>
                  <a:noFill/>
                </a:ln>
                <a:solidFill>
                  <a:prstClr val="white"/>
                </a:solidFill>
                <a:effectLst/>
                <a:uLnTx/>
                <a:uFillTx/>
                <a:latin typeface="Babe Sans" pitchFamily="2" charset="0"/>
                <a:ea typeface="+mn-ea"/>
                <a:cs typeface="+mn-cs"/>
              </a:rPr>
              <a:t>How you show up before someone joins. The signals, stories and touchpoints that make your brand visible, compelling and credible to the audiences that matter most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00" i="0" u="none" strike="noStrike" kern="1200" cap="none" spc="0" normalizeH="0" baseline="0" noProof="0" dirty="0">
              <a:ln>
                <a:noFill/>
              </a:ln>
              <a:solidFill>
                <a:prstClr val="white"/>
              </a:solidFill>
              <a:effectLst/>
              <a:uLnTx/>
              <a:uFillTx/>
              <a:latin typeface="Babe Sans" pitchFamily="2"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00" i="0" u="none" strike="noStrike" kern="1200" cap="none" spc="0" normalizeH="0" baseline="0" noProof="0" dirty="0">
              <a:ln>
                <a:noFill/>
              </a:ln>
              <a:solidFill>
                <a:prstClr val="white"/>
              </a:solidFill>
              <a:effectLst/>
              <a:uLnTx/>
              <a:uFillTx/>
              <a:latin typeface="Babe Sans" pitchFamily="2" charset="0"/>
              <a:ea typeface="+mn-ea"/>
              <a:cs typeface="+mn-cs"/>
            </a:endParaRPr>
          </a:p>
        </p:txBody>
      </p:sp>
      <p:sp>
        <p:nvSpPr>
          <p:cNvPr id="9" name="TextBox 8">
            <a:extLst>
              <a:ext uri="{FF2B5EF4-FFF2-40B4-BE49-F238E27FC236}">
                <a16:creationId xmlns:a16="http://schemas.microsoft.com/office/drawing/2014/main" id="{A885483A-8164-D777-BFA3-994F37C25EF9}"/>
              </a:ext>
            </a:extLst>
          </p:cNvPr>
          <p:cNvSpPr txBox="1"/>
          <p:nvPr/>
        </p:nvSpPr>
        <p:spPr>
          <a:xfrm>
            <a:off x="5114805" y="2286088"/>
            <a:ext cx="1558456" cy="1015663"/>
          </a:xfrm>
          <a:prstGeom prst="rect">
            <a:avLst/>
          </a:prstGeom>
          <a:solidFill>
            <a:srgbClr val="333333"/>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50" b="0" i="0" u="none" strike="noStrike" kern="1200" cap="none" spc="0" normalizeH="0" baseline="0" noProof="0" dirty="0">
                <a:ln>
                  <a:noFill/>
                </a:ln>
                <a:solidFill>
                  <a:prstClr val="white"/>
                </a:solidFill>
                <a:effectLst/>
                <a:uLnTx/>
                <a:uFillTx/>
                <a:latin typeface="Babe Sans" pitchFamily="2" charset="0"/>
                <a:ea typeface="+mn-ea"/>
                <a:cs typeface="+mn-cs"/>
              </a:rPr>
              <a:t>Where the brand either lives or dies. How it shows up in day-to-day work, manager conversations, internal comms and the moment that shape how people feel about where they work. And whether they tell others.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50" b="0" i="0" u="none" strike="noStrike" kern="1200" cap="none" spc="0" normalizeH="0" baseline="0" noProof="0" dirty="0">
              <a:ln>
                <a:noFill/>
              </a:ln>
              <a:solidFill>
                <a:prstClr val="white"/>
              </a:solidFill>
              <a:effectLst/>
              <a:uLnTx/>
              <a:uFillTx/>
              <a:latin typeface="Babe Sans" pitchFamily="2"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50" b="0" i="0" u="none" strike="noStrike" kern="1200" cap="none" spc="0" normalizeH="0" baseline="0" noProof="0" dirty="0">
              <a:ln>
                <a:noFill/>
              </a:ln>
              <a:solidFill>
                <a:prstClr val="white"/>
              </a:solidFill>
              <a:effectLst/>
              <a:uLnTx/>
              <a:uFillTx/>
              <a:latin typeface="Babe Sans" pitchFamily="2" charset="0"/>
              <a:ea typeface="+mn-ea"/>
              <a:cs typeface="+mn-cs"/>
            </a:endParaRPr>
          </a:p>
        </p:txBody>
      </p:sp>
      <p:sp>
        <p:nvSpPr>
          <p:cNvPr id="10" name="TextBox 9">
            <a:extLst>
              <a:ext uri="{FF2B5EF4-FFF2-40B4-BE49-F238E27FC236}">
                <a16:creationId xmlns:a16="http://schemas.microsoft.com/office/drawing/2014/main" id="{1E144694-FD13-E2D8-E04B-368B45B6A30C}"/>
              </a:ext>
            </a:extLst>
          </p:cNvPr>
          <p:cNvSpPr txBox="1"/>
          <p:nvPr/>
        </p:nvSpPr>
        <p:spPr>
          <a:xfrm>
            <a:off x="7410615" y="2286088"/>
            <a:ext cx="1386969" cy="900246"/>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50" b="0" i="0" u="none" strike="noStrike" kern="1200" cap="none" spc="0" normalizeH="0" baseline="0" noProof="0" dirty="0">
                <a:ln>
                  <a:noFill/>
                </a:ln>
                <a:solidFill>
                  <a:prstClr val="white"/>
                </a:solidFill>
                <a:effectLst/>
                <a:uLnTx/>
                <a:uFillTx/>
                <a:latin typeface="Babe Sans" pitchFamily="2" charset="0"/>
                <a:ea typeface="+mn-ea"/>
                <a:cs typeface="+mn-cs"/>
              </a:rPr>
              <a:t>The people who leave carry the brand with them. How you design the exit and what comes after, so former employees become advocates, referrers and potential returners.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50" b="0" i="0" u="none" strike="noStrike" kern="1200" cap="none" spc="0" normalizeH="0" baseline="0" noProof="0" dirty="0">
              <a:ln>
                <a:noFill/>
              </a:ln>
              <a:solidFill>
                <a:prstClr val="white"/>
              </a:solidFill>
              <a:effectLst/>
              <a:uLnTx/>
              <a:uFillTx/>
              <a:latin typeface="Babe Sans" pitchFamily="2" charset="0"/>
              <a:ea typeface="+mn-ea"/>
              <a:cs typeface="+mn-cs"/>
            </a:endParaRPr>
          </a:p>
        </p:txBody>
      </p:sp>
      <p:sp>
        <p:nvSpPr>
          <p:cNvPr id="11" name="TextBox 10">
            <a:extLst>
              <a:ext uri="{FF2B5EF4-FFF2-40B4-BE49-F238E27FC236}">
                <a16:creationId xmlns:a16="http://schemas.microsoft.com/office/drawing/2014/main" id="{11C6E86B-A155-587A-70A2-1F614928353E}"/>
              </a:ext>
            </a:extLst>
          </p:cNvPr>
          <p:cNvSpPr txBox="1"/>
          <p:nvPr/>
        </p:nvSpPr>
        <p:spPr>
          <a:xfrm>
            <a:off x="277016" y="3683497"/>
            <a:ext cx="888430" cy="784830"/>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50" b="0" i="0" u="none" strike="noStrike" kern="1200" cap="none" spc="0" normalizeH="0" baseline="0" noProof="0">
                <a:ln>
                  <a:noFill/>
                </a:ln>
                <a:solidFill>
                  <a:srgbClr val="F5FF78"/>
                </a:solidFill>
                <a:effectLst/>
                <a:uLnTx/>
                <a:uFillTx/>
                <a:latin typeface="Arial Nova" panose="020B0504020202020204" pitchFamily="34" charset="0"/>
                <a:ea typeface="+mn-ea"/>
                <a:cs typeface="+mn-cs"/>
              </a:rPr>
              <a:t>The channels, mediums &amp; initiatives where your employer brand shows up</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750" b="0" i="0" u="none" strike="noStrike" kern="1200" cap="none" spc="0" normalizeH="0" baseline="0" noProof="0">
              <a:ln>
                <a:noFill/>
              </a:ln>
              <a:solidFill>
                <a:srgbClr val="F5FF78"/>
              </a:solidFill>
              <a:effectLst/>
              <a:uLnTx/>
              <a:uFillTx/>
              <a:latin typeface="Arial Nova" panose="020B0504020202020204" pitchFamily="34" charset="0"/>
              <a:ea typeface="+mn-ea"/>
              <a:cs typeface="+mn-cs"/>
            </a:endParaRPr>
          </a:p>
        </p:txBody>
      </p:sp>
    </p:spTree>
    <p:extLst>
      <p:ext uri="{BB962C8B-B14F-4D97-AF65-F5344CB8AC3E}">
        <p14:creationId xmlns:p14="http://schemas.microsoft.com/office/powerpoint/2010/main" val="1641581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CEA3C-E656-BDE1-2A9B-BE85FA319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35D9B1-FAA3-2A18-7841-196DDB0F9D10}"/>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AFEB5066-B3F4-3E25-69B6-5E61D5A160BA}"/>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06DFCA22-4F64-E8C0-CFD5-7259B82B87E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86" y="0"/>
            <a:ext cx="9184503" cy="5166283"/>
          </a:xfrm>
          <a:prstGeom prst="rect">
            <a:avLst/>
          </a:prstGeom>
        </p:spPr>
      </p:pic>
      <p:pic>
        <p:nvPicPr>
          <p:cNvPr id="4" name="Picture 3">
            <a:extLst>
              <a:ext uri="{FF2B5EF4-FFF2-40B4-BE49-F238E27FC236}">
                <a16:creationId xmlns:a16="http://schemas.microsoft.com/office/drawing/2014/main" id="{159761F3-42DA-7E3F-2C71-9E0E2F6C4E9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22" y="1"/>
            <a:ext cx="9184502" cy="5166282"/>
          </a:xfrm>
          <a:prstGeom prst="rect">
            <a:avLst/>
          </a:prstGeom>
        </p:spPr>
      </p:pic>
    </p:spTree>
    <p:extLst>
      <p:ext uri="{BB962C8B-B14F-4D97-AF65-F5344CB8AC3E}">
        <p14:creationId xmlns:p14="http://schemas.microsoft.com/office/powerpoint/2010/main" val="1453013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43B3299-E524-F844-A28A-9B583B40EE20}"/>
              </a:ext>
            </a:extLst>
          </p:cNvPr>
          <p:cNvSpPr>
            <a:spLocks noGrp="1"/>
          </p:cNvSpPr>
          <p:nvPr>
            <p:ph type="sldNum" sz="quarter" idx="4294967295"/>
          </p:nvPr>
        </p:nvSpPr>
        <p:spPr>
          <a:xfrm>
            <a:off x="7086424" y="4867114"/>
            <a:ext cx="2057256" cy="103578"/>
          </a:xfrm>
          <a:prstGeom prst="rect">
            <a:avLst/>
          </a:prstGeom>
        </p:spPr>
        <p:txBody>
          <a:bodyPr/>
          <a:lstStyle/>
          <a:p>
            <a:pPr algn="r" defTabSz="685769">
              <a:defRPr/>
            </a:pPr>
            <a:fld id="{30B4AA75-E882-1E4C-9C5F-6AA7EDAA61ED}" type="slidenum">
              <a:rPr lang="en-US" sz="600">
                <a:solidFill>
                  <a:srgbClr val="E7E6E6">
                    <a:lumMod val="90000"/>
                  </a:srgbClr>
                </a:solidFill>
                <a:latin typeface="RM Pro" charset="0"/>
              </a:rPr>
              <a:pPr algn="r" defTabSz="685769">
                <a:defRPr/>
              </a:pPr>
              <a:t>22</a:t>
            </a:fld>
            <a:endParaRPr lang="en-US" sz="600">
              <a:solidFill>
                <a:srgbClr val="E7E6E6">
                  <a:lumMod val="90000"/>
                </a:srgbClr>
              </a:solidFill>
              <a:latin typeface="RM Pro" charset="0"/>
            </a:endParaRPr>
          </a:p>
        </p:txBody>
      </p:sp>
      <p:pic>
        <p:nvPicPr>
          <p:cNvPr id="5" name="original-F6388448-EE5C-459B-9199-D6A13D6868D3">
            <a:hlinkClick r:id="" action="ppaction://media"/>
            <a:extLst>
              <a:ext uri="{FF2B5EF4-FFF2-40B4-BE49-F238E27FC236}">
                <a16:creationId xmlns:a16="http://schemas.microsoft.com/office/drawing/2014/main" id="{B5FD9782-B1D1-4946-8641-CC33810C662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 y="181"/>
            <a:ext cx="9143358" cy="5143139"/>
          </a:xfrm>
          <a:prstGeom prst="rect">
            <a:avLst/>
          </a:prstGeom>
        </p:spPr>
      </p:pic>
      <p:pic>
        <p:nvPicPr>
          <p:cNvPr id="2" name="Picture 1">
            <a:extLst>
              <a:ext uri="{FF2B5EF4-FFF2-40B4-BE49-F238E27FC236}">
                <a16:creationId xmlns:a16="http://schemas.microsoft.com/office/drawing/2014/main" id="{C9C90799-713F-A699-49CC-59668D5E92F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279235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2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riginal-F6388448-EE5C-459B-9199-D6A13D6868D3">
            <a:hlinkClick r:id="" action="ppaction://media"/>
            <a:extLst>
              <a:ext uri="{FF2B5EF4-FFF2-40B4-BE49-F238E27FC236}">
                <a16:creationId xmlns:a16="http://schemas.microsoft.com/office/drawing/2014/main" id="{385E3E21-A03B-1E50-C7E5-F37E61F202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219727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 y="181"/>
            <a:ext cx="9143358" cy="5143139"/>
          </a:xfrm>
          <a:prstGeom prst="rect">
            <a:avLst/>
          </a:prstGeom>
        </p:spPr>
      </p:pic>
      <p:pic>
        <p:nvPicPr>
          <p:cNvPr id="3" name="Picture 2">
            <a:extLst>
              <a:ext uri="{FF2B5EF4-FFF2-40B4-BE49-F238E27FC236}">
                <a16:creationId xmlns:a16="http://schemas.microsoft.com/office/drawing/2014/main" id="{21C9EB10-FEF7-2A31-6B23-79FCB93910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39397275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43B3299-E524-F844-A28A-9B583B40EE20}"/>
              </a:ext>
            </a:extLst>
          </p:cNvPr>
          <p:cNvSpPr>
            <a:spLocks noGrp="1"/>
          </p:cNvSpPr>
          <p:nvPr>
            <p:ph type="sldNum" sz="quarter" idx="4294967295"/>
          </p:nvPr>
        </p:nvSpPr>
        <p:spPr>
          <a:xfrm>
            <a:off x="7086600" y="4867275"/>
            <a:ext cx="2057400" cy="103585"/>
          </a:xfrm>
          <a:prstGeom prst="rect">
            <a:avLst/>
          </a:prstGeom>
        </p:spPr>
        <p:txBody>
          <a:bodyPr/>
          <a:lstStyle/>
          <a:p>
            <a:pPr algn="r" defTabSz="685769">
              <a:defRPr/>
            </a:pPr>
            <a:fld id="{30B4AA75-E882-1E4C-9C5F-6AA7EDAA61ED}" type="slidenum">
              <a:rPr lang="en-US" sz="600">
                <a:solidFill>
                  <a:srgbClr val="E7E6E6">
                    <a:lumMod val="90000"/>
                  </a:srgbClr>
                </a:solidFill>
                <a:latin typeface="RM Pro" charset="0"/>
              </a:rPr>
              <a:pPr algn="r" defTabSz="685769">
                <a:defRPr/>
              </a:pPr>
              <a:t>25</a:t>
            </a:fld>
            <a:endParaRPr lang="en-US" sz="600">
              <a:solidFill>
                <a:srgbClr val="E7E6E6">
                  <a:lumMod val="90000"/>
                </a:srgbClr>
              </a:solidFill>
              <a:latin typeface="RM Pro" charset="0"/>
            </a:endParaRPr>
          </a:p>
        </p:txBody>
      </p:sp>
      <p:pic>
        <p:nvPicPr>
          <p:cNvPr id="5" name="processed-090B3092-BC85-41A0-9585-BD28A2D959F0-76B558DA-1E33-4066-AD80-CE58B6BA60BA">
            <a:hlinkClick r:id="" action="ppaction://media"/>
            <a:extLst>
              <a:ext uri="{FF2B5EF4-FFF2-40B4-BE49-F238E27FC236}">
                <a16:creationId xmlns:a16="http://schemas.microsoft.com/office/drawing/2014/main" id="{87404AFB-EF62-40F5-8947-BEC3D604921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 y="361"/>
            <a:ext cx="9143358" cy="5143139"/>
          </a:xfrm>
          <a:prstGeom prst="rect">
            <a:avLst/>
          </a:prstGeom>
        </p:spPr>
      </p:pic>
      <p:pic>
        <p:nvPicPr>
          <p:cNvPr id="2" name="Picture 1">
            <a:extLst>
              <a:ext uri="{FF2B5EF4-FFF2-40B4-BE49-F238E27FC236}">
                <a16:creationId xmlns:a16="http://schemas.microsoft.com/office/drawing/2014/main" id="{9591CA0A-E4F0-9409-2649-6390BA20D9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526323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8FC00D-A99E-4716-B102-979AF2951F3A}"/>
              </a:ext>
            </a:extLst>
          </p:cNvPr>
          <p:cNvPicPr>
            <a:picLocks noChangeAspect="1"/>
          </p:cNvPicPr>
          <p:nvPr/>
        </p:nvPicPr>
        <p:blipFill>
          <a:blip r:embed="rId3"/>
          <a:stretch>
            <a:fillRect/>
          </a:stretch>
        </p:blipFill>
        <p:spPr>
          <a:xfrm>
            <a:off x="321" y="28088"/>
            <a:ext cx="9143358" cy="5087326"/>
          </a:xfrm>
          <a:prstGeom prst="rect">
            <a:avLst/>
          </a:prstGeom>
        </p:spPr>
      </p:pic>
      <p:sp>
        <p:nvSpPr>
          <p:cNvPr id="4" name="TextBox 3">
            <a:extLst>
              <a:ext uri="{FF2B5EF4-FFF2-40B4-BE49-F238E27FC236}">
                <a16:creationId xmlns:a16="http://schemas.microsoft.com/office/drawing/2014/main" id="{47877F7E-ECB1-44E6-B631-60D2F6EC441B}"/>
              </a:ext>
            </a:extLst>
          </p:cNvPr>
          <p:cNvSpPr txBox="1"/>
          <p:nvPr/>
        </p:nvSpPr>
        <p:spPr>
          <a:xfrm>
            <a:off x="321" y="4313200"/>
            <a:ext cx="1299320" cy="300082"/>
          </a:xfrm>
          <a:prstGeom prst="rect">
            <a:avLst/>
          </a:prstGeom>
          <a:solidFill>
            <a:srgbClr val="FFFFFF"/>
          </a:solidFill>
        </p:spPr>
        <p:txBody>
          <a:bodyPr wrap="square" rtlCol="0">
            <a:spAutoFit/>
          </a:bodyPr>
          <a:lstStyle/>
          <a:p>
            <a:pPr defTabSz="685769">
              <a:defRPr/>
            </a:pPr>
            <a:endParaRPr lang="en-GB" sz="1350">
              <a:solidFill>
                <a:srgbClr val="212E3C"/>
              </a:solidFill>
              <a:latin typeface="Calibri" panose="020F0502020204030204"/>
            </a:endParaRPr>
          </a:p>
        </p:txBody>
      </p:sp>
      <p:sp>
        <p:nvSpPr>
          <p:cNvPr id="2" name="TextBox 1">
            <a:extLst>
              <a:ext uri="{FF2B5EF4-FFF2-40B4-BE49-F238E27FC236}">
                <a16:creationId xmlns:a16="http://schemas.microsoft.com/office/drawing/2014/main" id="{F9F173BF-872E-AD3C-8B26-5738BD349BF8}"/>
              </a:ext>
            </a:extLst>
          </p:cNvPr>
          <p:cNvSpPr txBox="1"/>
          <p:nvPr/>
        </p:nvSpPr>
        <p:spPr>
          <a:xfrm>
            <a:off x="334380" y="4562913"/>
            <a:ext cx="565856" cy="218393"/>
          </a:xfrm>
          <a:prstGeom prst="rect">
            <a:avLst/>
          </a:prstGeom>
          <a:solidFill>
            <a:srgbClr val="FFFFFF"/>
          </a:solidFill>
        </p:spPr>
        <p:txBody>
          <a:bodyPr wrap="square" rtlCol="0">
            <a:spAutoFit/>
          </a:bodyPr>
          <a:lstStyle/>
          <a:p>
            <a:pPr defTabSz="415869"/>
            <a:endParaRPr lang="en-GB" sz="819" kern="0">
              <a:solidFill>
                <a:sysClr val="windowText" lastClr="000000"/>
              </a:solidFill>
              <a:latin typeface="Calibri" panose="020F0502020204030204"/>
            </a:endParaRPr>
          </a:p>
        </p:txBody>
      </p:sp>
    </p:spTree>
    <p:extLst>
      <p:ext uri="{BB962C8B-B14F-4D97-AF65-F5344CB8AC3E}">
        <p14:creationId xmlns:p14="http://schemas.microsoft.com/office/powerpoint/2010/main" val="3451155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2984F6-F2BE-4DD3-A820-5B66156F6C73}"/>
              </a:ext>
            </a:extLst>
          </p:cNvPr>
          <p:cNvPicPr>
            <a:picLocks noChangeAspect="1"/>
          </p:cNvPicPr>
          <p:nvPr/>
        </p:nvPicPr>
        <p:blipFill>
          <a:blip r:embed="rId3"/>
          <a:stretch>
            <a:fillRect/>
          </a:stretch>
        </p:blipFill>
        <p:spPr>
          <a:xfrm>
            <a:off x="321" y="426354"/>
            <a:ext cx="9143358" cy="4290793"/>
          </a:xfrm>
          <a:prstGeom prst="rect">
            <a:avLst/>
          </a:prstGeom>
        </p:spPr>
      </p:pic>
      <p:sp>
        <p:nvSpPr>
          <p:cNvPr id="4" name="TextBox 3">
            <a:extLst>
              <a:ext uri="{FF2B5EF4-FFF2-40B4-BE49-F238E27FC236}">
                <a16:creationId xmlns:a16="http://schemas.microsoft.com/office/drawing/2014/main" id="{D7457E48-101A-45B0-9BE6-83748049C53F}"/>
              </a:ext>
            </a:extLst>
          </p:cNvPr>
          <p:cNvSpPr txBox="1"/>
          <p:nvPr/>
        </p:nvSpPr>
        <p:spPr>
          <a:xfrm>
            <a:off x="321" y="3907165"/>
            <a:ext cx="1299320" cy="300082"/>
          </a:xfrm>
          <a:prstGeom prst="rect">
            <a:avLst/>
          </a:prstGeom>
          <a:solidFill>
            <a:srgbClr val="FFFFFF"/>
          </a:solidFill>
        </p:spPr>
        <p:txBody>
          <a:bodyPr wrap="square" rtlCol="0">
            <a:spAutoFit/>
          </a:bodyPr>
          <a:lstStyle/>
          <a:p>
            <a:pPr defTabSz="685769">
              <a:defRPr/>
            </a:pPr>
            <a:endParaRPr lang="en-GB" sz="1350">
              <a:solidFill>
                <a:srgbClr val="212E3C"/>
              </a:solidFill>
              <a:latin typeface="Calibri" panose="020F0502020204030204"/>
            </a:endParaRPr>
          </a:p>
        </p:txBody>
      </p:sp>
      <p:sp>
        <p:nvSpPr>
          <p:cNvPr id="2" name="TextBox 1">
            <a:extLst>
              <a:ext uri="{FF2B5EF4-FFF2-40B4-BE49-F238E27FC236}">
                <a16:creationId xmlns:a16="http://schemas.microsoft.com/office/drawing/2014/main" id="{056E550C-2E6C-CC7E-892C-098583EBF20F}"/>
              </a:ext>
            </a:extLst>
          </p:cNvPr>
          <p:cNvSpPr txBox="1"/>
          <p:nvPr/>
        </p:nvSpPr>
        <p:spPr>
          <a:xfrm>
            <a:off x="334380" y="4562913"/>
            <a:ext cx="565856" cy="218393"/>
          </a:xfrm>
          <a:prstGeom prst="rect">
            <a:avLst/>
          </a:prstGeom>
          <a:solidFill>
            <a:srgbClr val="FFFFFF"/>
          </a:solidFill>
        </p:spPr>
        <p:txBody>
          <a:bodyPr wrap="square" rtlCol="0">
            <a:spAutoFit/>
          </a:bodyPr>
          <a:lstStyle/>
          <a:p>
            <a:pPr defTabSz="415869"/>
            <a:endParaRPr lang="en-GB" sz="819" kern="0">
              <a:solidFill>
                <a:sysClr val="windowText" lastClr="000000"/>
              </a:solidFill>
              <a:latin typeface="Calibri" panose="020F0502020204030204"/>
            </a:endParaRPr>
          </a:p>
        </p:txBody>
      </p:sp>
    </p:spTree>
    <p:extLst>
      <p:ext uri="{BB962C8B-B14F-4D97-AF65-F5344CB8AC3E}">
        <p14:creationId xmlns:p14="http://schemas.microsoft.com/office/powerpoint/2010/main" val="4182544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6ABC77-B1AB-444F-ADF2-18629222D758}"/>
              </a:ext>
            </a:extLst>
          </p:cNvPr>
          <p:cNvPicPr>
            <a:picLocks noChangeAspect="1"/>
          </p:cNvPicPr>
          <p:nvPr/>
        </p:nvPicPr>
        <p:blipFill>
          <a:blip r:embed="rId3"/>
          <a:stretch>
            <a:fillRect/>
          </a:stretch>
        </p:blipFill>
        <p:spPr>
          <a:xfrm>
            <a:off x="321" y="49148"/>
            <a:ext cx="9143358" cy="5045205"/>
          </a:xfrm>
          <a:prstGeom prst="rect">
            <a:avLst/>
          </a:prstGeom>
        </p:spPr>
      </p:pic>
      <p:sp>
        <p:nvSpPr>
          <p:cNvPr id="2" name="TextBox 1">
            <a:extLst>
              <a:ext uri="{FF2B5EF4-FFF2-40B4-BE49-F238E27FC236}">
                <a16:creationId xmlns:a16="http://schemas.microsoft.com/office/drawing/2014/main" id="{222CD028-AD24-CA03-A9D2-A4E27F7E2AAF}"/>
              </a:ext>
            </a:extLst>
          </p:cNvPr>
          <p:cNvSpPr txBox="1"/>
          <p:nvPr/>
        </p:nvSpPr>
        <p:spPr>
          <a:xfrm>
            <a:off x="334380" y="4562913"/>
            <a:ext cx="565856" cy="218393"/>
          </a:xfrm>
          <a:prstGeom prst="rect">
            <a:avLst/>
          </a:prstGeom>
          <a:solidFill>
            <a:srgbClr val="FFFFFF"/>
          </a:solidFill>
        </p:spPr>
        <p:txBody>
          <a:bodyPr wrap="square" rtlCol="0">
            <a:spAutoFit/>
          </a:bodyPr>
          <a:lstStyle/>
          <a:p>
            <a:pPr defTabSz="415869"/>
            <a:endParaRPr lang="en-GB" sz="819" kern="0">
              <a:solidFill>
                <a:sysClr val="windowText" lastClr="000000"/>
              </a:solidFill>
              <a:latin typeface="Calibri" panose="020F0502020204030204"/>
            </a:endParaRPr>
          </a:p>
        </p:txBody>
      </p:sp>
    </p:spTree>
    <p:extLst>
      <p:ext uri="{BB962C8B-B14F-4D97-AF65-F5344CB8AC3E}">
        <p14:creationId xmlns:p14="http://schemas.microsoft.com/office/powerpoint/2010/main" val="1674330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CC559DD3-C938-4DCF-B4FD-33F6FC0D4C97}"/>
              </a:ext>
            </a:extLst>
          </p:cNvPr>
          <p:cNvSpPr txBox="1"/>
          <p:nvPr/>
        </p:nvSpPr>
        <p:spPr>
          <a:xfrm>
            <a:off x="234920" y="343057"/>
            <a:ext cx="1299320" cy="300082"/>
          </a:xfrm>
          <a:prstGeom prst="rect">
            <a:avLst/>
          </a:prstGeom>
          <a:solidFill>
            <a:srgbClr val="FFFFFF"/>
          </a:solidFill>
        </p:spPr>
        <p:txBody>
          <a:bodyPr wrap="square" rtlCol="0">
            <a:spAutoFit/>
          </a:bodyPr>
          <a:lstStyle/>
          <a:p>
            <a:pPr defTabSz="685769">
              <a:defRPr/>
            </a:pPr>
            <a:endParaRPr lang="en-GB" sz="1350">
              <a:solidFill>
                <a:srgbClr val="212E3C"/>
              </a:solidFill>
              <a:latin typeface="Calibri" panose="020F0502020204030204"/>
            </a:endParaRPr>
          </a:p>
        </p:txBody>
      </p:sp>
      <p:pic>
        <p:nvPicPr>
          <p:cNvPr id="3" name="Picture 2"/>
          <p:cNvPicPr>
            <a:picLocks noChangeAspect="1"/>
          </p:cNvPicPr>
          <p:nvPr/>
        </p:nvPicPr>
        <p:blipFill rotWithShape="1">
          <a:blip r:embed="rId5"/>
          <a:srcRect t="647" b="641"/>
          <a:stretch/>
        </p:blipFill>
        <p:spPr>
          <a:xfrm>
            <a:off x="-530526" y="592770"/>
            <a:ext cx="7012154" cy="3915920"/>
          </a:xfrm>
          <a:prstGeom prst="rect">
            <a:avLst/>
          </a:prstGeom>
        </p:spPr>
      </p:pic>
      <p:pic>
        <p:nvPicPr>
          <p:cNvPr id="2" name="Glyph hoodie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348288" y="500209"/>
            <a:ext cx="1973680" cy="4385954"/>
          </a:xfrm>
          <a:prstGeom prst="rect">
            <a:avLst/>
          </a:prstGeom>
        </p:spPr>
      </p:pic>
    </p:spTree>
    <p:extLst>
      <p:ext uri="{BB962C8B-B14F-4D97-AF65-F5344CB8AC3E}">
        <p14:creationId xmlns:p14="http://schemas.microsoft.com/office/powerpoint/2010/main" val="3569287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01177F-71AE-40C1-B467-04B085BE050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1" y="361"/>
            <a:ext cx="9143358" cy="5143139"/>
          </a:xfrm>
          <a:prstGeom prst="rect">
            <a:avLst/>
          </a:prstGeom>
        </p:spPr>
      </p:pic>
      <p:sp>
        <p:nvSpPr>
          <p:cNvPr id="16" name="TextBox 15">
            <a:extLst>
              <a:ext uri="{FF2B5EF4-FFF2-40B4-BE49-F238E27FC236}">
                <a16:creationId xmlns:a16="http://schemas.microsoft.com/office/drawing/2014/main" id="{AA34E07F-A0A2-EFA3-A1C9-EE9720A20AC3}"/>
              </a:ext>
            </a:extLst>
          </p:cNvPr>
          <p:cNvSpPr txBox="1"/>
          <p:nvPr/>
        </p:nvSpPr>
        <p:spPr>
          <a:xfrm>
            <a:off x="540283" y="1602322"/>
            <a:ext cx="3397581" cy="1938992"/>
          </a:xfrm>
          <a:prstGeom prst="rect">
            <a:avLst/>
          </a:prstGeom>
          <a:noFill/>
        </p:spPr>
        <p:txBody>
          <a:bodyPr wrap="square" lIns="0" tIns="0" rIns="0" bIns="0">
            <a:spAutoFit/>
          </a:bodyPr>
          <a:lstStyle/>
          <a:p>
            <a:pPr defTabSz="685769"/>
            <a:r>
              <a:rPr lang="en-GB">
                <a:solidFill>
                  <a:srgbClr val="F9EEE2"/>
                </a:solidFill>
                <a:latin typeface="Founders Grotesk Regular" panose="020B0503030202060203" pitchFamily="34" charset="77"/>
              </a:rPr>
              <a:t>Our employees were </a:t>
            </a:r>
            <a:r>
              <a:rPr lang="en-GB" err="1">
                <a:solidFill>
                  <a:srgbClr val="F9EEE2"/>
                </a:solidFill>
                <a:latin typeface="Founders Grotesk Regular" panose="020B0503030202060203" pitchFamily="34" charset="77"/>
              </a:rPr>
              <a:t>heroed</a:t>
            </a:r>
            <a:r>
              <a:rPr lang="en-GB">
                <a:solidFill>
                  <a:srgbClr val="F9EEE2"/>
                </a:solidFill>
                <a:latin typeface="Founders Grotesk Regular" panose="020B0503030202060203" pitchFamily="34" charset="77"/>
              </a:rPr>
              <a:t> in our brand assets, and they even helped us create the scenarios in the story with their expertise. Throughout the campaign, further podcasts, blogs, and quote images generated digital discussion and engagement.</a:t>
            </a:r>
          </a:p>
        </p:txBody>
      </p:sp>
      <p:pic>
        <p:nvPicPr>
          <p:cNvPr id="2" name="Picture 1">
            <a:extLst>
              <a:ext uri="{FF2B5EF4-FFF2-40B4-BE49-F238E27FC236}">
                <a16:creationId xmlns:a16="http://schemas.microsoft.com/office/drawing/2014/main" id="{6B91936F-3ECA-2AA2-73F0-7FF6595B22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3872700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343945-DDDF-CA22-49B2-801B19080E39}"/>
              </a:ext>
            </a:extLst>
          </p:cNvPr>
          <p:cNvPicPr>
            <a:picLocks noChangeAspect="1"/>
          </p:cNvPicPr>
          <p:nvPr/>
        </p:nvPicPr>
        <p:blipFill>
          <a:blip r:embed="rId3"/>
          <a:srcRect/>
          <a:stretch/>
        </p:blipFill>
        <p:spPr>
          <a:xfrm>
            <a:off x="321" y="181"/>
            <a:ext cx="9143358" cy="5143139"/>
          </a:xfrm>
          <a:prstGeom prst="rect">
            <a:avLst/>
          </a:prstGeom>
        </p:spPr>
      </p:pic>
      <p:sp>
        <p:nvSpPr>
          <p:cNvPr id="5" name="Rectangle 4">
            <a:extLst>
              <a:ext uri="{FF2B5EF4-FFF2-40B4-BE49-F238E27FC236}">
                <a16:creationId xmlns:a16="http://schemas.microsoft.com/office/drawing/2014/main" id="{CFFCA3B1-AC92-34F1-6F17-B2ECF8BD03BD}"/>
              </a:ext>
            </a:extLst>
          </p:cNvPr>
          <p:cNvSpPr/>
          <p:nvPr/>
        </p:nvSpPr>
        <p:spPr>
          <a:xfrm>
            <a:off x="880153" y="1604581"/>
            <a:ext cx="4623434" cy="1932182"/>
          </a:xfrm>
          <a:prstGeom prst="rect">
            <a:avLst/>
          </a:prstGeom>
          <a:solidFill>
            <a:srgbClr val="5514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769">
              <a:defRPr/>
            </a:pPr>
            <a:endParaRPr lang="en-US" sz="1350">
              <a:solidFill>
                <a:srgbClr val="FFFFFF"/>
              </a:solidFill>
              <a:latin typeface="Calibri"/>
            </a:endParaRPr>
          </a:p>
        </p:txBody>
      </p:sp>
      <p:sp>
        <p:nvSpPr>
          <p:cNvPr id="3" name="TextBox 2">
            <a:extLst>
              <a:ext uri="{FF2B5EF4-FFF2-40B4-BE49-F238E27FC236}">
                <a16:creationId xmlns:a16="http://schemas.microsoft.com/office/drawing/2014/main" id="{A31E5867-99D8-F0BF-F667-6B530F6DD866}"/>
              </a:ext>
            </a:extLst>
          </p:cNvPr>
          <p:cNvSpPr txBox="1"/>
          <p:nvPr/>
        </p:nvSpPr>
        <p:spPr>
          <a:xfrm>
            <a:off x="1015051" y="564072"/>
            <a:ext cx="2687143" cy="646331"/>
          </a:xfrm>
          <a:prstGeom prst="rect">
            <a:avLst/>
          </a:prstGeom>
          <a:noFill/>
        </p:spPr>
        <p:txBody>
          <a:bodyPr wrap="square" lIns="0" tIns="0" rIns="0" bIns="0" rtlCol="0">
            <a:spAutoFit/>
          </a:bodyPr>
          <a:lstStyle/>
          <a:p>
            <a:pPr defTabSz="685769">
              <a:defRPr/>
            </a:pPr>
            <a:r>
              <a:rPr lang="en-US" sz="2100" b="1">
                <a:solidFill>
                  <a:srgbClr val="FFFFFF"/>
                </a:solidFill>
                <a:latin typeface="RM Pro Bold" pitchFamily="2" charset="0"/>
              </a:rPr>
              <a:t>We are the protectors</a:t>
            </a:r>
          </a:p>
        </p:txBody>
      </p:sp>
      <p:sp>
        <p:nvSpPr>
          <p:cNvPr id="8" name="TextBox 7">
            <a:extLst>
              <a:ext uri="{FF2B5EF4-FFF2-40B4-BE49-F238E27FC236}">
                <a16:creationId xmlns:a16="http://schemas.microsoft.com/office/drawing/2014/main" id="{BD2F0712-4550-AD14-58D0-43FAC0E10CEE}"/>
              </a:ext>
            </a:extLst>
          </p:cNvPr>
          <p:cNvSpPr txBox="1"/>
          <p:nvPr/>
        </p:nvSpPr>
        <p:spPr>
          <a:xfrm>
            <a:off x="2982197" y="1235769"/>
            <a:ext cx="788139"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campaign film reach</a:t>
            </a:r>
            <a:endParaRPr lang="en-GB" sz="1350">
              <a:solidFill>
                <a:srgbClr val="FFFFFF"/>
              </a:solidFill>
              <a:latin typeface="RM Pro" pitchFamily="2" charset="0"/>
            </a:endParaRPr>
          </a:p>
        </p:txBody>
      </p:sp>
      <p:sp>
        <p:nvSpPr>
          <p:cNvPr id="13" name="TextBox 12">
            <a:extLst>
              <a:ext uri="{FF2B5EF4-FFF2-40B4-BE49-F238E27FC236}">
                <a16:creationId xmlns:a16="http://schemas.microsoft.com/office/drawing/2014/main" id="{06CF641C-3EAF-134E-615F-C594347DAE82}"/>
              </a:ext>
            </a:extLst>
          </p:cNvPr>
          <p:cNvSpPr txBox="1"/>
          <p:nvPr/>
        </p:nvSpPr>
        <p:spPr>
          <a:xfrm>
            <a:off x="956464" y="1097280"/>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892.3K</a:t>
            </a:r>
            <a:endParaRPr lang="en-US" sz="4500">
              <a:solidFill>
                <a:srgbClr val="F382FF"/>
              </a:solidFill>
              <a:latin typeface="Calibri" panose="020F0502020204030204"/>
            </a:endParaRPr>
          </a:p>
        </p:txBody>
      </p:sp>
      <p:sp>
        <p:nvSpPr>
          <p:cNvPr id="14" name="TextBox 13">
            <a:extLst>
              <a:ext uri="{FF2B5EF4-FFF2-40B4-BE49-F238E27FC236}">
                <a16:creationId xmlns:a16="http://schemas.microsoft.com/office/drawing/2014/main" id="{C1193975-BD71-1759-88C7-A5A6720B0AF5}"/>
              </a:ext>
            </a:extLst>
          </p:cNvPr>
          <p:cNvSpPr txBox="1"/>
          <p:nvPr/>
        </p:nvSpPr>
        <p:spPr>
          <a:xfrm>
            <a:off x="956464" y="2020509"/>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4203</a:t>
            </a:r>
            <a:endParaRPr lang="en-US" sz="4500">
              <a:solidFill>
                <a:srgbClr val="F382FF"/>
              </a:solidFill>
              <a:latin typeface="Calibri" panose="020F0502020204030204"/>
            </a:endParaRPr>
          </a:p>
        </p:txBody>
      </p:sp>
      <p:sp>
        <p:nvSpPr>
          <p:cNvPr id="15" name="TextBox 14">
            <a:extLst>
              <a:ext uri="{FF2B5EF4-FFF2-40B4-BE49-F238E27FC236}">
                <a16:creationId xmlns:a16="http://schemas.microsoft.com/office/drawing/2014/main" id="{E8F54322-9D6F-F0CB-C818-F51451F36062}"/>
              </a:ext>
            </a:extLst>
          </p:cNvPr>
          <p:cNvSpPr txBox="1"/>
          <p:nvPr/>
        </p:nvSpPr>
        <p:spPr>
          <a:xfrm>
            <a:off x="956464" y="2943738"/>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302</a:t>
            </a:r>
            <a:endParaRPr lang="en-US" sz="4500">
              <a:solidFill>
                <a:srgbClr val="F382FF"/>
              </a:solidFill>
              <a:latin typeface="Calibri" panose="020F0502020204030204"/>
            </a:endParaRPr>
          </a:p>
        </p:txBody>
      </p:sp>
      <p:sp>
        <p:nvSpPr>
          <p:cNvPr id="16" name="TextBox 15">
            <a:extLst>
              <a:ext uri="{FF2B5EF4-FFF2-40B4-BE49-F238E27FC236}">
                <a16:creationId xmlns:a16="http://schemas.microsoft.com/office/drawing/2014/main" id="{6C9AB3D2-13D8-90EE-117C-915AE2F6C6E6}"/>
              </a:ext>
            </a:extLst>
          </p:cNvPr>
          <p:cNvSpPr txBox="1"/>
          <p:nvPr/>
        </p:nvSpPr>
        <p:spPr>
          <a:xfrm>
            <a:off x="956464" y="3866968"/>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65</a:t>
            </a:r>
            <a:endParaRPr lang="en-US" sz="4500">
              <a:solidFill>
                <a:srgbClr val="F382FF"/>
              </a:solidFill>
              <a:latin typeface="Calibri" panose="020F0502020204030204"/>
            </a:endParaRPr>
          </a:p>
        </p:txBody>
      </p:sp>
      <p:sp>
        <p:nvSpPr>
          <p:cNvPr id="17" name="TextBox 16">
            <a:extLst>
              <a:ext uri="{FF2B5EF4-FFF2-40B4-BE49-F238E27FC236}">
                <a16:creationId xmlns:a16="http://schemas.microsoft.com/office/drawing/2014/main" id="{BCC5D89F-0839-3251-38ED-8EB3F48564D0}"/>
              </a:ext>
            </a:extLst>
          </p:cNvPr>
          <p:cNvSpPr txBox="1"/>
          <p:nvPr/>
        </p:nvSpPr>
        <p:spPr>
          <a:xfrm>
            <a:off x="2982197" y="2158999"/>
            <a:ext cx="1092687"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podcast series listens</a:t>
            </a:r>
            <a:endParaRPr lang="en-GB" sz="1350">
              <a:solidFill>
                <a:srgbClr val="FFFFFF"/>
              </a:solidFill>
              <a:latin typeface="RM Pro" pitchFamily="2" charset="0"/>
            </a:endParaRPr>
          </a:p>
        </p:txBody>
      </p:sp>
      <p:sp>
        <p:nvSpPr>
          <p:cNvPr id="18" name="TextBox 17">
            <a:extLst>
              <a:ext uri="{FF2B5EF4-FFF2-40B4-BE49-F238E27FC236}">
                <a16:creationId xmlns:a16="http://schemas.microsoft.com/office/drawing/2014/main" id="{9F75C533-A2A4-2F9B-9F35-BEB7602AC40A}"/>
              </a:ext>
            </a:extLst>
          </p:cNvPr>
          <p:cNvSpPr txBox="1"/>
          <p:nvPr/>
        </p:nvSpPr>
        <p:spPr>
          <a:xfrm>
            <a:off x="2982196" y="3077641"/>
            <a:ext cx="1439996"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tech hires</a:t>
            </a:r>
          </a:p>
          <a:p>
            <a:pPr defTabSz="685769">
              <a:defRPr/>
            </a:pPr>
            <a:r>
              <a:rPr lang="en-US" sz="1350">
                <a:solidFill>
                  <a:srgbClr val="FFFFFF"/>
                </a:solidFill>
                <a:latin typeface="RM Pro" pitchFamily="2" charset="0"/>
              </a:rPr>
              <a:t>(10% of workforce)</a:t>
            </a:r>
          </a:p>
        </p:txBody>
      </p:sp>
      <p:sp>
        <p:nvSpPr>
          <p:cNvPr id="19" name="TextBox 18">
            <a:extLst>
              <a:ext uri="{FF2B5EF4-FFF2-40B4-BE49-F238E27FC236}">
                <a16:creationId xmlns:a16="http://schemas.microsoft.com/office/drawing/2014/main" id="{5DEC595F-9297-E807-060D-15DFF66B1D88}"/>
              </a:ext>
            </a:extLst>
          </p:cNvPr>
          <p:cNvSpPr txBox="1"/>
          <p:nvPr/>
        </p:nvSpPr>
        <p:spPr>
          <a:xfrm>
            <a:off x="2982196" y="4109325"/>
            <a:ext cx="906866" cy="207749"/>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graduates</a:t>
            </a:r>
            <a:endParaRPr lang="en-GB" sz="1350">
              <a:solidFill>
                <a:srgbClr val="FFFFFF"/>
              </a:solidFill>
              <a:latin typeface="RM Pro" pitchFamily="2" charset="0"/>
            </a:endParaRPr>
          </a:p>
        </p:txBody>
      </p:sp>
      <p:pic>
        <p:nvPicPr>
          <p:cNvPr id="6" name="Picture 5">
            <a:extLst>
              <a:ext uri="{FF2B5EF4-FFF2-40B4-BE49-F238E27FC236}">
                <a16:creationId xmlns:a16="http://schemas.microsoft.com/office/drawing/2014/main" id="{68BD3D42-AD32-3047-C617-0C64F592D1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398165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343945-DDDF-CA22-49B2-801B19080E39}"/>
              </a:ext>
            </a:extLst>
          </p:cNvPr>
          <p:cNvPicPr>
            <a:picLocks noChangeAspect="1"/>
          </p:cNvPicPr>
          <p:nvPr/>
        </p:nvPicPr>
        <p:blipFill>
          <a:blip r:embed="rId3"/>
          <a:srcRect/>
          <a:stretch/>
        </p:blipFill>
        <p:spPr>
          <a:xfrm>
            <a:off x="321" y="-897"/>
            <a:ext cx="9143358" cy="5143139"/>
          </a:xfrm>
          <a:prstGeom prst="rect">
            <a:avLst/>
          </a:prstGeom>
        </p:spPr>
      </p:pic>
      <p:sp>
        <p:nvSpPr>
          <p:cNvPr id="5" name="Rectangle 4">
            <a:extLst>
              <a:ext uri="{FF2B5EF4-FFF2-40B4-BE49-F238E27FC236}">
                <a16:creationId xmlns:a16="http://schemas.microsoft.com/office/drawing/2014/main" id="{CFFCA3B1-AC92-34F1-6F17-B2ECF8BD03BD}"/>
              </a:ext>
            </a:extLst>
          </p:cNvPr>
          <p:cNvSpPr/>
          <p:nvPr/>
        </p:nvSpPr>
        <p:spPr>
          <a:xfrm>
            <a:off x="880153" y="1604581"/>
            <a:ext cx="4623434" cy="1932182"/>
          </a:xfrm>
          <a:prstGeom prst="rect">
            <a:avLst/>
          </a:prstGeom>
          <a:solidFill>
            <a:srgbClr val="5514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769">
              <a:defRPr/>
            </a:pPr>
            <a:endParaRPr lang="en-US" sz="1350">
              <a:solidFill>
                <a:srgbClr val="FFFFFF"/>
              </a:solidFill>
              <a:latin typeface="Calibri"/>
            </a:endParaRPr>
          </a:p>
        </p:txBody>
      </p:sp>
      <p:sp>
        <p:nvSpPr>
          <p:cNvPr id="3" name="TextBox 2">
            <a:extLst>
              <a:ext uri="{FF2B5EF4-FFF2-40B4-BE49-F238E27FC236}">
                <a16:creationId xmlns:a16="http://schemas.microsoft.com/office/drawing/2014/main" id="{A31E5867-99D8-F0BF-F667-6B530F6DD866}"/>
              </a:ext>
            </a:extLst>
          </p:cNvPr>
          <p:cNvSpPr txBox="1"/>
          <p:nvPr/>
        </p:nvSpPr>
        <p:spPr>
          <a:xfrm>
            <a:off x="1015051" y="564072"/>
            <a:ext cx="2687143" cy="646331"/>
          </a:xfrm>
          <a:prstGeom prst="rect">
            <a:avLst/>
          </a:prstGeom>
          <a:noFill/>
        </p:spPr>
        <p:txBody>
          <a:bodyPr wrap="square" lIns="0" tIns="0" rIns="0" bIns="0" rtlCol="0">
            <a:spAutoFit/>
          </a:bodyPr>
          <a:lstStyle/>
          <a:p>
            <a:pPr defTabSz="685769">
              <a:defRPr/>
            </a:pPr>
            <a:r>
              <a:rPr lang="en-US" sz="2100" b="1">
                <a:solidFill>
                  <a:srgbClr val="FFFFFF"/>
                </a:solidFill>
                <a:latin typeface="RM Pro Bold" pitchFamily="2" charset="0"/>
              </a:rPr>
              <a:t>We are the protectors</a:t>
            </a:r>
          </a:p>
        </p:txBody>
      </p:sp>
      <p:sp>
        <p:nvSpPr>
          <p:cNvPr id="8" name="TextBox 7">
            <a:extLst>
              <a:ext uri="{FF2B5EF4-FFF2-40B4-BE49-F238E27FC236}">
                <a16:creationId xmlns:a16="http://schemas.microsoft.com/office/drawing/2014/main" id="{BD2F0712-4550-AD14-58D0-43FAC0E10CEE}"/>
              </a:ext>
            </a:extLst>
          </p:cNvPr>
          <p:cNvSpPr txBox="1"/>
          <p:nvPr/>
        </p:nvSpPr>
        <p:spPr>
          <a:xfrm>
            <a:off x="2982197" y="1235769"/>
            <a:ext cx="788139"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campaign film reach</a:t>
            </a:r>
            <a:endParaRPr lang="en-GB" sz="1350">
              <a:solidFill>
                <a:srgbClr val="FFFFFF"/>
              </a:solidFill>
              <a:latin typeface="RM Pro" pitchFamily="2" charset="0"/>
            </a:endParaRPr>
          </a:p>
        </p:txBody>
      </p:sp>
      <p:sp>
        <p:nvSpPr>
          <p:cNvPr id="13" name="TextBox 12">
            <a:extLst>
              <a:ext uri="{FF2B5EF4-FFF2-40B4-BE49-F238E27FC236}">
                <a16:creationId xmlns:a16="http://schemas.microsoft.com/office/drawing/2014/main" id="{06CF641C-3EAF-134E-615F-C594347DAE82}"/>
              </a:ext>
            </a:extLst>
          </p:cNvPr>
          <p:cNvSpPr txBox="1"/>
          <p:nvPr/>
        </p:nvSpPr>
        <p:spPr>
          <a:xfrm>
            <a:off x="956464" y="1097280"/>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892.3K</a:t>
            </a:r>
            <a:endParaRPr lang="en-US" sz="4500">
              <a:solidFill>
                <a:srgbClr val="F382FF"/>
              </a:solidFill>
              <a:latin typeface="Calibri" panose="020F0502020204030204"/>
            </a:endParaRPr>
          </a:p>
        </p:txBody>
      </p:sp>
      <p:sp>
        <p:nvSpPr>
          <p:cNvPr id="14" name="TextBox 13">
            <a:extLst>
              <a:ext uri="{FF2B5EF4-FFF2-40B4-BE49-F238E27FC236}">
                <a16:creationId xmlns:a16="http://schemas.microsoft.com/office/drawing/2014/main" id="{C1193975-BD71-1759-88C7-A5A6720B0AF5}"/>
              </a:ext>
            </a:extLst>
          </p:cNvPr>
          <p:cNvSpPr txBox="1"/>
          <p:nvPr/>
        </p:nvSpPr>
        <p:spPr>
          <a:xfrm>
            <a:off x="956464" y="2020509"/>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4203</a:t>
            </a:r>
            <a:endParaRPr lang="en-US" sz="4500">
              <a:solidFill>
                <a:srgbClr val="F382FF"/>
              </a:solidFill>
              <a:latin typeface="Calibri" panose="020F0502020204030204"/>
            </a:endParaRPr>
          </a:p>
        </p:txBody>
      </p:sp>
      <p:sp>
        <p:nvSpPr>
          <p:cNvPr id="15" name="TextBox 14">
            <a:extLst>
              <a:ext uri="{FF2B5EF4-FFF2-40B4-BE49-F238E27FC236}">
                <a16:creationId xmlns:a16="http://schemas.microsoft.com/office/drawing/2014/main" id="{E8F54322-9D6F-F0CB-C818-F51451F36062}"/>
              </a:ext>
            </a:extLst>
          </p:cNvPr>
          <p:cNvSpPr txBox="1"/>
          <p:nvPr/>
        </p:nvSpPr>
        <p:spPr>
          <a:xfrm>
            <a:off x="956464" y="2943738"/>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302</a:t>
            </a:r>
            <a:endParaRPr lang="en-US" sz="4500">
              <a:solidFill>
                <a:srgbClr val="F382FF"/>
              </a:solidFill>
              <a:latin typeface="Calibri" panose="020F0502020204030204"/>
            </a:endParaRPr>
          </a:p>
        </p:txBody>
      </p:sp>
      <p:sp>
        <p:nvSpPr>
          <p:cNvPr id="16" name="TextBox 15">
            <a:extLst>
              <a:ext uri="{FF2B5EF4-FFF2-40B4-BE49-F238E27FC236}">
                <a16:creationId xmlns:a16="http://schemas.microsoft.com/office/drawing/2014/main" id="{6C9AB3D2-13D8-90EE-117C-915AE2F6C6E6}"/>
              </a:ext>
            </a:extLst>
          </p:cNvPr>
          <p:cNvSpPr txBox="1"/>
          <p:nvPr/>
        </p:nvSpPr>
        <p:spPr>
          <a:xfrm>
            <a:off x="956464" y="3866968"/>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RM Pro Bold" pitchFamily="2" charset="0"/>
              </a:rPr>
              <a:t>65</a:t>
            </a:r>
            <a:endParaRPr lang="en-US" sz="4500">
              <a:solidFill>
                <a:srgbClr val="F382FF"/>
              </a:solidFill>
              <a:latin typeface="Calibri" panose="020F0502020204030204"/>
            </a:endParaRPr>
          </a:p>
        </p:txBody>
      </p:sp>
      <p:sp>
        <p:nvSpPr>
          <p:cNvPr id="17" name="TextBox 16">
            <a:extLst>
              <a:ext uri="{FF2B5EF4-FFF2-40B4-BE49-F238E27FC236}">
                <a16:creationId xmlns:a16="http://schemas.microsoft.com/office/drawing/2014/main" id="{BCC5D89F-0839-3251-38ED-8EB3F48564D0}"/>
              </a:ext>
            </a:extLst>
          </p:cNvPr>
          <p:cNvSpPr txBox="1"/>
          <p:nvPr/>
        </p:nvSpPr>
        <p:spPr>
          <a:xfrm>
            <a:off x="2982197" y="2158999"/>
            <a:ext cx="1092687"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podcast series listens</a:t>
            </a:r>
            <a:endParaRPr lang="en-GB" sz="1350">
              <a:solidFill>
                <a:srgbClr val="FFFFFF"/>
              </a:solidFill>
              <a:latin typeface="RM Pro" pitchFamily="2" charset="0"/>
            </a:endParaRPr>
          </a:p>
        </p:txBody>
      </p:sp>
      <p:sp>
        <p:nvSpPr>
          <p:cNvPr id="18" name="TextBox 17">
            <a:extLst>
              <a:ext uri="{FF2B5EF4-FFF2-40B4-BE49-F238E27FC236}">
                <a16:creationId xmlns:a16="http://schemas.microsoft.com/office/drawing/2014/main" id="{9F75C533-A2A4-2F9B-9F35-BEB7602AC40A}"/>
              </a:ext>
            </a:extLst>
          </p:cNvPr>
          <p:cNvSpPr txBox="1"/>
          <p:nvPr/>
        </p:nvSpPr>
        <p:spPr>
          <a:xfrm>
            <a:off x="2982196" y="3077641"/>
            <a:ext cx="1439996" cy="415498"/>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tech hires</a:t>
            </a:r>
          </a:p>
          <a:p>
            <a:pPr defTabSz="685769">
              <a:defRPr/>
            </a:pPr>
            <a:r>
              <a:rPr lang="en-US" sz="1350">
                <a:solidFill>
                  <a:srgbClr val="FFFFFF"/>
                </a:solidFill>
                <a:latin typeface="RM Pro" pitchFamily="2" charset="0"/>
              </a:rPr>
              <a:t>(10% of workforce)</a:t>
            </a:r>
          </a:p>
        </p:txBody>
      </p:sp>
      <p:sp>
        <p:nvSpPr>
          <p:cNvPr id="19" name="TextBox 18">
            <a:extLst>
              <a:ext uri="{FF2B5EF4-FFF2-40B4-BE49-F238E27FC236}">
                <a16:creationId xmlns:a16="http://schemas.microsoft.com/office/drawing/2014/main" id="{5DEC595F-9297-E807-060D-15DFF66B1D88}"/>
              </a:ext>
            </a:extLst>
          </p:cNvPr>
          <p:cNvSpPr txBox="1"/>
          <p:nvPr/>
        </p:nvSpPr>
        <p:spPr>
          <a:xfrm>
            <a:off x="2982196" y="4109325"/>
            <a:ext cx="906866" cy="207749"/>
          </a:xfrm>
          <a:prstGeom prst="rect">
            <a:avLst/>
          </a:prstGeom>
          <a:noFill/>
        </p:spPr>
        <p:txBody>
          <a:bodyPr wrap="square" lIns="0" tIns="0" rIns="0" bIns="0" rtlCol="0">
            <a:spAutoFit/>
          </a:bodyPr>
          <a:lstStyle/>
          <a:p>
            <a:pPr defTabSz="685769">
              <a:defRPr/>
            </a:pPr>
            <a:r>
              <a:rPr lang="en-US" sz="1350">
                <a:solidFill>
                  <a:srgbClr val="FFFFFF"/>
                </a:solidFill>
                <a:latin typeface="RM Pro" pitchFamily="2" charset="0"/>
              </a:rPr>
              <a:t>graduates</a:t>
            </a:r>
            <a:endParaRPr lang="en-GB" sz="1350">
              <a:solidFill>
                <a:srgbClr val="FFFFFF"/>
              </a:solidFill>
              <a:latin typeface="RM Pro" pitchFamily="2" charset="0"/>
            </a:endParaRPr>
          </a:p>
        </p:txBody>
      </p:sp>
      <p:pic>
        <p:nvPicPr>
          <p:cNvPr id="2" name="Picture 1">
            <a:extLst>
              <a:ext uri="{FF2B5EF4-FFF2-40B4-BE49-F238E27FC236}">
                <a16:creationId xmlns:a16="http://schemas.microsoft.com/office/drawing/2014/main" id="{18D3B528-B7B8-847B-BBDF-152419C70497}"/>
              </a:ext>
            </a:extLst>
          </p:cNvPr>
          <p:cNvPicPr>
            <a:picLocks noChangeAspect="1"/>
          </p:cNvPicPr>
          <p:nvPr/>
        </p:nvPicPr>
        <p:blipFill rotWithShape="1">
          <a:blip r:embed="rId4">
            <a:extLst>
              <a:ext uri="{28A0092B-C50C-407E-A947-70E740481C1C}">
                <a14:useLocalDpi xmlns:a14="http://schemas.microsoft.com/office/drawing/2010/main" val="0"/>
              </a:ext>
            </a:extLst>
          </a:blip>
          <a:srcRect b="21723"/>
          <a:stretch/>
        </p:blipFill>
        <p:spPr>
          <a:xfrm>
            <a:off x="4224481" y="893081"/>
            <a:ext cx="4669589" cy="4250238"/>
          </a:xfrm>
          <a:prstGeom prst="rect">
            <a:avLst/>
          </a:prstGeom>
        </p:spPr>
      </p:pic>
      <p:sp>
        <p:nvSpPr>
          <p:cNvPr id="9" name="TextBox 8">
            <a:extLst>
              <a:ext uri="{FF2B5EF4-FFF2-40B4-BE49-F238E27FC236}">
                <a16:creationId xmlns:a16="http://schemas.microsoft.com/office/drawing/2014/main" id="{57C0F366-661B-BA11-936B-A19E4F30BB63}"/>
              </a:ext>
            </a:extLst>
          </p:cNvPr>
          <p:cNvSpPr txBox="1"/>
          <p:nvPr/>
        </p:nvSpPr>
        <p:spPr>
          <a:xfrm>
            <a:off x="5215704" y="569939"/>
            <a:ext cx="2687143" cy="646331"/>
          </a:xfrm>
          <a:prstGeom prst="rect">
            <a:avLst/>
          </a:prstGeom>
          <a:noFill/>
        </p:spPr>
        <p:txBody>
          <a:bodyPr wrap="square" lIns="0" tIns="0" rIns="0" bIns="0" rtlCol="0">
            <a:spAutoFit/>
          </a:bodyPr>
          <a:lstStyle/>
          <a:p>
            <a:pPr defTabSz="685769">
              <a:defRPr/>
            </a:pPr>
            <a:r>
              <a:rPr lang="en-US" sz="2100" b="1">
                <a:solidFill>
                  <a:srgbClr val="FFFFFF"/>
                </a:solidFill>
                <a:latin typeface="RM Pro Bold" pitchFamily="2" charset="0"/>
              </a:rPr>
              <a:t>Just one more thing…</a:t>
            </a:r>
          </a:p>
        </p:txBody>
      </p:sp>
      <p:pic>
        <p:nvPicPr>
          <p:cNvPr id="6" name="Picture 5">
            <a:extLst>
              <a:ext uri="{FF2B5EF4-FFF2-40B4-BE49-F238E27FC236}">
                <a16:creationId xmlns:a16="http://schemas.microsoft.com/office/drawing/2014/main" id="{595B35AF-2D0F-3E21-C0F2-B85A20F4E0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86718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3CB4733B-B326-10A3-8B92-FFB99AF20337}"/>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5200650" y="-2184798"/>
            <a:ext cx="3943350" cy="1893094"/>
          </a:xfrm>
          <a:prstGeom prst="rect">
            <a:avLst/>
          </a:prstGeom>
          <a:noFill/>
          <a:extLst>
            <a:ext uri="{909E8E84-426E-40DD-AFC4-6F175D3DCCD1}">
              <a14:hiddenFill xmlns:a14="http://schemas.microsoft.com/office/drawing/2010/main">
                <a:solidFill>
                  <a:srgbClr val="FFFFFF"/>
                </a:solidFill>
              </a14:hiddenFill>
            </a:ext>
          </a:extLst>
        </p:spPr>
      </p:pic>
      <p:sp>
        <p:nvSpPr>
          <p:cNvPr id="5" name="object 3">
            <a:extLst>
              <a:ext uri="{FF2B5EF4-FFF2-40B4-BE49-F238E27FC236}">
                <a16:creationId xmlns:a16="http://schemas.microsoft.com/office/drawing/2014/main" id="{5BB5432E-979A-1380-FF19-02DB777151A1}"/>
              </a:ext>
            </a:extLst>
          </p:cNvPr>
          <p:cNvSpPr txBox="1"/>
          <p:nvPr/>
        </p:nvSpPr>
        <p:spPr>
          <a:xfrm>
            <a:off x="540284" y="459149"/>
            <a:ext cx="7779052" cy="330603"/>
          </a:xfrm>
          <a:prstGeom prst="rect">
            <a:avLst/>
          </a:prstGeom>
        </p:spPr>
        <p:txBody>
          <a:bodyPr vert="horz" wrap="square" lIns="0" tIns="0" rIns="0" bIns="0" rtlCol="0">
            <a:spAutoFit/>
          </a:bodyPr>
          <a:lstStyle/>
          <a:p>
            <a:pPr marL="9524" marR="3810" defTabSz="685769">
              <a:lnSpc>
                <a:spcPts val="2775"/>
              </a:lnSpc>
              <a:spcBef>
                <a:spcPts val="255"/>
              </a:spcBef>
              <a:defRPr/>
            </a:pPr>
            <a:r>
              <a:rPr lang="en-GB" sz="2100" b="1">
                <a:solidFill>
                  <a:srgbClr val="211D1F"/>
                </a:solidFill>
                <a:latin typeface="RM Pro Bold"/>
                <a:cs typeface="RM Pro Bold"/>
              </a:rPr>
              <a:t>Cyber Security talent mainly starts in IT or another field </a:t>
            </a:r>
          </a:p>
        </p:txBody>
      </p:sp>
      <p:grpSp>
        <p:nvGrpSpPr>
          <p:cNvPr id="3" name="Group 2">
            <a:extLst>
              <a:ext uri="{FF2B5EF4-FFF2-40B4-BE49-F238E27FC236}">
                <a16:creationId xmlns:a16="http://schemas.microsoft.com/office/drawing/2014/main" id="{CD6DC35F-63BE-7F5A-02E8-2C4C541A27C3}"/>
              </a:ext>
            </a:extLst>
          </p:cNvPr>
          <p:cNvGrpSpPr/>
          <p:nvPr/>
        </p:nvGrpSpPr>
        <p:grpSpPr>
          <a:xfrm>
            <a:off x="103739" y="944887"/>
            <a:ext cx="4566917" cy="3643059"/>
            <a:chOff x="155575" y="1431534"/>
            <a:chExt cx="6089650" cy="4857753"/>
          </a:xfrm>
        </p:grpSpPr>
        <p:pic>
          <p:nvPicPr>
            <p:cNvPr id="1026" name="Picture 2">
              <a:extLst>
                <a:ext uri="{FF2B5EF4-FFF2-40B4-BE49-F238E27FC236}">
                  <a16:creationId xmlns:a16="http://schemas.microsoft.com/office/drawing/2014/main" id="{3846AB39-4A1B-5C98-6A8C-3B073CCB56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1431534"/>
              <a:ext cx="6089650" cy="4857753"/>
            </a:xfrm>
            <a:prstGeom prst="rect">
              <a:avLst/>
            </a:prstGeom>
            <a:solidFill>
              <a:schemeClr val="bg1"/>
            </a:solidFill>
          </p:spPr>
        </p:pic>
        <p:sp>
          <p:nvSpPr>
            <p:cNvPr id="2" name="TextBox 1">
              <a:extLst>
                <a:ext uri="{FF2B5EF4-FFF2-40B4-BE49-F238E27FC236}">
                  <a16:creationId xmlns:a16="http://schemas.microsoft.com/office/drawing/2014/main" id="{6478141C-BE57-B8DD-3639-E36776C4CC7A}"/>
                </a:ext>
              </a:extLst>
            </p:cNvPr>
            <p:cNvSpPr txBox="1"/>
            <p:nvPr/>
          </p:nvSpPr>
          <p:spPr>
            <a:xfrm>
              <a:off x="870154" y="2370667"/>
              <a:ext cx="5375071" cy="400137"/>
            </a:xfrm>
            <a:prstGeom prst="rect">
              <a:avLst/>
            </a:prstGeom>
            <a:noFill/>
            <a:ln w="38100">
              <a:solidFill>
                <a:schemeClr val="accent3"/>
              </a:solidFill>
            </a:ln>
          </p:spPr>
          <p:txBody>
            <a:bodyPr wrap="square" rtlCol="0">
              <a:spAutoFit/>
            </a:bodyPr>
            <a:lstStyle/>
            <a:p>
              <a:pPr defTabSz="685769">
                <a:defRPr/>
              </a:pPr>
              <a:endParaRPr lang="en-GB" sz="1350">
                <a:solidFill>
                  <a:srgbClr val="232C3A"/>
                </a:solidFill>
                <a:latin typeface="Calibri"/>
              </a:endParaRPr>
            </a:p>
          </p:txBody>
        </p:sp>
      </p:grpSp>
      <p:sp>
        <p:nvSpPr>
          <p:cNvPr id="18" name="TextBox 17">
            <a:extLst>
              <a:ext uri="{FF2B5EF4-FFF2-40B4-BE49-F238E27FC236}">
                <a16:creationId xmlns:a16="http://schemas.microsoft.com/office/drawing/2014/main" id="{A75C6CDD-BF01-4574-7DA5-9B46DD269390}"/>
              </a:ext>
            </a:extLst>
          </p:cNvPr>
          <p:cNvSpPr txBox="1"/>
          <p:nvPr/>
        </p:nvSpPr>
        <p:spPr>
          <a:xfrm>
            <a:off x="4940974" y="1109804"/>
            <a:ext cx="3663643" cy="3595856"/>
          </a:xfrm>
          <a:prstGeom prst="rect">
            <a:avLst/>
          </a:prstGeom>
          <a:noFill/>
        </p:spPr>
        <p:txBody>
          <a:bodyPr wrap="square" lIns="0" tIns="0" rIns="0" bIns="0">
            <a:spAutoFit/>
          </a:bodyPr>
          <a:lstStyle/>
          <a:p>
            <a:pPr defTabSz="685769">
              <a:lnSpc>
                <a:spcPct val="90000"/>
              </a:lnSpc>
              <a:spcAft>
                <a:spcPts val="750"/>
              </a:spcAft>
            </a:pPr>
            <a:r>
              <a:rPr lang="en-GB" sz="1500" b="1">
                <a:solidFill>
                  <a:srgbClr val="211D1F"/>
                </a:solidFill>
                <a:latin typeface="Founders Grotesk Semibold" panose="020B0503030202060203" pitchFamily="34" charset="77"/>
              </a:rPr>
              <a:t>What Does the Global Cybersecurity Community Look Like?</a:t>
            </a:r>
          </a:p>
          <a:p>
            <a:pPr defTabSz="685769">
              <a:spcAft>
                <a:spcPts val="750"/>
              </a:spcAft>
            </a:pPr>
            <a:r>
              <a:rPr lang="en-GB" sz="1200">
                <a:solidFill>
                  <a:srgbClr val="211D1F"/>
                </a:solidFill>
                <a:latin typeface="Founders Grotesk Regular" panose="020B0503030202060203" pitchFamily="34" charset="77"/>
              </a:rPr>
              <a:t>With varied pathways to cybersecurity positions, it's hard to pin down what defines a typical cybersecurity professional. Our survey revealed in 2021 the global cybersecurity workforce is:</a:t>
            </a:r>
          </a:p>
          <a:p>
            <a:pPr marL="107995" indent="-107995" defTabSz="685769">
              <a:spcAft>
                <a:spcPts val="750"/>
              </a:spcAft>
              <a:buFont typeface="Arial" panose="020B0604020202020204" pitchFamily="34" charset="0"/>
              <a:buChar char="•"/>
            </a:pPr>
            <a:r>
              <a:rPr lang="en-GB" sz="1200">
                <a:solidFill>
                  <a:srgbClr val="211D1F"/>
                </a:solidFill>
                <a:latin typeface="Founders Grotesk Regular" panose="020B0503030202060203" pitchFamily="34" charset="77"/>
              </a:rPr>
              <a:t>﻿﻿</a:t>
            </a:r>
            <a:r>
              <a:rPr lang="en-GB" sz="1200" b="1">
                <a:solidFill>
                  <a:srgbClr val="211D1F"/>
                </a:solidFill>
                <a:latin typeface="Founders Grotesk Semibold" panose="020B0503030202060203" pitchFamily="34" charset="77"/>
              </a:rPr>
              <a:t>Well-educated</a:t>
            </a:r>
            <a:r>
              <a:rPr lang="en-GB" sz="1200">
                <a:solidFill>
                  <a:srgbClr val="211D1F"/>
                </a:solidFill>
                <a:latin typeface="Founders Grotesk Regular" panose="020B0503030202060203" pitchFamily="34" charset="77"/>
              </a:rPr>
              <a:t> – 86% have a bachelor's degree or higher</a:t>
            </a:r>
          </a:p>
          <a:p>
            <a:pPr marL="107995" indent="-107995" defTabSz="685769">
              <a:spcAft>
                <a:spcPts val="750"/>
              </a:spcAft>
              <a:buFont typeface="Arial" panose="020B0604020202020204" pitchFamily="34" charset="0"/>
              <a:buChar char="•"/>
            </a:pPr>
            <a:r>
              <a:rPr lang="en-GB" sz="1200">
                <a:solidFill>
                  <a:srgbClr val="211D1F"/>
                </a:solidFill>
                <a:latin typeface="Founders Grotesk Regular" panose="020B0503030202060203" pitchFamily="34" charset="77"/>
              </a:rPr>
              <a:t>﻿﻿</a:t>
            </a:r>
            <a:r>
              <a:rPr lang="en-GB" sz="1200" b="1">
                <a:solidFill>
                  <a:srgbClr val="211D1F"/>
                </a:solidFill>
                <a:latin typeface="Founders Grotesk Semibold" panose="020B0503030202060203" pitchFamily="34" charset="77"/>
              </a:rPr>
              <a:t>Technically grounded</a:t>
            </a:r>
            <a:r>
              <a:rPr lang="en-GB" sz="1200">
                <a:solidFill>
                  <a:srgbClr val="211D1F"/>
                </a:solidFill>
                <a:latin typeface="Founders Grotesk Regular" panose="020B0503030202060203" pitchFamily="34" charset="77"/>
              </a:rPr>
              <a:t> – among those respondents with college degrees, most graduated with degrees in STEM fields (46% computer science, 18% engineering, 3% mathematics) and some from business fields (8% business, 4% finance, 3% economics)</a:t>
            </a:r>
          </a:p>
          <a:p>
            <a:pPr marL="107995" indent="-107995" defTabSz="685769">
              <a:spcAft>
                <a:spcPts val="750"/>
              </a:spcAft>
              <a:buFont typeface="Arial" panose="020B0604020202020204" pitchFamily="34" charset="0"/>
              <a:buChar char="•"/>
            </a:pPr>
            <a:r>
              <a:rPr lang="en-GB" sz="1200">
                <a:solidFill>
                  <a:srgbClr val="211D1F"/>
                </a:solidFill>
                <a:latin typeface="Founders Grotesk Regular" panose="020B0503030202060203" pitchFamily="34" charset="77"/>
              </a:rPr>
              <a:t>﻿﻿</a:t>
            </a:r>
            <a:r>
              <a:rPr lang="en-GB" sz="1200" b="1">
                <a:solidFill>
                  <a:srgbClr val="211D1F"/>
                </a:solidFill>
                <a:latin typeface="Founders Grotesk Semibold" panose="020B0503030202060203" pitchFamily="34" charset="77"/>
              </a:rPr>
              <a:t>Strongly compensated</a:t>
            </a:r>
            <a:r>
              <a:rPr lang="en-GB" sz="1200">
                <a:solidFill>
                  <a:srgbClr val="211D1F"/>
                </a:solidFill>
                <a:latin typeface="Founders Grotesk Regular" panose="020B0503030202060203" pitchFamily="34" charset="77"/>
              </a:rPr>
              <a:t> – respondents reported an average salary before taxes of U.S. $90,900 – up from U.S. $83,000 among respondents in 2020, and U.S. $69,000 in 2019 – with 31% reporting a median annual salary of U.S. $100,000 or more</a:t>
            </a:r>
          </a:p>
        </p:txBody>
      </p:sp>
    </p:spTree>
    <p:extLst>
      <p:ext uri="{BB962C8B-B14F-4D97-AF65-F5344CB8AC3E}">
        <p14:creationId xmlns:p14="http://schemas.microsoft.com/office/powerpoint/2010/main" val="3293813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7C96D6-1BD6-0F45-9830-E366CABB35FC}"/>
              </a:ext>
            </a:extLst>
          </p:cNvPr>
          <p:cNvPicPr>
            <a:picLocks noChangeAspect="1"/>
          </p:cNvPicPr>
          <p:nvPr/>
        </p:nvPicPr>
        <p:blipFill>
          <a:blip r:embed="rId2"/>
          <a:srcRect/>
          <a:stretch/>
        </p:blipFill>
        <p:spPr>
          <a:xfrm>
            <a:off x="320" y="181"/>
            <a:ext cx="9143358" cy="5143139"/>
          </a:xfrm>
          <a:prstGeom prst="rect">
            <a:avLst/>
          </a:prstGeom>
        </p:spPr>
      </p:pic>
      <p:pic>
        <p:nvPicPr>
          <p:cNvPr id="6" name="Picture 5" descr="A picture containing text, indoor, monitor, electronics&#10;&#10;Description automatically generated">
            <a:extLst>
              <a:ext uri="{FF2B5EF4-FFF2-40B4-BE49-F238E27FC236}">
                <a16:creationId xmlns:a16="http://schemas.microsoft.com/office/drawing/2014/main" id="{946D93B0-FCB8-8205-581C-C615FF110DC4}"/>
              </a:ext>
            </a:extLst>
          </p:cNvPr>
          <p:cNvPicPr>
            <a:picLocks noChangeAspect="1"/>
          </p:cNvPicPr>
          <p:nvPr/>
        </p:nvPicPr>
        <p:blipFill>
          <a:blip r:embed="rId3"/>
          <a:stretch>
            <a:fillRect/>
          </a:stretch>
        </p:blipFill>
        <p:spPr>
          <a:xfrm>
            <a:off x="6024732" y="-57215"/>
            <a:ext cx="3479656" cy="3105808"/>
          </a:xfrm>
          <a:prstGeom prst="rect">
            <a:avLst/>
          </a:prstGeom>
        </p:spPr>
      </p:pic>
      <p:pic>
        <p:nvPicPr>
          <p:cNvPr id="8" name="Picture 7" descr="A person sitting in front of a computer screen&#10;&#10;Description automatically generated with low confidence">
            <a:extLst>
              <a:ext uri="{FF2B5EF4-FFF2-40B4-BE49-F238E27FC236}">
                <a16:creationId xmlns:a16="http://schemas.microsoft.com/office/drawing/2014/main" id="{E045E3E1-6034-D8CE-B3F6-CCE251E0D566}"/>
              </a:ext>
            </a:extLst>
          </p:cNvPr>
          <p:cNvPicPr>
            <a:picLocks noChangeAspect="1"/>
          </p:cNvPicPr>
          <p:nvPr/>
        </p:nvPicPr>
        <p:blipFill>
          <a:blip r:embed="rId4"/>
          <a:stretch>
            <a:fillRect/>
          </a:stretch>
        </p:blipFill>
        <p:spPr>
          <a:xfrm>
            <a:off x="5551713" y="2266142"/>
            <a:ext cx="3755749" cy="3105808"/>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C7427AAB-3D3B-123D-F4F1-C9CFD1439B30}"/>
              </a:ext>
            </a:extLst>
          </p:cNvPr>
          <p:cNvPicPr>
            <a:picLocks noChangeAspect="1"/>
          </p:cNvPicPr>
          <p:nvPr/>
        </p:nvPicPr>
        <p:blipFill>
          <a:blip r:embed="rId5"/>
          <a:stretch>
            <a:fillRect/>
          </a:stretch>
        </p:blipFill>
        <p:spPr>
          <a:xfrm>
            <a:off x="3052553" y="2860283"/>
            <a:ext cx="3755749" cy="3611444"/>
          </a:xfrm>
          <a:prstGeom prst="rect">
            <a:avLst/>
          </a:prstGeom>
        </p:spPr>
      </p:pic>
      <p:grpSp>
        <p:nvGrpSpPr>
          <p:cNvPr id="9" name="Group 8">
            <a:extLst>
              <a:ext uri="{FF2B5EF4-FFF2-40B4-BE49-F238E27FC236}">
                <a16:creationId xmlns:a16="http://schemas.microsoft.com/office/drawing/2014/main" id="{097619B0-8C18-39E2-FF64-3C3C8AEF5A9A}"/>
              </a:ext>
            </a:extLst>
          </p:cNvPr>
          <p:cNvGrpSpPr/>
          <p:nvPr/>
        </p:nvGrpSpPr>
        <p:grpSpPr>
          <a:xfrm>
            <a:off x="271205" y="156360"/>
            <a:ext cx="5787253" cy="4830782"/>
            <a:chOff x="268676" y="260007"/>
            <a:chExt cx="7716879" cy="6441494"/>
          </a:xfrm>
        </p:grpSpPr>
        <p:pic>
          <p:nvPicPr>
            <p:cNvPr id="15" name="Picture 14" descr="A computer with a person's face on the screen&#10;&#10;Description automatically generated with medium confidence">
              <a:extLst>
                <a:ext uri="{FF2B5EF4-FFF2-40B4-BE49-F238E27FC236}">
                  <a16:creationId xmlns:a16="http://schemas.microsoft.com/office/drawing/2014/main" id="{A95483B2-8BEB-EBF1-8AED-F0FF84ECB0EE}"/>
                </a:ext>
              </a:extLst>
            </p:cNvPr>
            <p:cNvPicPr>
              <a:picLocks noChangeAspect="1"/>
            </p:cNvPicPr>
            <p:nvPr/>
          </p:nvPicPr>
          <p:blipFill rotWithShape="1">
            <a:blip r:embed="rId6"/>
            <a:srcRect l="5256" t="12859" r="24103" b="13740"/>
            <a:stretch/>
          </p:blipFill>
          <p:spPr>
            <a:xfrm>
              <a:off x="268676" y="260008"/>
              <a:ext cx="5305594" cy="3673878"/>
            </a:xfrm>
            <a:prstGeom prst="rect">
              <a:avLst/>
            </a:prstGeom>
          </p:spPr>
        </p:pic>
        <p:grpSp>
          <p:nvGrpSpPr>
            <p:cNvPr id="7" name="Group 6">
              <a:extLst>
                <a:ext uri="{FF2B5EF4-FFF2-40B4-BE49-F238E27FC236}">
                  <a16:creationId xmlns:a16="http://schemas.microsoft.com/office/drawing/2014/main" id="{BDB60B80-5F57-7F9D-069D-D4FFB36CA251}"/>
                </a:ext>
              </a:extLst>
            </p:cNvPr>
            <p:cNvGrpSpPr/>
            <p:nvPr/>
          </p:nvGrpSpPr>
          <p:grpSpPr>
            <a:xfrm>
              <a:off x="268676" y="4090384"/>
              <a:ext cx="4569885" cy="2611117"/>
              <a:chOff x="604296" y="4118450"/>
              <a:chExt cx="4569885" cy="2611117"/>
            </a:xfrm>
          </p:grpSpPr>
          <p:pic>
            <p:nvPicPr>
              <p:cNvPr id="17" name="Picture 16" descr="A person wearing glasses&#10;&#10;Description automatically generated with medium confidence">
                <a:extLst>
                  <a:ext uri="{FF2B5EF4-FFF2-40B4-BE49-F238E27FC236}">
                    <a16:creationId xmlns:a16="http://schemas.microsoft.com/office/drawing/2014/main" id="{DD0FD645-140C-C88F-904C-50EEC4006F8B}"/>
                  </a:ext>
                </a:extLst>
              </p:cNvPr>
              <p:cNvPicPr>
                <a:picLocks noChangeAspect="1"/>
              </p:cNvPicPr>
              <p:nvPr/>
            </p:nvPicPr>
            <p:blipFill>
              <a:blip r:embed="rId7"/>
              <a:stretch>
                <a:fillRect/>
              </a:stretch>
            </p:blipFill>
            <p:spPr>
              <a:xfrm>
                <a:off x="2938209" y="5471460"/>
                <a:ext cx="2235972" cy="1258107"/>
              </a:xfrm>
              <a:prstGeom prst="rect">
                <a:avLst/>
              </a:prstGeom>
            </p:spPr>
          </p:pic>
          <p:pic>
            <p:nvPicPr>
              <p:cNvPr id="21" name="Picture 20" descr="A person and person&#10;&#10;Description automatically generated with low confidence">
                <a:extLst>
                  <a:ext uri="{FF2B5EF4-FFF2-40B4-BE49-F238E27FC236}">
                    <a16:creationId xmlns:a16="http://schemas.microsoft.com/office/drawing/2014/main" id="{46522B5B-819C-A59C-8D9C-7DFE4C6AEB03}"/>
                  </a:ext>
                </a:extLst>
              </p:cNvPr>
              <p:cNvPicPr>
                <a:picLocks noChangeAspect="1"/>
              </p:cNvPicPr>
              <p:nvPr/>
            </p:nvPicPr>
            <p:blipFill>
              <a:blip r:embed="rId8"/>
              <a:stretch>
                <a:fillRect/>
              </a:stretch>
            </p:blipFill>
            <p:spPr>
              <a:xfrm>
                <a:off x="604296" y="5473975"/>
                <a:ext cx="2235600" cy="1253075"/>
              </a:xfrm>
              <a:prstGeom prst="rect">
                <a:avLst/>
              </a:prstGeom>
            </p:spPr>
          </p:pic>
          <p:pic>
            <p:nvPicPr>
              <p:cNvPr id="23" name="Picture 22" descr="A person smiling for the camera&#10;&#10;Description automatically generated with medium confidence">
                <a:extLst>
                  <a:ext uri="{FF2B5EF4-FFF2-40B4-BE49-F238E27FC236}">
                    <a16:creationId xmlns:a16="http://schemas.microsoft.com/office/drawing/2014/main" id="{17F46B3C-3E7C-7B2F-B76E-491FF7C176C5}"/>
                  </a:ext>
                </a:extLst>
              </p:cNvPr>
              <p:cNvPicPr>
                <a:picLocks noChangeAspect="1"/>
              </p:cNvPicPr>
              <p:nvPr/>
            </p:nvPicPr>
            <p:blipFill>
              <a:blip r:embed="rId9"/>
              <a:stretch>
                <a:fillRect/>
              </a:stretch>
            </p:blipFill>
            <p:spPr>
              <a:xfrm>
                <a:off x="2938209" y="4118450"/>
                <a:ext cx="2235972" cy="1256209"/>
              </a:xfrm>
              <a:prstGeom prst="rect">
                <a:avLst/>
              </a:prstGeom>
            </p:spPr>
          </p:pic>
          <p:pic>
            <p:nvPicPr>
              <p:cNvPr id="25" name="Picture 24" descr="A person wearing glasses&#10;&#10;Description automatically generated with medium confidence">
                <a:extLst>
                  <a:ext uri="{FF2B5EF4-FFF2-40B4-BE49-F238E27FC236}">
                    <a16:creationId xmlns:a16="http://schemas.microsoft.com/office/drawing/2014/main" id="{4880E40A-FD8C-34FE-DEAF-F7258F3B8AFE}"/>
                  </a:ext>
                </a:extLst>
              </p:cNvPr>
              <p:cNvPicPr>
                <a:picLocks noChangeAspect="1"/>
              </p:cNvPicPr>
              <p:nvPr/>
            </p:nvPicPr>
            <p:blipFill>
              <a:blip r:embed="rId10"/>
              <a:stretch>
                <a:fillRect/>
              </a:stretch>
            </p:blipFill>
            <p:spPr>
              <a:xfrm>
                <a:off x="604296" y="4118450"/>
                <a:ext cx="2235972" cy="1255069"/>
              </a:xfrm>
              <a:prstGeom prst="rect">
                <a:avLst/>
              </a:prstGeom>
            </p:spPr>
          </p:pic>
        </p:grpSp>
        <p:grpSp>
          <p:nvGrpSpPr>
            <p:cNvPr id="3" name="Group 2">
              <a:extLst>
                <a:ext uri="{FF2B5EF4-FFF2-40B4-BE49-F238E27FC236}">
                  <a16:creationId xmlns:a16="http://schemas.microsoft.com/office/drawing/2014/main" id="{AE98F595-D641-6273-A854-A4CB45586C38}"/>
                </a:ext>
              </a:extLst>
            </p:cNvPr>
            <p:cNvGrpSpPr/>
            <p:nvPr/>
          </p:nvGrpSpPr>
          <p:grpSpPr>
            <a:xfrm>
              <a:off x="5749955" y="260007"/>
              <a:ext cx="2235600" cy="3920179"/>
              <a:chOff x="5541646" y="337659"/>
              <a:chExt cx="2235601" cy="3920179"/>
            </a:xfrm>
          </p:grpSpPr>
          <p:pic>
            <p:nvPicPr>
              <p:cNvPr id="19" name="Picture 18" descr="Graphical user interface, application, Teams&#10;&#10;Description automatically generated">
                <a:extLst>
                  <a:ext uri="{FF2B5EF4-FFF2-40B4-BE49-F238E27FC236}">
                    <a16:creationId xmlns:a16="http://schemas.microsoft.com/office/drawing/2014/main" id="{7FB218D6-37B0-5EF1-DD81-951FFFF987F1}"/>
                  </a:ext>
                </a:extLst>
              </p:cNvPr>
              <p:cNvPicPr>
                <a:picLocks noChangeAspect="1"/>
              </p:cNvPicPr>
              <p:nvPr/>
            </p:nvPicPr>
            <p:blipFill>
              <a:blip r:embed="rId11"/>
              <a:stretch>
                <a:fillRect/>
              </a:stretch>
            </p:blipFill>
            <p:spPr>
              <a:xfrm>
                <a:off x="5541647" y="337659"/>
                <a:ext cx="2235600" cy="1246266"/>
              </a:xfrm>
              <a:prstGeom prst="rect">
                <a:avLst/>
              </a:prstGeom>
            </p:spPr>
          </p:pic>
          <p:pic>
            <p:nvPicPr>
              <p:cNvPr id="27" name="Picture 26" descr="A person wearing glasses&#10;&#10;Description automatically generated with medium confidence">
                <a:extLst>
                  <a:ext uri="{FF2B5EF4-FFF2-40B4-BE49-F238E27FC236}">
                    <a16:creationId xmlns:a16="http://schemas.microsoft.com/office/drawing/2014/main" id="{3C8D4C49-AAE5-6AD4-624C-53CA3B8057B0}"/>
                  </a:ext>
                </a:extLst>
              </p:cNvPr>
              <p:cNvPicPr>
                <a:picLocks noChangeAspect="1"/>
              </p:cNvPicPr>
              <p:nvPr/>
            </p:nvPicPr>
            <p:blipFill>
              <a:blip r:embed="rId12"/>
              <a:stretch>
                <a:fillRect/>
              </a:stretch>
            </p:blipFill>
            <p:spPr>
              <a:xfrm>
                <a:off x="5541647" y="3009251"/>
                <a:ext cx="2235600" cy="1248587"/>
              </a:xfrm>
              <a:prstGeom prst="rect">
                <a:avLst/>
              </a:prstGeom>
            </p:spPr>
          </p:pic>
          <p:pic>
            <p:nvPicPr>
              <p:cNvPr id="31" name="Picture 30" descr="A person on a stage with a microphone in front of a crowd&#10;&#10;Description automatically generated with low confidence">
                <a:extLst>
                  <a:ext uri="{FF2B5EF4-FFF2-40B4-BE49-F238E27FC236}">
                    <a16:creationId xmlns:a16="http://schemas.microsoft.com/office/drawing/2014/main" id="{9A0B3AFC-344E-1CB6-2105-7EE096F973EA}"/>
                  </a:ext>
                </a:extLst>
              </p:cNvPr>
              <p:cNvPicPr>
                <a:picLocks noChangeAspect="1"/>
              </p:cNvPicPr>
              <p:nvPr/>
            </p:nvPicPr>
            <p:blipFill>
              <a:blip r:embed="rId13"/>
              <a:stretch>
                <a:fillRect/>
              </a:stretch>
            </p:blipFill>
            <p:spPr>
              <a:xfrm>
                <a:off x="5541646" y="1663575"/>
                <a:ext cx="2235600" cy="1266026"/>
              </a:xfrm>
              <a:prstGeom prst="rect">
                <a:avLst/>
              </a:prstGeom>
            </p:spPr>
          </p:pic>
        </p:grpSp>
      </p:grpSp>
      <p:pic>
        <p:nvPicPr>
          <p:cNvPr id="33" name="Picture 32" descr="Text&#10;&#10;Description automatically generated with medium confidence">
            <a:extLst>
              <a:ext uri="{FF2B5EF4-FFF2-40B4-BE49-F238E27FC236}">
                <a16:creationId xmlns:a16="http://schemas.microsoft.com/office/drawing/2014/main" id="{81FC82FC-EE18-9C52-0E42-F726A758FBD1}"/>
              </a:ext>
            </a:extLst>
          </p:cNvPr>
          <p:cNvPicPr>
            <a:picLocks noChangeAspect="1"/>
          </p:cNvPicPr>
          <p:nvPr/>
        </p:nvPicPr>
        <p:blipFill>
          <a:blip r:embed="rId14"/>
          <a:stretch>
            <a:fillRect/>
          </a:stretch>
        </p:blipFill>
        <p:spPr>
          <a:xfrm>
            <a:off x="427063" y="312217"/>
            <a:ext cx="1485263" cy="425582"/>
          </a:xfrm>
          <a:prstGeom prst="rect">
            <a:avLst/>
          </a:prstGeom>
        </p:spPr>
      </p:pic>
      <p:pic>
        <p:nvPicPr>
          <p:cNvPr id="4" name="Picture 3">
            <a:extLst>
              <a:ext uri="{FF2B5EF4-FFF2-40B4-BE49-F238E27FC236}">
                <a16:creationId xmlns:a16="http://schemas.microsoft.com/office/drawing/2014/main" id="{51A22C80-C779-1B33-BA7D-FE104226339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285726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A595FF-5984-8013-5EFA-A82DA5DB0AE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1" y="181"/>
            <a:ext cx="9136366" cy="5143139"/>
          </a:xfrm>
          <a:prstGeom prst="rect">
            <a:avLst/>
          </a:prstGeom>
        </p:spPr>
      </p:pic>
      <p:pic>
        <p:nvPicPr>
          <p:cNvPr id="2" name="Picture 1">
            <a:extLst>
              <a:ext uri="{FF2B5EF4-FFF2-40B4-BE49-F238E27FC236}">
                <a16:creationId xmlns:a16="http://schemas.microsoft.com/office/drawing/2014/main" id="{16B575A6-42A5-1747-42DA-0B6EDF66D2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293526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FBFECC-30B7-B5A1-9733-8644AB4C6C9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2" y="2685"/>
            <a:ext cx="9143357" cy="5138132"/>
          </a:xfrm>
          <a:prstGeom prst="rect">
            <a:avLst/>
          </a:prstGeom>
        </p:spPr>
      </p:pic>
      <p:sp>
        <p:nvSpPr>
          <p:cNvPr id="2" name="TextBox 1">
            <a:extLst>
              <a:ext uri="{FF2B5EF4-FFF2-40B4-BE49-F238E27FC236}">
                <a16:creationId xmlns:a16="http://schemas.microsoft.com/office/drawing/2014/main" id="{DFE1C299-4CDC-B1D3-CA1B-E322C6FFFA4B}"/>
              </a:ext>
            </a:extLst>
          </p:cNvPr>
          <p:cNvSpPr txBox="1"/>
          <p:nvPr/>
        </p:nvSpPr>
        <p:spPr>
          <a:xfrm>
            <a:off x="6533863" y="2128584"/>
            <a:ext cx="2070755" cy="886397"/>
          </a:xfrm>
          <a:prstGeom prst="rect">
            <a:avLst/>
          </a:prstGeom>
          <a:noFill/>
        </p:spPr>
        <p:txBody>
          <a:bodyPr wrap="square" lIns="0" tIns="0" rIns="0" bIns="0">
            <a:spAutoFit/>
          </a:bodyPr>
          <a:lstStyle/>
          <a:p>
            <a:pPr defTabSz="685769">
              <a:lnSpc>
                <a:spcPct val="80000"/>
              </a:lnSpc>
            </a:pPr>
            <a:r>
              <a:rPr lang="en-GB" sz="3600" b="1">
                <a:solidFill>
                  <a:srgbClr val="F9EEE2"/>
                </a:solidFill>
                <a:latin typeface="Founders Grotesk Semibold" panose="020B0503030202060203" pitchFamily="34" charset="77"/>
              </a:rPr>
              <a:t>Success Stories</a:t>
            </a:r>
          </a:p>
        </p:txBody>
      </p:sp>
      <p:pic>
        <p:nvPicPr>
          <p:cNvPr id="4" name="Picture 3">
            <a:extLst>
              <a:ext uri="{FF2B5EF4-FFF2-40B4-BE49-F238E27FC236}">
                <a16:creationId xmlns:a16="http://schemas.microsoft.com/office/drawing/2014/main" id="{BB638233-C496-2151-657E-F66F27AAC9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1751751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5DA5175-EAC1-3AF7-889D-72560D0E4FFF}"/>
              </a:ext>
            </a:extLst>
          </p:cNvPr>
          <p:cNvSpPr>
            <a:spLocks noGrp="1"/>
          </p:cNvSpPr>
          <p:nvPr>
            <p:ph type="ftr" sz="quarter" idx="11"/>
          </p:nvPr>
        </p:nvSpPr>
        <p:spPr/>
        <p:txBody>
          <a:bodyPr/>
          <a:lstStyle/>
          <a:p>
            <a:pPr defTabSz="685769">
              <a:defRPr/>
            </a:pPr>
            <a:r>
              <a:rPr lang="en-US">
                <a:solidFill>
                  <a:srgbClr val="E7E6E6">
                    <a:lumMod val="90000"/>
                  </a:srgbClr>
                </a:solidFill>
              </a:rPr>
              <a:t>Sage Therapeutics</a:t>
            </a:r>
          </a:p>
        </p:txBody>
      </p:sp>
      <p:sp>
        <p:nvSpPr>
          <p:cNvPr id="3" name="Slide Number Placeholder 2">
            <a:extLst>
              <a:ext uri="{FF2B5EF4-FFF2-40B4-BE49-F238E27FC236}">
                <a16:creationId xmlns:a16="http://schemas.microsoft.com/office/drawing/2014/main" id="{26576C52-4DAB-82A4-18A2-3E5F5130DA3D}"/>
              </a:ext>
            </a:extLst>
          </p:cNvPr>
          <p:cNvSpPr>
            <a:spLocks noGrp="1"/>
          </p:cNvSpPr>
          <p:nvPr>
            <p:ph type="sldNum" sz="quarter" idx="12"/>
          </p:nvPr>
        </p:nvSpPr>
        <p:spPr/>
        <p:txBody>
          <a:bodyPr/>
          <a:lstStyle/>
          <a:p>
            <a:pPr defTabSz="685769">
              <a:defRPr/>
            </a:pPr>
            <a:fld id="{30B4AA75-E882-1E4C-9C5F-6AA7EDAA61ED}" type="slidenum">
              <a:rPr lang="en-US">
                <a:solidFill>
                  <a:srgbClr val="E7E6E6">
                    <a:lumMod val="90000"/>
                  </a:srgbClr>
                </a:solidFill>
              </a:rPr>
              <a:pPr defTabSz="685769">
                <a:defRPr/>
              </a:pPr>
              <a:t>37</a:t>
            </a:fld>
            <a:endParaRPr lang="en-US">
              <a:solidFill>
                <a:srgbClr val="E7E6E6">
                  <a:lumMod val="90000"/>
                </a:srgbClr>
              </a:solidFill>
            </a:endParaRPr>
          </a:p>
        </p:txBody>
      </p:sp>
      <p:pic>
        <p:nvPicPr>
          <p:cNvPr id="5" name="Picture 4">
            <a:extLst>
              <a:ext uri="{FF2B5EF4-FFF2-40B4-BE49-F238E27FC236}">
                <a16:creationId xmlns:a16="http://schemas.microsoft.com/office/drawing/2014/main" id="{751C227B-A362-1CC6-6A5C-AD8A24D1CEBB}"/>
              </a:ext>
            </a:extLst>
          </p:cNvPr>
          <p:cNvPicPr>
            <a:picLocks noChangeAspect="1"/>
          </p:cNvPicPr>
          <p:nvPr/>
        </p:nvPicPr>
        <p:blipFill>
          <a:blip r:embed="rId3"/>
          <a:srcRect l="9814" t="8866" r="9814" b="8866"/>
          <a:stretch/>
        </p:blipFill>
        <p:spPr>
          <a:xfrm>
            <a:off x="321" y="181"/>
            <a:ext cx="9143358" cy="5143139"/>
          </a:xfrm>
          <a:prstGeom prst="rect">
            <a:avLst/>
          </a:prstGeom>
        </p:spPr>
      </p:pic>
    </p:spTree>
    <p:extLst>
      <p:ext uri="{BB962C8B-B14F-4D97-AF65-F5344CB8AC3E}">
        <p14:creationId xmlns:p14="http://schemas.microsoft.com/office/powerpoint/2010/main" val="216534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343945-DDDF-CA22-49B2-801B19080E39}"/>
              </a:ext>
            </a:extLst>
          </p:cNvPr>
          <p:cNvPicPr>
            <a:picLocks noChangeAspect="1"/>
          </p:cNvPicPr>
          <p:nvPr/>
        </p:nvPicPr>
        <p:blipFill>
          <a:blip r:embed="rId3"/>
          <a:srcRect/>
          <a:stretch/>
        </p:blipFill>
        <p:spPr>
          <a:xfrm>
            <a:off x="320" y="181"/>
            <a:ext cx="9143358" cy="5143139"/>
          </a:xfrm>
          <a:prstGeom prst="rect">
            <a:avLst/>
          </a:prstGeom>
        </p:spPr>
      </p:pic>
      <p:sp>
        <p:nvSpPr>
          <p:cNvPr id="5" name="Rectangle 4">
            <a:extLst>
              <a:ext uri="{FF2B5EF4-FFF2-40B4-BE49-F238E27FC236}">
                <a16:creationId xmlns:a16="http://schemas.microsoft.com/office/drawing/2014/main" id="{CFFCA3B1-AC92-34F1-6F17-B2ECF8BD03BD}"/>
              </a:ext>
            </a:extLst>
          </p:cNvPr>
          <p:cNvSpPr/>
          <p:nvPr/>
        </p:nvSpPr>
        <p:spPr>
          <a:xfrm>
            <a:off x="674428" y="1638869"/>
            <a:ext cx="4623434" cy="1932182"/>
          </a:xfrm>
          <a:prstGeom prst="rect">
            <a:avLst/>
          </a:prstGeom>
          <a:solidFill>
            <a:srgbClr val="5514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69">
              <a:defRPr/>
            </a:pPr>
            <a:endParaRPr lang="en-US" sz="1350">
              <a:solidFill>
                <a:srgbClr val="FFFFFF"/>
              </a:solidFill>
              <a:latin typeface="Founders Grotesk Regular" panose="020B0503030202060203" pitchFamily="34" charset="77"/>
            </a:endParaRPr>
          </a:p>
        </p:txBody>
      </p:sp>
      <p:sp>
        <p:nvSpPr>
          <p:cNvPr id="10" name="TextBox 9">
            <a:extLst>
              <a:ext uri="{FF2B5EF4-FFF2-40B4-BE49-F238E27FC236}">
                <a16:creationId xmlns:a16="http://schemas.microsoft.com/office/drawing/2014/main" id="{6CEB7C19-B9D5-E519-EC74-3A64E251ACDB}"/>
              </a:ext>
            </a:extLst>
          </p:cNvPr>
          <p:cNvSpPr txBox="1"/>
          <p:nvPr/>
        </p:nvSpPr>
        <p:spPr>
          <a:xfrm>
            <a:off x="5970829" y="4089613"/>
            <a:ext cx="1414121"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Graduates – 100% of the cohort</a:t>
            </a:r>
          </a:p>
        </p:txBody>
      </p:sp>
      <p:sp>
        <p:nvSpPr>
          <p:cNvPr id="3" name="TextBox 2">
            <a:extLst>
              <a:ext uri="{FF2B5EF4-FFF2-40B4-BE49-F238E27FC236}">
                <a16:creationId xmlns:a16="http://schemas.microsoft.com/office/drawing/2014/main" id="{A31E5867-99D8-F0BF-F667-6B530F6DD866}"/>
              </a:ext>
            </a:extLst>
          </p:cNvPr>
          <p:cNvSpPr txBox="1"/>
          <p:nvPr/>
        </p:nvSpPr>
        <p:spPr>
          <a:xfrm>
            <a:off x="817260" y="498957"/>
            <a:ext cx="2480231" cy="323165"/>
          </a:xfrm>
          <a:prstGeom prst="rect">
            <a:avLst/>
          </a:prstGeom>
          <a:noFill/>
        </p:spPr>
        <p:txBody>
          <a:bodyPr wrap="square" lIns="0" tIns="0" rIns="0" bIns="0" rtlCol="0">
            <a:spAutoFit/>
          </a:bodyPr>
          <a:lstStyle/>
          <a:p>
            <a:pPr defTabSz="685769">
              <a:defRPr/>
            </a:pPr>
            <a:r>
              <a:rPr lang="en-US" sz="2100" b="1">
                <a:solidFill>
                  <a:srgbClr val="FFFFFF"/>
                </a:solidFill>
                <a:latin typeface="Founders Grotesk Regular" panose="020B0503030202060203" pitchFamily="34" charset="77"/>
              </a:rPr>
              <a:t>We are the protectors</a:t>
            </a:r>
          </a:p>
        </p:txBody>
      </p:sp>
      <p:sp>
        <p:nvSpPr>
          <p:cNvPr id="11" name="TextBox 10">
            <a:extLst>
              <a:ext uri="{FF2B5EF4-FFF2-40B4-BE49-F238E27FC236}">
                <a16:creationId xmlns:a16="http://schemas.microsoft.com/office/drawing/2014/main" id="{B9CDCAC5-B590-7E33-D761-CFE262E7DC12}"/>
              </a:ext>
            </a:extLst>
          </p:cNvPr>
          <p:cNvSpPr txBox="1"/>
          <p:nvPr/>
        </p:nvSpPr>
        <p:spPr>
          <a:xfrm>
            <a:off x="4483351" y="498957"/>
            <a:ext cx="4063553" cy="323165"/>
          </a:xfrm>
          <a:prstGeom prst="rect">
            <a:avLst/>
          </a:prstGeom>
          <a:noFill/>
        </p:spPr>
        <p:txBody>
          <a:bodyPr wrap="square" lIns="0" tIns="0" rIns="0" bIns="0" rtlCol="0">
            <a:spAutoFit/>
          </a:bodyPr>
          <a:lstStyle/>
          <a:p>
            <a:pPr defTabSz="685769">
              <a:defRPr/>
            </a:pPr>
            <a:r>
              <a:rPr lang="en-US" sz="2100" b="1">
                <a:solidFill>
                  <a:srgbClr val="FFFFFF"/>
                </a:solidFill>
                <a:latin typeface="Founders Grotesk Regular" panose="020B0503030202060203" pitchFamily="34" charset="77"/>
              </a:rPr>
              <a:t>We are the protectors – Re-Skill</a:t>
            </a:r>
          </a:p>
        </p:txBody>
      </p:sp>
      <p:sp>
        <p:nvSpPr>
          <p:cNvPr id="8" name="TextBox 7">
            <a:extLst>
              <a:ext uri="{FF2B5EF4-FFF2-40B4-BE49-F238E27FC236}">
                <a16:creationId xmlns:a16="http://schemas.microsoft.com/office/drawing/2014/main" id="{BD2F0712-4550-AD14-58D0-43FAC0E10CEE}"/>
              </a:ext>
            </a:extLst>
          </p:cNvPr>
          <p:cNvSpPr txBox="1"/>
          <p:nvPr/>
        </p:nvSpPr>
        <p:spPr>
          <a:xfrm>
            <a:off x="2743625" y="1317679"/>
            <a:ext cx="788139"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campaign film reach</a:t>
            </a:r>
            <a:endParaRPr lang="en-GB" sz="1350">
              <a:solidFill>
                <a:srgbClr val="FFFFFF"/>
              </a:solidFill>
              <a:latin typeface="Founders Grotesk Regular" panose="020B0503030202060203" pitchFamily="34" charset="77"/>
            </a:endParaRPr>
          </a:p>
        </p:txBody>
      </p:sp>
      <p:sp>
        <p:nvSpPr>
          <p:cNvPr id="13" name="TextBox 12">
            <a:extLst>
              <a:ext uri="{FF2B5EF4-FFF2-40B4-BE49-F238E27FC236}">
                <a16:creationId xmlns:a16="http://schemas.microsoft.com/office/drawing/2014/main" id="{06CF641C-3EAF-134E-615F-C594347DAE82}"/>
              </a:ext>
            </a:extLst>
          </p:cNvPr>
          <p:cNvSpPr txBox="1"/>
          <p:nvPr/>
        </p:nvSpPr>
        <p:spPr>
          <a:xfrm>
            <a:off x="750738" y="1131567"/>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892.3K</a:t>
            </a:r>
          </a:p>
        </p:txBody>
      </p:sp>
      <p:sp>
        <p:nvSpPr>
          <p:cNvPr id="14" name="TextBox 13">
            <a:extLst>
              <a:ext uri="{FF2B5EF4-FFF2-40B4-BE49-F238E27FC236}">
                <a16:creationId xmlns:a16="http://schemas.microsoft.com/office/drawing/2014/main" id="{C1193975-BD71-1759-88C7-A5A6720B0AF5}"/>
              </a:ext>
            </a:extLst>
          </p:cNvPr>
          <p:cNvSpPr txBox="1"/>
          <p:nvPr/>
        </p:nvSpPr>
        <p:spPr>
          <a:xfrm>
            <a:off x="750738" y="2054797"/>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4203</a:t>
            </a:r>
          </a:p>
        </p:txBody>
      </p:sp>
      <p:sp>
        <p:nvSpPr>
          <p:cNvPr id="15" name="TextBox 14">
            <a:extLst>
              <a:ext uri="{FF2B5EF4-FFF2-40B4-BE49-F238E27FC236}">
                <a16:creationId xmlns:a16="http://schemas.microsoft.com/office/drawing/2014/main" id="{E8F54322-9D6F-F0CB-C818-F51451F36062}"/>
              </a:ext>
            </a:extLst>
          </p:cNvPr>
          <p:cNvSpPr txBox="1"/>
          <p:nvPr/>
        </p:nvSpPr>
        <p:spPr>
          <a:xfrm>
            <a:off x="750738" y="2978026"/>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302</a:t>
            </a:r>
          </a:p>
        </p:txBody>
      </p:sp>
      <p:sp>
        <p:nvSpPr>
          <p:cNvPr id="16" name="TextBox 15">
            <a:extLst>
              <a:ext uri="{FF2B5EF4-FFF2-40B4-BE49-F238E27FC236}">
                <a16:creationId xmlns:a16="http://schemas.microsoft.com/office/drawing/2014/main" id="{6C9AB3D2-13D8-90EE-117C-915AE2F6C6E6}"/>
              </a:ext>
            </a:extLst>
          </p:cNvPr>
          <p:cNvSpPr txBox="1"/>
          <p:nvPr/>
        </p:nvSpPr>
        <p:spPr>
          <a:xfrm>
            <a:off x="750738" y="3901256"/>
            <a:ext cx="1916273"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65</a:t>
            </a:r>
          </a:p>
        </p:txBody>
      </p:sp>
      <p:sp>
        <p:nvSpPr>
          <p:cNvPr id="17" name="TextBox 16">
            <a:extLst>
              <a:ext uri="{FF2B5EF4-FFF2-40B4-BE49-F238E27FC236}">
                <a16:creationId xmlns:a16="http://schemas.microsoft.com/office/drawing/2014/main" id="{BCC5D89F-0839-3251-38ED-8EB3F48564D0}"/>
              </a:ext>
            </a:extLst>
          </p:cNvPr>
          <p:cNvSpPr txBox="1"/>
          <p:nvPr/>
        </p:nvSpPr>
        <p:spPr>
          <a:xfrm>
            <a:off x="2743625" y="2240908"/>
            <a:ext cx="1092687"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podcast series listens</a:t>
            </a:r>
            <a:endParaRPr lang="en-GB" sz="1350">
              <a:solidFill>
                <a:srgbClr val="FFFFFF"/>
              </a:solidFill>
              <a:latin typeface="Founders Grotesk Regular" panose="020B0503030202060203" pitchFamily="34" charset="77"/>
            </a:endParaRPr>
          </a:p>
        </p:txBody>
      </p:sp>
      <p:sp>
        <p:nvSpPr>
          <p:cNvPr id="18" name="TextBox 17">
            <a:extLst>
              <a:ext uri="{FF2B5EF4-FFF2-40B4-BE49-F238E27FC236}">
                <a16:creationId xmlns:a16="http://schemas.microsoft.com/office/drawing/2014/main" id="{9F75C533-A2A4-2F9B-9F35-BEB7602AC40A}"/>
              </a:ext>
            </a:extLst>
          </p:cNvPr>
          <p:cNvSpPr txBox="1"/>
          <p:nvPr/>
        </p:nvSpPr>
        <p:spPr>
          <a:xfrm>
            <a:off x="2743625" y="3159550"/>
            <a:ext cx="1439996"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tech hires</a:t>
            </a:r>
          </a:p>
          <a:p>
            <a:pPr defTabSz="685769">
              <a:defRPr/>
            </a:pPr>
            <a:r>
              <a:rPr lang="en-US" sz="1350">
                <a:solidFill>
                  <a:srgbClr val="FFFFFF"/>
                </a:solidFill>
                <a:latin typeface="Founders Grotesk Regular" panose="020B0503030202060203" pitchFamily="34" charset="77"/>
              </a:rPr>
              <a:t>(10% of workforce)</a:t>
            </a:r>
          </a:p>
        </p:txBody>
      </p:sp>
      <p:sp>
        <p:nvSpPr>
          <p:cNvPr id="19" name="TextBox 18">
            <a:extLst>
              <a:ext uri="{FF2B5EF4-FFF2-40B4-BE49-F238E27FC236}">
                <a16:creationId xmlns:a16="http://schemas.microsoft.com/office/drawing/2014/main" id="{5DEC595F-9297-E807-060D-15DFF66B1D88}"/>
              </a:ext>
            </a:extLst>
          </p:cNvPr>
          <p:cNvSpPr txBox="1"/>
          <p:nvPr/>
        </p:nvSpPr>
        <p:spPr>
          <a:xfrm>
            <a:off x="2743625" y="4191234"/>
            <a:ext cx="906866" cy="207749"/>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graduates</a:t>
            </a:r>
            <a:endParaRPr lang="en-GB" sz="1350">
              <a:solidFill>
                <a:srgbClr val="FFFFFF"/>
              </a:solidFill>
              <a:latin typeface="Founders Grotesk Regular" panose="020B0503030202060203" pitchFamily="34" charset="77"/>
            </a:endParaRPr>
          </a:p>
        </p:txBody>
      </p:sp>
      <p:sp>
        <p:nvSpPr>
          <p:cNvPr id="21" name="TextBox 20">
            <a:extLst>
              <a:ext uri="{FF2B5EF4-FFF2-40B4-BE49-F238E27FC236}">
                <a16:creationId xmlns:a16="http://schemas.microsoft.com/office/drawing/2014/main" id="{B9D6E45D-A83F-7EE4-32DB-E2F5932B16D6}"/>
              </a:ext>
            </a:extLst>
          </p:cNvPr>
          <p:cNvSpPr txBox="1"/>
          <p:nvPr/>
        </p:nvSpPr>
        <p:spPr>
          <a:xfrm>
            <a:off x="4483351" y="1130361"/>
            <a:ext cx="1414121"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920K</a:t>
            </a:r>
          </a:p>
        </p:txBody>
      </p:sp>
      <p:sp>
        <p:nvSpPr>
          <p:cNvPr id="22" name="TextBox 21">
            <a:extLst>
              <a:ext uri="{FF2B5EF4-FFF2-40B4-BE49-F238E27FC236}">
                <a16:creationId xmlns:a16="http://schemas.microsoft.com/office/drawing/2014/main" id="{DC686475-8208-041F-6FF9-451FCFDBE7A9}"/>
              </a:ext>
            </a:extLst>
          </p:cNvPr>
          <p:cNvSpPr txBox="1"/>
          <p:nvPr/>
        </p:nvSpPr>
        <p:spPr>
          <a:xfrm>
            <a:off x="5970831" y="1317679"/>
            <a:ext cx="2326745"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BT website visits across content covering the campaign</a:t>
            </a:r>
          </a:p>
        </p:txBody>
      </p:sp>
      <p:sp>
        <p:nvSpPr>
          <p:cNvPr id="23" name="TextBox 22">
            <a:extLst>
              <a:ext uri="{FF2B5EF4-FFF2-40B4-BE49-F238E27FC236}">
                <a16:creationId xmlns:a16="http://schemas.microsoft.com/office/drawing/2014/main" id="{505BF047-955A-541F-2BD6-64710E735DC6}"/>
              </a:ext>
            </a:extLst>
          </p:cNvPr>
          <p:cNvSpPr txBox="1"/>
          <p:nvPr/>
        </p:nvSpPr>
        <p:spPr>
          <a:xfrm>
            <a:off x="4483351" y="2054339"/>
            <a:ext cx="1414121"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200</a:t>
            </a:r>
          </a:p>
        </p:txBody>
      </p:sp>
      <p:sp>
        <p:nvSpPr>
          <p:cNvPr id="24" name="TextBox 23">
            <a:extLst>
              <a:ext uri="{FF2B5EF4-FFF2-40B4-BE49-F238E27FC236}">
                <a16:creationId xmlns:a16="http://schemas.microsoft.com/office/drawing/2014/main" id="{30BED883-2757-679F-C362-3C656B100593}"/>
              </a:ext>
            </a:extLst>
          </p:cNvPr>
          <p:cNvSpPr txBox="1"/>
          <p:nvPr/>
        </p:nvSpPr>
        <p:spPr>
          <a:xfrm>
            <a:off x="5970830" y="2241657"/>
            <a:ext cx="1674405"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internal applications for 30 places </a:t>
            </a:r>
          </a:p>
        </p:txBody>
      </p:sp>
      <p:sp>
        <p:nvSpPr>
          <p:cNvPr id="25" name="TextBox 24">
            <a:extLst>
              <a:ext uri="{FF2B5EF4-FFF2-40B4-BE49-F238E27FC236}">
                <a16:creationId xmlns:a16="http://schemas.microsoft.com/office/drawing/2014/main" id="{A2819E62-EDF4-2CBB-C92F-B3640757DDDA}"/>
              </a:ext>
            </a:extLst>
          </p:cNvPr>
          <p:cNvSpPr txBox="1"/>
          <p:nvPr/>
        </p:nvSpPr>
        <p:spPr>
          <a:xfrm>
            <a:off x="4483351" y="2978317"/>
            <a:ext cx="1414121"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40%</a:t>
            </a:r>
          </a:p>
        </p:txBody>
      </p:sp>
      <p:sp>
        <p:nvSpPr>
          <p:cNvPr id="26" name="TextBox 25">
            <a:extLst>
              <a:ext uri="{FF2B5EF4-FFF2-40B4-BE49-F238E27FC236}">
                <a16:creationId xmlns:a16="http://schemas.microsoft.com/office/drawing/2014/main" id="{CA963338-7BA8-DA35-7094-86ABFA2A71D5}"/>
              </a:ext>
            </a:extLst>
          </p:cNvPr>
          <p:cNvSpPr txBox="1"/>
          <p:nvPr/>
        </p:nvSpPr>
        <p:spPr>
          <a:xfrm>
            <a:off x="5970830" y="3165634"/>
            <a:ext cx="1916273" cy="415498"/>
          </a:xfrm>
          <a:prstGeom prst="rect">
            <a:avLst/>
          </a:prstGeom>
          <a:noFill/>
        </p:spPr>
        <p:txBody>
          <a:bodyPr wrap="square" lIns="0" tIns="0" rIns="0" bIns="0" rtlCol="0">
            <a:spAutoFit/>
          </a:bodyPr>
          <a:lstStyle/>
          <a:p>
            <a:pPr defTabSz="685769">
              <a:defRPr/>
            </a:pPr>
            <a:r>
              <a:rPr lang="en-US" sz="1350">
                <a:solidFill>
                  <a:srgbClr val="FFFFFF"/>
                </a:solidFill>
                <a:latin typeface="Founders Grotesk Regular" panose="020B0503030202060203" pitchFamily="34" charset="77"/>
              </a:rPr>
              <a:t>women and people from ethnic backgrounds</a:t>
            </a:r>
          </a:p>
        </p:txBody>
      </p:sp>
      <p:sp>
        <p:nvSpPr>
          <p:cNvPr id="27" name="TextBox 26">
            <a:extLst>
              <a:ext uri="{FF2B5EF4-FFF2-40B4-BE49-F238E27FC236}">
                <a16:creationId xmlns:a16="http://schemas.microsoft.com/office/drawing/2014/main" id="{4AE8E677-2616-FE34-5CB6-736C521DE6E8}"/>
              </a:ext>
            </a:extLst>
          </p:cNvPr>
          <p:cNvSpPr txBox="1"/>
          <p:nvPr/>
        </p:nvSpPr>
        <p:spPr>
          <a:xfrm>
            <a:off x="4483351" y="3901256"/>
            <a:ext cx="1414121" cy="692497"/>
          </a:xfrm>
          <a:prstGeom prst="rect">
            <a:avLst/>
          </a:prstGeom>
          <a:noFill/>
        </p:spPr>
        <p:txBody>
          <a:bodyPr wrap="square" lIns="0" tIns="0" rIns="0" bIns="0">
            <a:spAutoFit/>
          </a:bodyPr>
          <a:lstStyle/>
          <a:p>
            <a:pPr algn="r" defTabSz="685769">
              <a:defRPr/>
            </a:pPr>
            <a:r>
              <a:rPr lang="en-US" sz="4500" b="1">
                <a:solidFill>
                  <a:srgbClr val="F382FF"/>
                </a:solidFill>
                <a:latin typeface="Founders Grotesk Semibold" panose="020B0503030202060203" pitchFamily="34" charset="77"/>
              </a:rPr>
              <a:t>30</a:t>
            </a:r>
          </a:p>
        </p:txBody>
      </p:sp>
      <p:pic>
        <p:nvPicPr>
          <p:cNvPr id="2" name="Picture 1">
            <a:extLst>
              <a:ext uri="{FF2B5EF4-FFF2-40B4-BE49-F238E27FC236}">
                <a16:creationId xmlns:a16="http://schemas.microsoft.com/office/drawing/2014/main" id="{8C6FC8A1-2373-16A0-9546-D35A7CB9C9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1819768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10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1000"/>
                                        <p:tgtEl>
                                          <p:spTgt spid="2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fade">
                                      <p:cBhvr>
                                        <p:cTn id="19" dur="1000"/>
                                        <p:tgtEl>
                                          <p:spTgt spid="2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1000"/>
                                        <p:tgtEl>
                                          <p:spTgt spid="25"/>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7"/>
                                        </p:tgtEl>
                                        <p:attrNameLst>
                                          <p:attrName>style.visibility</p:attrName>
                                        </p:attrNameLst>
                                      </p:cBhvr>
                                      <p:to>
                                        <p:strVal val="visible"/>
                                      </p:to>
                                    </p:set>
                                    <p:animEffect transition="in" filter="fade">
                                      <p:cBhvr>
                                        <p:cTn id="28" dur="1000"/>
                                        <p:tgtEl>
                                          <p:spTgt spid="2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1" grpId="0"/>
      <p:bldP spid="22" grpId="0"/>
      <p:bldP spid="23" grpId="0"/>
      <p:bldP spid="24" grpId="0"/>
      <p:bldP spid="25" grpId="0"/>
      <p:bldP spid="26" grpId="0"/>
      <p:bldP spid="2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8DAAE-7706-0E92-69C7-5BE4B967736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FBC8755-0D7D-CB7E-8D69-413800EE0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92040062-CB9B-5CC6-EC18-A75C0A3B903C}"/>
              </a:ext>
            </a:extLst>
          </p:cNvPr>
          <p:cNvSpPr txBox="1"/>
          <p:nvPr/>
        </p:nvSpPr>
        <p:spPr>
          <a:xfrm>
            <a:off x="968829" y="831567"/>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EE2040A6-100A-5C70-28F8-EB86AC125E3E}"/>
              </a:ext>
            </a:extLst>
          </p:cNvPr>
          <p:cNvSpPr txBox="1"/>
          <p:nvPr/>
        </p:nvSpPr>
        <p:spPr>
          <a:xfrm>
            <a:off x="885009" y="1447120"/>
            <a:ext cx="7373982" cy="1938992"/>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srgbClr val="F4FF78"/>
                </a:solidFill>
                <a:effectLst/>
                <a:uLnTx/>
                <a:uFillTx/>
                <a:latin typeface="Babe Sans" pitchFamily="50" charset="0"/>
                <a:ea typeface="+mn-ea"/>
                <a:cs typeface="+mn-cs"/>
              </a:rPr>
              <a:t>From forgettable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srgbClr val="F4FF78"/>
                </a:solidFill>
                <a:effectLst/>
                <a:uLnTx/>
                <a:uFillTx/>
                <a:latin typeface="Babe Sans" pitchFamily="50" charset="0"/>
                <a:ea typeface="+mn-ea"/>
                <a:cs typeface="+mn-cs"/>
              </a:rPr>
              <a:t>to famous</a:t>
            </a:r>
            <a:endParaRPr kumimoji="0" lang="en-GB" sz="6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Tree>
    <p:extLst>
      <p:ext uri="{BB962C8B-B14F-4D97-AF65-F5344CB8AC3E}">
        <p14:creationId xmlns:p14="http://schemas.microsoft.com/office/powerpoint/2010/main" val="2177009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A dog lying on the floor&#10;&#10;AI-generated content may be incorrect.">
            <a:extLst>
              <a:ext uri="{FF2B5EF4-FFF2-40B4-BE49-F238E27FC236}">
                <a16:creationId xmlns:a16="http://schemas.microsoft.com/office/drawing/2014/main" id="{C2DCDD2D-3778-8303-CE12-388255FD857B}"/>
              </a:ext>
            </a:extLst>
          </p:cNvPr>
          <p:cNvPicPr>
            <a:picLocks noChangeAspect="1"/>
          </p:cNvPicPr>
          <p:nvPr/>
        </p:nvPicPr>
        <p:blipFill>
          <a:blip r:embed="rId4"/>
          <a:srcRect b="13636"/>
          <a:stretch>
            <a:fillRect/>
          </a:stretch>
        </p:blipFill>
        <p:spPr>
          <a:xfrm>
            <a:off x="2643188" y="350693"/>
            <a:ext cx="3857625" cy="4442114"/>
          </a:xfrm>
          <a:prstGeom prst="rect">
            <a:avLst/>
          </a:prstGeom>
          <a:ln w="190500">
            <a:solidFill>
              <a:srgbClr val="FFFFFF"/>
            </a:solidFill>
            <a:miter lim="800000"/>
          </a:ln>
          <a:effectLst>
            <a:outerShdw blurRad="535706" dist="38100" dir="8100000" sx="101150" sy="101150" algn="tr" rotWithShape="0">
              <a:prstClr val="black">
                <a:alpha val="40000"/>
              </a:prstClr>
            </a:outerShdw>
          </a:effectLst>
        </p:spPr>
      </p:pic>
      <p:sp>
        <p:nvSpPr>
          <p:cNvPr id="8" name="Graphic 6">
            <a:extLst>
              <a:ext uri="{FF2B5EF4-FFF2-40B4-BE49-F238E27FC236}">
                <a16:creationId xmlns:a16="http://schemas.microsoft.com/office/drawing/2014/main" id="{E089E753-DC4E-725C-F147-A9F6F7BF6B96}"/>
              </a:ext>
            </a:extLst>
          </p:cNvPr>
          <p:cNvSpPr/>
          <p:nvPr/>
        </p:nvSpPr>
        <p:spPr>
          <a:xfrm>
            <a:off x="7223177" y="350694"/>
            <a:ext cx="1514820" cy="457613"/>
          </a:xfrm>
          <a:custGeom>
            <a:avLst/>
            <a:gdLst>
              <a:gd name="connsiteX0" fmla="*/ 1034259 w 2019760"/>
              <a:gd name="connsiteY0" fmla="*/ 297387 h 610151"/>
              <a:gd name="connsiteX1" fmla="*/ 972912 w 2019760"/>
              <a:gd name="connsiteY1" fmla="*/ 368563 h 610151"/>
              <a:gd name="connsiteX2" fmla="*/ 878309 w 2019760"/>
              <a:gd name="connsiteY2" fmla="*/ 336420 h 610151"/>
              <a:gd name="connsiteX3" fmla="*/ 1061261 w 2019760"/>
              <a:gd name="connsiteY3" fmla="*/ 245420 h 610151"/>
              <a:gd name="connsiteX4" fmla="*/ 1089865 w 2019760"/>
              <a:gd name="connsiteY4" fmla="*/ 219092 h 610151"/>
              <a:gd name="connsiteX5" fmla="*/ 1107981 w 2019760"/>
              <a:gd name="connsiteY5" fmla="*/ 264303 h 610151"/>
              <a:gd name="connsiteX6" fmla="*/ 1034259 w 2019760"/>
              <a:gd name="connsiteY6" fmla="*/ 297387 h 610151"/>
              <a:gd name="connsiteX7" fmla="*/ 881894 w 2019760"/>
              <a:gd name="connsiteY7" fmla="*/ 170982 h 610151"/>
              <a:gd name="connsiteX8" fmla="*/ 972760 w 2019760"/>
              <a:gd name="connsiteY8" fmla="*/ 200266 h 610151"/>
              <a:gd name="connsiteX9" fmla="*/ 844633 w 2019760"/>
              <a:gd name="connsiteY9" fmla="*/ 261252 h 610151"/>
              <a:gd name="connsiteX10" fmla="*/ 881894 w 2019760"/>
              <a:gd name="connsiteY10" fmla="*/ 170982 h 610151"/>
              <a:gd name="connsiteX11" fmla="*/ 1974684 w 2019760"/>
              <a:gd name="connsiteY11" fmla="*/ 121971 h 610151"/>
              <a:gd name="connsiteX12" fmla="*/ 1892418 w 2019760"/>
              <a:gd name="connsiteY12" fmla="*/ 164956 h 610151"/>
              <a:gd name="connsiteX13" fmla="*/ 1830595 w 2019760"/>
              <a:gd name="connsiteY13" fmla="*/ 358335 h 610151"/>
              <a:gd name="connsiteX14" fmla="*/ 1829051 w 2019760"/>
              <a:gd name="connsiteY14" fmla="*/ 358258 h 610151"/>
              <a:gd name="connsiteX15" fmla="*/ 1782579 w 2019760"/>
              <a:gd name="connsiteY15" fmla="*/ 160408 h 610151"/>
              <a:gd name="connsiteX16" fmla="*/ 1703937 w 2019760"/>
              <a:gd name="connsiteY16" fmla="*/ 110783 h 610151"/>
              <a:gd name="connsiteX17" fmla="*/ 1668620 w 2019760"/>
              <a:gd name="connsiteY17" fmla="*/ 132813 h 610151"/>
              <a:gd name="connsiteX18" fmla="*/ 1613662 w 2019760"/>
              <a:gd name="connsiteY18" fmla="*/ 78774 h 610151"/>
              <a:gd name="connsiteX19" fmla="*/ 1541885 w 2019760"/>
              <a:gd name="connsiteY19" fmla="*/ 136421 h 610151"/>
              <a:gd name="connsiteX20" fmla="*/ 1516485 w 2019760"/>
              <a:gd name="connsiteY20" fmla="*/ 335575 h 610151"/>
              <a:gd name="connsiteX21" fmla="*/ 1514959 w 2019760"/>
              <a:gd name="connsiteY21" fmla="*/ 335729 h 610151"/>
              <a:gd name="connsiteX22" fmla="*/ 1462366 w 2019760"/>
              <a:gd name="connsiteY22" fmla="*/ 189059 h 610151"/>
              <a:gd name="connsiteX23" fmla="*/ 1370299 w 2019760"/>
              <a:gd name="connsiteY23" fmla="*/ 104546 h 610151"/>
              <a:gd name="connsiteX24" fmla="*/ 1298560 w 2019760"/>
              <a:gd name="connsiteY24" fmla="*/ 207750 h 610151"/>
              <a:gd name="connsiteX25" fmla="*/ 1278652 w 2019760"/>
              <a:gd name="connsiteY25" fmla="*/ 362710 h 610151"/>
              <a:gd name="connsiteX26" fmla="*/ 1277126 w 2019760"/>
              <a:gd name="connsiteY26" fmla="*/ 362883 h 610151"/>
              <a:gd name="connsiteX27" fmla="*/ 1209716 w 2019760"/>
              <a:gd name="connsiteY27" fmla="*/ 174321 h 610151"/>
              <a:gd name="connsiteX28" fmla="*/ 1127355 w 2019760"/>
              <a:gd name="connsiteY28" fmla="*/ 134272 h 610151"/>
              <a:gd name="connsiteX29" fmla="*/ 1093412 w 2019760"/>
              <a:gd name="connsiteY29" fmla="*/ 162596 h 610151"/>
              <a:gd name="connsiteX30" fmla="*/ 836910 w 2019760"/>
              <a:gd name="connsiteY30" fmla="*/ 94970 h 610151"/>
              <a:gd name="connsiteX31" fmla="*/ 730178 w 2019760"/>
              <a:gd name="connsiteY31" fmla="*/ 231834 h 610151"/>
              <a:gd name="connsiteX32" fmla="*/ 623295 w 2019760"/>
              <a:gd name="connsiteY32" fmla="*/ 153538 h 610151"/>
              <a:gd name="connsiteX33" fmla="*/ 516964 w 2019760"/>
              <a:gd name="connsiteY33" fmla="*/ 187678 h 610151"/>
              <a:gd name="connsiteX34" fmla="*/ 515591 w 2019760"/>
              <a:gd name="connsiteY34" fmla="*/ 187562 h 610151"/>
              <a:gd name="connsiteX35" fmla="*/ 525507 w 2019760"/>
              <a:gd name="connsiteY35" fmla="*/ 73094 h 610151"/>
              <a:gd name="connsiteX36" fmla="*/ 465724 w 2019760"/>
              <a:gd name="connsiteY36" fmla="*/ 306 h 610151"/>
              <a:gd name="connsiteX37" fmla="*/ 394214 w 2019760"/>
              <a:gd name="connsiteY37" fmla="*/ 61138 h 610151"/>
              <a:gd name="connsiteX38" fmla="*/ 370606 w 2019760"/>
              <a:gd name="connsiteY38" fmla="*/ 333810 h 610151"/>
              <a:gd name="connsiteX39" fmla="*/ 320359 w 2019760"/>
              <a:gd name="connsiteY39" fmla="*/ 318918 h 610151"/>
              <a:gd name="connsiteX40" fmla="*/ 223410 w 2019760"/>
              <a:gd name="connsiteY40" fmla="*/ 389538 h 610151"/>
              <a:gd name="connsiteX41" fmla="*/ 131362 w 2019760"/>
              <a:gd name="connsiteY41" fmla="*/ 311300 h 610151"/>
              <a:gd name="connsiteX42" fmla="*/ 186244 w 2019760"/>
              <a:gd name="connsiteY42" fmla="*/ 204085 h 610151"/>
              <a:gd name="connsiteX43" fmla="*/ 301709 w 2019760"/>
              <a:gd name="connsiteY43" fmla="*/ 238013 h 610151"/>
              <a:gd name="connsiteX44" fmla="*/ 342193 w 2019760"/>
              <a:gd name="connsiteY44" fmla="*/ 171807 h 610151"/>
              <a:gd name="connsiteX45" fmla="*/ 165801 w 2019760"/>
              <a:gd name="connsiteY45" fmla="*/ 102032 h 610151"/>
              <a:gd name="connsiteX46" fmla="*/ 4608 w 2019760"/>
              <a:gd name="connsiteY46" fmla="*/ 353787 h 610151"/>
              <a:gd name="connsiteX47" fmla="*/ 246389 w 2019760"/>
              <a:gd name="connsiteY47" fmla="*/ 506213 h 610151"/>
              <a:gd name="connsiteX48" fmla="*/ 361682 w 2019760"/>
              <a:gd name="connsiteY48" fmla="*/ 436899 h 610151"/>
              <a:gd name="connsiteX49" fmla="*/ 360385 w 2019760"/>
              <a:gd name="connsiteY49" fmla="*/ 451733 h 610151"/>
              <a:gd name="connsiteX50" fmla="*/ 420168 w 2019760"/>
              <a:gd name="connsiteY50" fmla="*/ 524521 h 610151"/>
              <a:gd name="connsiteX51" fmla="*/ 491678 w 2019760"/>
              <a:gd name="connsiteY51" fmla="*/ 463688 h 610151"/>
              <a:gd name="connsiteX52" fmla="*/ 505160 w 2019760"/>
              <a:gd name="connsiteY52" fmla="*/ 307999 h 610151"/>
              <a:gd name="connsiteX53" fmla="*/ 562521 w 2019760"/>
              <a:gd name="connsiteY53" fmla="*/ 250755 h 610151"/>
              <a:gd name="connsiteX54" fmla="*/ 609241 w 2019760"/>
              <a:gd name="connsiteY54" fmla="*/ 317498 h 610151"/>
              <a:gd name="connsiteX55" fmla="*/ 595778 w 2019760"/>
              <a:gd name="connsiteY55" fmla="*/ 473187 h 610151"/>
              <a:gd name="connsiteX56" fmla="*/ 655560 w 2019760"/>
              <a:gd name="connsiteY56" fmla="*/ 545994 h 610151"/>
              <a:gd name="connsiteX57" fmla="*/ 727070 w 2019760"/>
              <a:gd name="connsiteY57" fmla="*/ 485162 h 610151"/>
              <a:gd name="connsiteX58" fmla="*/ 738969 w 2019760"/>
              <a:gd name="connsiteY58" fmla="*/ 347569 h 610151"/>
              <a:gd name="connsiteX59" fmla="*/ 747760 w 2019760"/>
              <a:gd name="connsiteY59" fmla="*/ 370022 h 610151"/>
              <a:gd name="connsiteX60" fmla="*/ 1018488 w 2019760"/>
              <a:gd name="connsiteY60" fmla="*/ 462863 h 610151"/>
              <a:gd name="connsiteX61" fmla="*/ 1123313 w 2019760"/>
              <a:gd name="connsiteY61" fmla="*/ 377160 h 610151"/>
              <a:gd name="connsiteX62" fmla="*/ 1140361 w 2019760"/>
              <a:gd name="connsiteY62" fmla="*/ 341313 h 610151"/>
              <a:gd name="connsiteX63" fmla="*/ 1161242 w 2019760"/>
              <a:gd name="connsiteY63" fmla="*/ 388233 h 610151"/>
              <a:gd name="connsiteX64" fmla="*/ 1293297 w 2019760"/>
              <a:gd name="connsiteY64" fmla="*/ 503719 h 610151"/>
              <a:gd name="connsiteX65" fmla="*/ 1390379 w 2019760"/>
              <a:gd name="connsiteY65" fmla="*/ 296907 h 610151"/>
              <a:gd name="connsiteX66" fmla="*/ 1391142 w 2019760"/>
              <a:gd name="connsiteY66" fmla="*/ 296831 h 610151"/>
              <a:gd name="connsiteX67" fmla="*/ 1391905 w 2019760"/>
              <a:gd name="connsiteY67" fmla="*/ 296735 h 610151"/>
              <a:gd name="connsiteX68" fmla="*/ 1530882 w 2019760"/>
              <a:gd name="connsiteY68" fmla="*/ 476603 h 610151"/>
              <a:gd name="connsiteX69" fmla="*/ 1635001 w 2019760"/>
              <a:gd name="connsiteY69" fmla="*/ 334155 h 610151"/>
              <a:gd name="connsiteX70" fmla="*/ 1659905 w 2019760"/>
              <a:gd name="connsiteY70" fmla="*/ 204354 h 610151"/>
              <a:gd name="connsiteX71" fmla="*/ 1675733 w 2019760"/>
              <a:gd name="connsiteY71" fmla="*/ 256858 h 610151"/>
              <a:gd name="connsiteX72" fmla="*/ 1729757 w 2019760"/>
              <a:gd name="connsiteY72" fmla="*/ 479079 h 610151"/>
              <a:gd name="connsiteX73" fmla="*/ 1655253 w 2019760"/>
              <a:gd name="connsiteY73" fmla="*/ 454458 h 610151"/>
              <a:gd name="connsiteX74" fmla="*/ 1611260 w 2019760"/>
              <a:gd name="connsiteY74" fmla="*/ 523868 h 610151"/>
              <a:gd name="connsiteX75" fmla="*/ 1793029 w 2019760"/>
              <a:gd name="connsiteY75" fmla="*/ 602816 h 610151"/>
              <a:gd name="connsiteX76" fmla="*/ 2015854 w 2019760"/>
              <a:gd name="connsiteY76" fmla="*/ 206964 h 610151"/>
              <a:gd name="connsiteX77" fmla="*/ 1974703 w 2019760"/>
              <a:gd name="connsiteY77" fmla="*/ 121971 h 61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2019760" h="610151">
                <a:moveTo>
                  <a:pt x="1034259" y="297387"/>
                </a:moveTo>
                <a:cubicBezTo>
                  <a:pt x="1021806" y="323812"/>
                  <a:pt x="1016638" y="350659"/>
                  <a:pt x="972912" y="368563"/>
                </a:cubicBezTo>
                <a:cubicBezTo>
                  <a:pt x="930235" y="386026"/>
                  <a:pt x="891238" y="360503"/>
                  <a:pt x="878309" y="336420"/>
                </a:cubicBezTo>
                <a:cubicBezTo>
                  <a:pt x="878309" y="336420"/>
                  <a:pt x="1019613" y="270713"/>
                  <a:pt x="1061261" y="245420"/>
                </a:cubicBezTo>
                <a:cubicBezTo>
                  <a:pt x="1073828" y="237783"/>
                  <a:pt x="1083477" y="228994"/>
                  <a:pt x="1089865" y="219092"/>
                </a:cubicBezTo>
                <a:cubicBezTo>
                  <a:pt x="1094976" y="232160"/>
                  <a:pt x="1101154" y="247608"/>
                  <a:pt x="1107981" y="264303"/>
                </a:cubicBezTo>
                <a:cubicBezTo>
                  <a:pt x="1080387" y="253615"/>
                  <a:pt x="1049609" y="264822"/>
                  <a:pt x="1034259" y="297387"/>
                </a:cubicBezTo>
                <a:moveTo>
                  <a:pt x="881894" y="170982"/>
                </a:moveTo>
                <a:cubicBezTo>
                  <a:pt x="940247" y="143195"/>
                  <a:pt x="972760" y="200266"/>
                  <a:pt x="972760" y="200266"/>
                </a:cubicBezTo>
                <a:lnTo>
                  <a:pt x="844633" y="261252"/>
                </a:lnTo>
                <a:cubicBezTo>
                  <a:pt x="844633" y="261252"/>
                  <a:pt x="823542" y="198750"/>
                  <a:pt x="881894" y="170982"/>
                </a:cubicBezTo>
                <a:moveTo>
                  <a:pt x="1974684" y="121971"/>
                </a:moveTo>
                <a:cubicBezTo>
                  <a:pt x="1937975" y="109536"/>
                  <a:pt x="1903517" y="130242"/>
                  <a:pt x="1892418" y="164956"/>
                </a:cubicBezTo>
                <a:lnTo>
                  <a:pt x="1830595" y="358335"/>
                </a:lnTo>
                <a:lnTo>
                  <a:pt x="1829051" y="358258"/>
                </a:lnTo>
                <a:cubicBezTo>
                  <a:pt x="1809409" y="274743"/>
                  <a:pt x="1782579" y="160408"/>
                  <a:pt x="1782579" y="160408"/>
                </a:cubicBezTo>
                <a:cubicBezTo>
                  <a:pt x="1774226" y="124907"/>
                  <a:pt x="1741503" y="101418"/>
                  <a:pt x="1703937" y="110783"/>
                </a:cubicBezTo>
                <a:cubicBezTo>
                  <a:pt x="1690108" y="114093"/>
                  <a:pt x="1677718" y="121822"/>
                  <a:pt x="1668620" y="132813"/>
                </a:cubicBezTo>
                <a:cubicBezTo>
                  <a:pt x="1664806" y="105218"/>
                  <a:pt x="1644154" y="82727"/>
                  <a:pt x="1613662" y="78774"/>
                </a:cubicBezTo>
                <a:cubicBezTo>
                  <a:pt x="1576038" y="73900"/>
                  <a:pt x="1546462" y="100670"/>
                  <a:pt x="1541885" y="136421"/>
                </a:cubicBezTo>
                <a:lnTo>
                  <a:pt x="1516485" y="335575"/>
                </a:lnTo>
                <a:lnTo>
                  <a:pt x="1514959" y="335729"/>
                </a:lnTo>
                <a:lnTo>
                  <a:pt x="1462366" y="189059"/>
                </a:lnTo>
                <a:cubicBezTo>
                  <a:pt x="1440970" y="129397"/>
                  <a:pt x="1423464" y="98482"/>
                  <a:pt x="1370299" y="104546"/>
                </a:cubicBezTo>
                <a:cubicBezTo>
                  <a:pt x="1317095" y="110629"/>
                  <a:pt x="1306665" y="144730"/>
                  <a:pt x="1298560" y="207750"/>
                </a:cubicBezTo>
                <a:lnTo>
                  <a:pt x="1278652" y="362710"/>
                </a:lnTo>
                <a:lnTo>
                  <a:pt x="1277126" y="362883"/>
                </a:lnTo>
                <a:lnTo>
                  <a:pt x="1209716" y="174321"/>
                </a:lnTo>
                <a:cubicBezTo>
                  <a:pt x="1197607" y="140489"/>
                  <a:pt x="1163015" y="121050"/>
                  <a:pt x="1127355" y="134272"/>
                </a:cubicBezTo>
                <a:cubicBezTo>
                  <a:pt x="1113069" y="139376"/>
                  <a:pt x="1101041" y="149412"/>
                  <a:pt x="1093412" y="162596"/>
                </a:cubicBezTo>
                <a:cubicBezTo>
                  <a:pt x="1066791" y="92552"/>
                  <a:pt x="963607" y="25195"/>
                  <a:pt x="836910" y="94970"/>
                </a:cubicBezTo>
                <a:cubicBezTo>
                  <a:pt x="770892" y="131336"/>
                  <a:pt x="740171" y="181460"/>
                  <a:pt x="730178" y="231834"/>
                </a:cubicBezTo>
                <a:cubicBezTo>
                  <a:pt x="711681" y="188541"/>
                  <a:pt x="673790" y="158144"/>
                  <a:pt x="623295" y="153538"/>
                </a:cubicBezTo>
                <a:cubicBezTo>
                  <a:pt x="555217" y="147321"/>
                  <a:pt x="516964" y="187678"/>
                  <a:pt x="516964" y="187678"/>
                </a:cubicBezTo>
                <a:lnTo>
                  <a:pt x="515591" y="187562"/>
                </a:lnTo>
                <a:lnTo>
                  <a:pt x="525507" y="73094"/>
                </a:lnTo>
                <a:cubicBezTo>
                  <a:pt x="528672" y="36345"/>
                  <a:pt x="504740" y="3856"/>
                  <a:pt x="465724" y="306"/>
                </a:cubicBezTo>
                <a:cubicBezTo>
                  <a:pt x="426689" y="-3264"/>
                  <a:pt x="397342" y="24869"/>
                  <a:pt x="394214" y="61138"/>
                </a:cubicBezTo>
                <a:lnTo>
                  <a:pt x="370606" y="333810"/>
                </a:lnTo>
                <a:cubicBezTo>
                  <a:pt x="358879" y="321106"/>
                  <a:pt x="341106" y="313603"/>
                  <a:pt x="320359" y="318918"/>
                </a:cubicBezTo>
                <a:cubicBezTo>
                  <a:pt x="278540" y="329204"/>
                  <a:pt x="267842" y="380154"/>
                  <a:pt x="223410" y="389538"/>
                </a:cubicBezTo>
                <a:cubicBezTo>
                  <a:pt x="172991" y="400188"/>
                  <a:pt x="141088" y="359832"/>
                  <a:pt x="131362" y="311300"/>
                </a:cubicBezTo>
                <a:cubicBezTo>
                  <a:pt x="123391" y="271442"/>
                  <a:pt x="130218" y="212721"/>
                  <a:pt x="186244" y="204085"/>
                </a:cubicBezTo>
                <a:cubicBezTo>
                  <a:pt x="235443" y="196486"/>
                  <a:pt x="246961" y="249105"/>
                  <a:pt x="301709" y="238013"/>
                </a:cubicBezTo>
                <a:cubicBezTo>
                  <a:pt x="334127" y="231431"/>
                  <a:pt x="349764" y="205256"/>
                  <a:pt x="342193" y="171807"/>
                </a:cubicBezTo>
                <a:cubicBezTo>
                  <a:pt x="330256" y="121107"/>
                  <a:pt x="251861" y="83878"/>
                  <a:pt x="165801" y="102032"/>
                </a:cubicBezTo>
                <a:cubicBezTo>
                  <a:pt x="55104" y="125406"/>
                  <a:pt x="-19744" y="226710"/>
                  <a:pt x="4608" y="353787"/>
                </a:cubicBezTo>
                <a:cubicBezTo>
                  <a:pt x="29780" y="485124"/>
                  <a:pt x="150718" y="527687"/>
                  <a:pt x="246389" y="506213"/>
                </a:cubicBezTo>
                <a:cubicBezTo>
                  <a:pt x="305637" y="492915"/>
                  <a:pt x="341316" y="465281"/>
                  <a:pt x="361682" y="436899"/>
                </a:cubicBezTo>
                <a:lnTo>
                  <a:pt x="360385" y="451733"/>
                </a:lnTo>
                <a:cubicBezTo>
                  <a:pt x="357220" y="488482"/>
                  <a:pt x="381152" y="520971"/>
                  <a:pt x="420168" y="524521"/>
                </a:cubicBezTo>
                <a:cubicBezTo>
                  <a:pt x="459203" y="528090"/>
                  <a:pt x="488550" y="499957"/>
                  <a:pt x="491678" y="463688"/>
                </a:cubicBezTo>
                <a:lnTo>
                  <a:pt x="505160" y="307999"/>
                </a:lnTo>
                <a:cubicBezTo>
                  <a:pt x="508821" y="264457"/>
                  <a:pt x="537521" y="248472"/>
                  <a:pt x="562521" y="250755"/>
                </a:cubicBezTo>
                <a:cubicBezTo>
                  <a:pt x="587501" y="253020"/>
                  <a:pt x="612578" y="277142"/>
                  <a:pt x="609241" y="317498"/>
                </a:cubicBezTo>
                <a:lnTo>
                  <a:pt x="595778" y="473187"/>
                </a:lnTo>
                <a:cubicBezTo>
                  <a:pt x="592593" y="509955"/>
                  <a:pt x="616544" y="542425"/>
                  <a:pt x="655560" y="545994"/>
                </a:cubicBezTo>
                <a:cubicBezTo>
                  <a:pt x="694576" y="549545"/>
                  <a:pt x="723924" y="521431"/>
                  <a:pt x="727070" y="485162"/>
                </a:cubicBezTo>
                <a:lnTo>
                  <a:pt x="738969" y="347569"/>
                </a:lnTo>
                <a:cubicBezTo>
                  <a:pt x="741639" y="355475"/>
                  <a:pt x="744576" y="362979"/>
                  <a:pt x="747760" y="370022"/>
                </a:cubicBezTo>
                <a:cubicBezTo>
                  <a:pt x="806055" y="498940"/>
                  <a:pt x="925430" y="507173"/>
                  <a:pt x="1018488" y="462863"/>
                </a:cubicBezTo>
                <a:cubicBezTo>
                  <a:pt x="1072588" y="437110"/>
                  <a:pt x="1104434" y="405869"/>
                  <a:pt x="1123313" y="377160"/>
                </a:cubicBezTo>
                <a:cubicBezTo>
                  <a:pt x="1131760" y="364303"/>
                  <a:pt x="1137233" y="352328"/>
                  <a:pt x="1140361" y="341313"/>
                </a:cubicBezTo>
                <a:cubicBezTo>
                  <a:pt x="1147378" y="357490"/>
                  <a:pt x="1154434" y="373399"/>
                  <a:pt x="1161242" y="388233"/>
                </a:cubicBezTo>
                <a:cubicBezTo>
                  <a:pt x="1206112" y="485910"/>
                  <a:pt x="1221749" y="509994"/>
                  <a:pt x="1293297" y="503719"/>
                </a:cubicBezTo>
                <a:cubicBezTo>
                  <a:pt x="1364426" y="493701"/>
                  <a:pt x="1371348" y="463803"/>
                  <a:pt x="1390379" y="296907"/>
                </a:cubicBezTo>
                <a:lnTo>
                  <a:pt x="1391142" y="296831"/>
                </a:lnTo>
                <a:lnTo>
                  <a:pt x="1391905" y="296735"/>
                </a:lnTo>
                <a:cubicBezTo>
                  <a:pt x="1446195" y="455264"/>
                  <a:pt x="1459353" y="482878"/>
                  <a:pt x="1530882" y="476603"/>
                </a:cubicBezTo>
                <a:cubicBezTo>
                  <a:pt x="1602011" y="466586"/>
                  <a:pt x="1612118" y="439566"/>
                  <a:pt x="1635001" y="334155"/>
                </a:cubicBezTo>
                <a:cubicBezTo>
                  <a:pt x="1644160" y="291060"/>
                  <a:pt x="1652463" y="247783"/>
                  <a:pt x="1659905" y="204354"/>
                </a:cubicBezTo>
                <a:lnTo>
                  <a:pt x="1675733" y="256858"/>
                </a:lnTo>
                <a:cubicBezTo>
                  <a:pt x="1713986" y="383128"/>
                  <a:pt x="1753670" y="466874"/>
                  <a:pt x="1729757" y="479079"/>
                </a:cubicBezTo>
                <a:cubicBezTo>
                  <a:pt x="1708494" y="489902"/>
                  <a:pt x="1696194" y="451867"/>
                  <a:pt x="1655253" y="454458"/>
                </a:cubicBezTo>
                <a:cubicBezTo>
                  <a:pt x="1627087" y="456242"/>
                  <a:pt x="1602182" y="486505"/>
                  <a:pt x="1611260" y="523868"/>
                </a:cubicBezTo>
                <a:cubicBezTo>
                  <a:pt x="1623788" y="575470"/>
                  <a:pt x="1702545" y="630277"/>
                  <a:pt x="1793029" y="602816"/>
                </a:cubicBezTo>
                <a:cubicBezTo>
                  <a:pt x="1884180" y="575144"/>
                  <a:pt x="1910801" y="499516"/>
                  <a:pt x="2015854" y="206964"/>
                </a:cubicBezTo>
                <a:cubicBezTo>
                  <a:pt x="2027925" y="172076"/>
                  <a:pt x="2011411" y="134425"/>
                  <a:pt x="1974703" y="121971"/>
                </a:cubicBezTo>
              </a:path>
            </a:pathLst>
          </a:custGeom>
          <a:solidFill>
            <a:schemeClr val="tx1"/>
          </a:solidFill>
          <a:ln w="19050" cap="flat">
            <a:noFill/>
            <a:prstDash val="solid"/>
            <a:miter/>
          </a:ln>
        </p:spPr>
        <p:txBody>
          <a:bodyPr rtlCol="0" anchor="ctr"/>
          <a:lstStyle/>
          <a:p>
            <a:pPr defTabSz="685800"/>
            <a:endParaRPr lang="en-US" sz="1350">
              <a:solidFill>
                <a:srgbClr val="191816"/>
              </a:solidFill>
              <a:latin typeface="Aptos" panose="02110004020202020204"/>
            </a:endParaRPr>
          </a:p>
        </p:txBody>
      </p:sp>
      <p:sp>
        <p:nvSpPr>
          <p:cNvPr id="6" name="Freeform 5">
            <a:extLst>
              <a:ext uri="{FF2B5EF4-FFF2-40B4-BE49-F238E27FC236}">
                <a16:creationId xmlns:a16="http://schemas.microsoft.com/office/drawing/2014/main" id="{03AF930E-46BC-C445-9AB3-69F2BCF0E9BC}"/>
              </a:ext>
            </a:extLst>
          </p:cNvPr>
          <p:cNvSpPr/>
          <p:nvPr/>
        </p:nvSpPr>
        <p:spPr>
          <a:xfrm>
            <a:off x="2928938" y="1700213"/>
            <a:ext cx="3286122" cy="1743075"/>
          </a:xfrm>
          <a:custGeom>
            <a:avLst/>
            <a:gdLst>
              <a:gd name="connsiteX0" fmla="*/ -730 w 4381496"/>
              <a:gd name="connsiteY0" fmla="*/ -418 h 2324100"/>
              <a:gd name="connsiteX1" fmla="*/ 4380768 w 4381496"/>
              <a:gd name="connsiteY1" fmla="*/ -418 h 2324100"/>
              <a:gd name="connsiteX2" fmla="*/ 4380768 w 4381496"/>
              <a:gd name="connsiteY2" fmla="*/ 2323683 h 2324100"/>
              <a:gd name="connsiteX3" fmla="*/ -730 w 4381496"/>
              <a:gd name="connsiteY3" fmla="*/ 2323683 h 2324100"/>
            </a:gdLst>
            <a:ahLst/>
            <a:cxnLst>
              <a:cxn ang="0">
                <a:pos x="connsiteX0" y="connsiteY0"/>
              </a:cxn>
              <a:cxn ang="0">
                <a:pos x="connsiteX1" y="connsiteY1"/>
              </a:cxn>
              <a:cxn ang="0">
                <a:pos x="connsiteX2" y="connsiteY2"/>
              </a:cxn>
              <a:cxn ang="0">
                <a:pos x="connsiteX3" y="connsiteY3"/>
              </a:cxn>
            </a:cxnLst>
            <a:rect l="l" t="t" r="r" b="b"/>
            <a:pathLst>
              <a:path w="4381496" h="2324100">
                <a:moveTo>
                  <a:pt x="-730" y="-418"/>
                </a:moveTo>
                <a:lnTo>
                  <a:pt x="4380768" y="-418"/>
                </a:lnTo>
                <a:lnTo>
                  <a:pt x="4380768" y="2323683"/>
                </a:lnTo>
                <a:lnTo>
                  <a:pt x="-730" y="2323683"/>
                </a:lnTo>
                <a:close/>
              </a:path>
            </a:pathLst>
          </a:custGeom>
          <a:noFill/>
          <a:ln w="2215" cap="flat">
            <a:noFill/>
            <a:prstDash val="solid"/>
            <a:round/>
          </a:ln>
        </p:spPr>
        <p:txBody>
          <a:bodyPr rtlCol="0" anchor="ctr"/>
          <a:lstStyle/>
          <a:p>
            <a:pPr defTabSz="685800"/>
            <a:endParaRPr lang="en-US" sz="1350">
              <a:solidFill>
                <a:srgbClr val="191816"/>
              </a:solidFill>
              <a:latin typeface="Aptos" panose="02110004020202020204"/>
            </a:endParaRPr>
          </a:p>
        </p:txBody>
      </p:sp>
      <p:grpSp>
        <p:nvGrpSpPr>
          <p:cNvPr id="14" name="Group 13">
            <a:extLst>
              <a:ext uri="{FF2B5EF4-FFF2-40B4-BE49-F238E27FC236}">
                <a16:creationId xmlns:a16="http://schemas.microsoft.com/office/drawing/2014/main" id="{2352376E-59F1-91ED-49F7-6A2E440A41F3}"/>
              </a:ext>
            </a:extLst>
          </p:cNvPr>
          <p:cNvGrpSpPr/>
          <p:nvPr/>
        </p:nvGrpSpPr>
        <p:grpSpPr>
          <a:xfrm>
            <a:off x="2852738" y="3876676"/>
            <a:ext cx="1876607" cy="995459"/>
            <a:chOff x="3904667" y="2266866"/>
            <a:chExt cx="4381718" cy="2324313"/>
          </a:xfrm>
          <a:solidFill>
            <a:schemeClr val="accent3"/>
          </a:solidFill>
        </p:grpSpPr>
        <p:sp>
          <p:nvSpPr>
            <p:cNvPr id="9" name="Freeform 8">
              <a:extLst>
                <a:ext uri="{FF2B5EF4-FFF2-40B4-BE49-F238E27FC236}">
                  <a16:creationId xmlns:a16="http://schemas.microsoft.com/office/drawing/2014/main" id="{5214878E-9136-E7D7-07C9-E85CC1F40708}"/>
                </a:ext>
              </a:extLst>
            </p:cNvPr>
            <p:cNvSpPr/>
            <p:nvPr/>
          </p:nvSpPr>
          <p:spPr>
            <a:xfrm>
              <a:off x="3904667" y="2266866"/>
              <a:ext cx="1482279" cy="1733845"/>
            </a:xfrm>
            <a:custGeom>
              <a:avLst/>
              <a:gdLst>
                <a:gd name="connsiteX0" fmla="*/ 1268778 w 1482279"/>
                <a:gd name="connsiteY0" fmla="*/ 857440 h 1733845"/>
                <a:gd name="connsiteX1" fmla="*/ 1199176 w 1482279"/>
                <a:gd name="connsiteY1" fmla="*/ 680975 h 1733845"/>
                <a:gd name="connsiteX2" fmla="*/ 1023097 w 1482279"/>
                <a:gd name="connsiteY2" fmla="*/ 522983 h 1733845"/>
                <a:gd name="connsiteX3" fmla="*/ 574732 w 1482279"/>
                <a:gd name="connsiteY3" fmla="*/ 272649 h 1733845"/>
                <a:gd name="connsiteX4" fmla="*/ 492842 w 1482279"/>
                <a:gd name="connsiteY4" fmla="*/ 795881 h 1733845"/>
                <a:gd name="connsiteX5" fmla="*/ 444733 w 1482279"/>
                <a:gd name="connsiteY5" fmla="*/ 1103668 h 1733845"/>
                <a:gd name="connsiteX6" fmla="*/ 380243 w 1482279"/>
                <a:gd name="connsiteY6" fmla="*/ 1487369 h 1733845"/>
                <a:gd name="connsiteX7" fmla="*/ 699619 w 1482279"/>
                <a:gd name="connsiteY7" fmla="*/ 1350918 h 1733845"/>
                <a:gd name="connsiteX8" fmla="*/ 957587 w 1482279"/>
                <a:gd name="connsiteY8" fmla="*/ 1214466 h 1733845"/>
                <a:gd name="connsiteX9" fmla="*/ 1180744 w 1482279"/>
                <a:gd name="connsiteY9" fmla="*/ 1052367 h 1733845"/>
                <a:gd name="connsiteX10" fmla="*/ 1268778 w 1482279"/>
                <a:gd name="connsiteY10" fmla="*/ 857440 h 1733845"/>
                <a:gd name="connsiteX11" fmla="*/ 1268778 w 1482279"/>
                <a:gd name="connsiteY11" fmla="*/ 461423 h 1733845"/>
                <a:gd name="connsiteX12" fmla="*/ 1481709 w 1482279"/>
                <a:gd name="connsiteY12" fmla="*/ 812297 h 1733845"/>
                <a:gd name="connsiteX13" fmla="*/ 1475565 w 1482279"/>
                <a:gd name="connsiteY13" fmla="*/ 869750 h 1733845"/>
                <a:gd name="connsiteX14" fmla="*/ 1350679 w 1482279"/>
                <a:gd name="connsiteY14" fmla="*/ 1093408 h 1733845"/>
                <a:gd name="connsiteX15" fmla="*/ 1098854 w 1482279"/>
                <a:gd name="connsiteY15" fmla="*/ 1288335 h 1733845"/>
                <a:gd name="connsiteX16" fmla="*/ 118182 w 1482279"/>
                <a:gd name="connsiteY16" fmla="*/ 1725388 h 1733845"/>
                <a:gd name="connsiteX17" fmla="*/ 64950 w 1482279"/>
                <a:gd name="connsiteY17" fmla="*/ 1733597 h 1733845"/>
                <a:gd name="connsiteX18" fmla="*/ 16840 w 1482279"/>
                <a:gd name="connsiteY18" fmla="*/ 1720259 h 1733845"/>
                <a:gd name="connsiteX19" fmla="*/ -571 w 1482279"/>
                <a:gd name="connsiteY19" fmla="*/ 1686403 h 1733845"/>
                <a:gd name="connsiteX20" fmla="*/ 18881 w 1482279"/>
                <a:gd name="connsiteY20" fmla="*/ 1644339 h 1733845"/>
                <a:gd name="connsiteX21" fmla="*/ 75186 w 1482279"/>
                <a:gd name="connsiteY21" fmla="*/ 1608432 h 1733845"/>
                <a:gd name="connsiteX22" fmla="*/ 163220 w 1482279"/>
                <a:gd name="connsiteY22" fmla="*/ 1573548 h 1733845"/>
                <a:gd name="connsiteX23" fmla="*/ 155035 w 1482279"/>
                <a:gd name="connsiteY23" fmla="*/ 1540720 h 1733845"/>
                <a:gd name="connsiteX24" fmla="*/ 253305 w 1482279"/>
                <a:gd name="connsiteY24" fmla="*/ 943619 h 1733845"/>
                <a:gd name="connsiteX25" fmla="*/ 376140 w 1482279"/>
                <a:gd name="connsiteY25" fmla="*/ 198779 h 1733845"/>
                <a:gd name="connsiteX26" fmla="*/ 378192 w 1482279"/>
                <a:gd name="connsiteY26" fmla="*/ 188520 h 1733845"/>
                <a:gd name="connsiteX27" fmla="*/ 238977 w 1482279"/>
                <a:gd name="connsiteY27" fmla="*/ 131068 h 1733845"/>
                <a:gd name="connsiteX28" fmla="*/ 210309 w 1482279"/>
                <a:gd name="connsiteY28" fmla="*/ 98240 h 1733845"/>
                <a:gd name="connsiteX29" fmla="*/ 266613 w 1482279"/>
                <a:gd name="connsiteY29" fmla="*/ 33607 h 1733845"/>
                <a:gd name="connsiteX30" fmla="*/ 372048 w 1482279"/>
                <a:gd name="connsiteY30" fmla="*/ -249 h 1733845"/>
                <a:gd name="connsiteX31" fmla="*/ 400716 w 1482279"/>
                <a:gd name="connsiteY31" fmla="*/ 3852 h 1733845"/>
                <a:gd name="connsiteX32" fmla="*/ 901283 w 1482279"/>
                <a:gd name="connsiteY32" fmla="*/ 225455 h 1733845"/>
                <a:gd name="connsiteX33" fmla="*/ 1268778 w 1482279"/>
                <a:gd name="connsiteY33" fmla="*/ 461423 h 1733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82279" h="1733845">
                  <a:moveTo>
                    <a:pt x="1268778" y="857440"/>
                  </a:moveTo>
                  <a:cubicBezTo>
                    <a:pt x="1268778" y="793146"/>
                    <a:pt x="1245577" y="734326"/>
                    <a:pt x="1199176" y="680975"/>
                  </a:cubicBezTo>
                  <a:cubicBezTo>
                    <a:pt x="1152764" y="627629"/>
                    <a:pt x="1094074" y="574962"/>
                    <a:pt x="1023097" y="522983"/>
                  </a:cubicBezTo>
                  <a:cubicBezTo>
                    <a:pt x="892077" y="429963"/>
                    <a:pt x="742615" y="346518"/>
                    <a:pt x="574732" y="272649"/>
                  </a:cubicBezTo>
                  <a:cubicBezTo>
                    <a:pt x="555624" y="388921"/>
                    <a:pt x="528331" y="563335"/>
                    <a:pt x="492842" y="795881"/>
                  </a:cubicBezTo>
                  <a:cubicBezTo>
                    <a:pt x="483293" y="857440"/>
                    <a:pt x="467246" y="960036"/>
                    <a:pt x="444733" y="1103668"/>
                  </a:cubicBezTo>
                  <a:cubicBezTo>
                    <a:pt x="422209" y="1247299"/>
                    <a:pt x="400716" y="1375198"/>
                    <a:pt x="380243" y="1487369"/>
                  </a:cubicBezTo>
                  <a:cubicBezTo>
                    <a:pt x="503078" y="1438125"/>
                    <a:pt x="609544" y="1392643"/>
                    <a:pt x="699619" y="1350918"/>
                  </a:cubicBezTo>
                  <a:cubicBezTo>
                    <a:pt x="789704" y="1309198"/>
                    <a:pt x="875697" y="1263716"/>
                    <a:pt x="957587" y="1214466"/>
                  </a:cubicBezTo>
                  <a:cubicBezTo>
                    <a:pt x="1047673" y="1162487"/>
                    <a:pt x="1122055" y="1108453"/>
                    <a:pt x="1180744" y="1052367"/>
                  </a:cubicBezTo>
                  <a:cubicBezTo>
                    <a:pt x="1239434" y="996282"/>
                    <a:pt x="1268778" y="931309"/>
                    <a:pt x="1268778" y="857440"/>
                  </a:cubicBezTo>
                  <a:close/>
                  <a:moveTo>
                    <a:pt x="1268778" y="461423"/>
                  </a:moveTo>
                  <a:cubicBezTo>
                    <a:pt x="1410732" y="573594"/>
                    <a:pt x="1481709" y="690551"/>
                    <a:pt x="1481709" y="812297"/>
                  </a:cubicBezTo>
                  <a:cubicBezTo>
                    <a:pt x="1481709" y="830081"/>
                    <a:pt x="1479658" y="849232"/>
                    <a:pt x="1475565" y="869750"/>
                  </a:cubicBezTo>
                  <a:cubicBezTo>
                    <a:pt x="1459185" y="953195"/>
                    <a:pt x="1417553" y="1027747"/>
                    <a:pt x="1350679" y="1093408"/>
                  </a:cubicBezTo>
                  <a:cubicBezTo>
                    <a:pt x="1283794" y="1159069"/>
                    <a:pt x="1199853" y="1224042"/>
                    <a:pt x="1098854" y="1288335"/>
                  </a:cubicBezTo>
                  <a:cubicBezTo>
                    <a:pt x="832701" y="1456592"/>
                    <a:pt x="505807" y="1602275"/>
                    <a:pt x="118182" y="1725388"/>
                  </a:cubicBezTo>
                  <a:cubicBezTo>
                    <a:pt x="100438" y="1730862"/>
                    <a:pt x="82694" y="1733597"/>
                    <a:pt x="64950" y="1733597"/>
                  </a:cubicBezTo>
                  <a:cubicBezTo>
                    <a:pt x="44477" y="1733597"/>
                    <a:pt x="28441" y="1729151"/>
                    <a:pt x="16840" y="1720259"/>
                  </a:cubicBezTo>
                  <a:cubicBezTo>
                    <a:pt x="5240" y="1711367"/>
                    <a:pt x="-571" y="1700085"/>
                    <a:pt x="-571" y="1686403"/>
                  </a:cubicBezTo>
                  <a:cubicBezTo>
                    <a:pt x="-571" y="1672726"/>
                    <a:pt x="5917" y="1658705"/>
                    <a:pt x="18881" y="1644339"/>
                  </a:cubicBezTo>
                  <a:cubicBezTo>
                    <a:pt x="31846" y="1629978"/>
                    <a:pt x="50621" y="1618008"/>
                    <a:pt x="75186" y="1608432"/>
                  </a:cubicBezTo>
                  <a:lnTo>
                    <a:pt x="163220" y="1573548"/>
                  </a:lnTo>
                  <a:cubicBezTo>
                    <a:pt x="153671" y="1563973"/>
                    <a:pt x="150932" y="1553030"/>
                    <a:pt x="155035" y="1540720"/>
                  </a:cubicBezTo>
                  <a:lnTo>
                    <a:pt x="253305" y="943619"/>
                  </a:lnTo>
                  <a:cubicBezTo>
                    <a:pt x="291522" y="694657"/>
                    <a:pt x="332467" y="446379"/>
                    <a:pt x="376140" y="198779"/>
                  </a:cubicBezTo>
                  <a:lnTo>
                    <a:pt x="378192" y="188520"/>
                  </a:lnTo>
                  <a:cubicBezTo>
                    <a:pt x="348160" y="174843"/>
                    <a:pt x="301758" y="155692"/>
                    <a:pt x="238977" y="131068"/>
                  </a:cubicBezTo>
                  <a:cubicBezTo>
                    <a:pt x="219868" y="122859"/>
                    <a:pt x="210309" y="111917"/>
                    <a:pt x="210309" y="98240"/>
                  </a:cubicBezTo>
                  <a:cubicBezTo>
                    <a:pt x="210309" y="77722"/>
                    <a:pt x="229074" y="56176"/>
                    <a:pt x="266613" y="33607"/>
                  </a:cubicBezTo>
                  <a:cubicBezTo>
                    <a:pt x="304143" y="11033"/>
                    <a:pt x="339288" y="-249"/>
                    <a:pt x="372048" y="-249"/>
                  </a:cubicBezTo>
                  <a:cubicBezTo>
                    <a:pt x="385700" y="-249"/>
                    <a:pt x="395249" y="1118"/>
                    <a:pt x="400716" y="3852"/>
                  </a:cubicBezTo>
                  <a:cubicBezTo>
                    <a:pt x="601349" y="85930"/>
                    <a:pt x="768211" y="159794"/>
                    <a:pt x="901283" y="225455"/>
                  </a:cubicBezTo>
                  <a:cubicBezTo>
                    <a:pt x="1034365" y="291116"/>
                    <a:pt x="1156867" y="369770"/>
                    <a:pt x="1268778" y="461423"/>
                  </a:cubicBezTo>
                  <a:close/>
                </a:path>
              </a:pathLst>
            </a:custGeom>
            <a:grpFill/>
            <a:ln w="170610" cap="flat">
              <a:noFill/>
              <a:prstDash val="solid"/>
              <a:round/>
            </a:ln>
          </p:spPr>
          <p:txBody>
            <a:bodyPr rtlCol="0" anchor="ctr"/>
            <a:lstStyle/>
            <a:p>
              <a:pPr defTabSz="685800"/>
              <a:endParaRPr lang="en-US" sz="1350">
                <a:solidFill>
                  <a:srgbClr val="191816"/>
                </a:solidFill>
                <a:latin typeface="Aptos" panose="02110004020202020204"/>
              </a:endParaRPr>
            </a:p>
          </p:txBody>
        </p:sp>
        <p:sp>
          <p:nvSpPr>
            <p:cNvPr id="10" name="Freeform 9">
              <a:extLst>
                <a:ext uri="{FF2B5EF4-FFF2-40B4-BE49-F238E27FC236}">
                  <a16:creationId xmlns:a16="http://schemas.microsoft.com/office/drawing/2014/main" id="{B2BC2E32-C809-C649-E6C5-0499EFE73608}"/>
                </a:ext>
              </a:extLst>
            </p:cNvPr>
            <p:cNvSpPr/>
            <p:nvPr/>
          </p:nvSpPr>
          <p:spPr>
            <a:xfrm>
              <a:off x="5329259" y="2653442"/>
              <a:ext cx="780473" cy="1162642"/>
            </a:xfrm>
            <a:custGeom>
              <a:avLst/>
              <a:gdLst>
                <a:gd name="connsiteX0" fmla="*/ 184017 w 780473"/>
                <a:gd name="connsiteY0" fmla="*/ 837074 h 1162642"/>
                <a:gd name="connsiteX1" fmla="*/ 180462 w 780473"/>
                <a:gd name="connsiteY1" fmla="*/ 867297 h 1162642"/>
                <a:gd name="connsiteX2" fmla="*/ 249643 w 780473"/>
                <a:gd name="connsiteY2" fmla="*/ 938408 h 1162642"/>
                <a:gd name="connsiteX3" fmla="*/ 348975 w 780473"/>
                <a:gd name="connsiteY3" fmla="*/ 915297 h 1162642"/>
                <a:gd name="connsiteX4" fmla="*/ 545871 w 780473"/>
                <a:gd name="connsiteY4" fmla="*/ 824632 h 1162642"/>
                <a:gd name="connsiteX5" fmla="*/ 553846 w 780473"/>
                <a:gd name="connsiteY5" fmla="*/ 738411 h 1162642"/>
                <a:gd name="connsiteX6" fmla="*/ 561831 w 780473"/>
                <a:gd name="connsiteY6" fmla="*/ 662856 h 1162642"/>
                <a:gd name="connsiteX7" fmla="*/ 574245 w 780473"/>
                <a:gd name="connsiteY7" fmla="*/ 540191 h 1162642"/>
                <a:gd name="connsiteX8" fmla="*/ 391550 w 780473"/>
                <a:gd name="connsiteY8" fmla="*/ 632633 h 1162642"/>
                <a:gd name="connsiteX9" fmla="*/ 249643 w 780473"/>
                <a:gd name="connsiteY9" fmla="*/ 729523 h 1162642"/>
                <a:gd name="connsiteX10" fmla="*/ 184017 w 780473"/>
                <a:gd name="connsiteY10" fmla="*/ 837074 h 1162642"/>
                <a:gd name="connsiteX11" fmla="*/ 645203 w 780473"/>
                <a:gd name="connsiteY11" fmla="*/ -240 h 1162642"/>
                <a:gd name="connsiteX12" fmla="*/ 752519 w 780473"/>
                <a:gd name="connsiteY12" fmla="*/ 39758 h 1162642"/>
                <a:gd name="connsiteX13" fmla="*/ 780009 w 780473"/>
                <a:gd name="connsiteY13" fmla="*/ 156202 h 1162642"/>
                <a:gd name="connsiteX14" fmla="*/ 778232 w 780473"/>
                <a:gd name="connsiteY14" fmla="*/ 205978 h 1162642"/>
                <a:gd name="connsiteX15" fmla="*/ 746303 w 780473"/>
                <a:gd name="connsiteY15" fmla="*/ 586414 h 1162642"/>
                <a:gd name="connsiteX16" fmla="*/ 733889 w 780473"/>
                <a:gd name="connsiteY16" fmla="*/ 705521 h 1162642"/>
                <a:gd name="connsiteX17" fmla="*/ 721475 w 780473"/>
                <a:gd name="connsiteY17" fmla="*/ 789074 h 1162642"/>
                <a:gd name="connsiteX18" fmla="*/ 740989 w 780473"/>
                <a:gd name="connsiteY18" fmla="*/ 817520 h 1162642"/>
                <a:gd name="connsiteX19" fmla="*/ 728566 w 780473"/>
                <a:gd name="connsiteY19" fmla="*/ 854851 h 1162642"/>
                <a:gd name="connsiteX20" fmla="*/ 721475 w 780473"/>
                <a:gd name="connsiteY20" fmla="*/ 863743 h 1162642"/>
                <a:gd name="connsiteX21" fmla="*/ 710829 w 780473"/>
                <a:gd name="connsiteY21" fmla="*/ 874408 h 1162642"/>
                <a:gd name="connsiteX22" fmla="*/ 698414 w 780473"/>
                <a:gd name="connsiteY22" fmla="*/ 1029073 h 1162642"/>
                <a:gd name="connsiteX23" fmla="*/ 723252 w 780473"/>
                <a:gd name="connsiteY23" fmla="*/ 1062850 h 1162642"/>
                <a:gd name="connsiteX24" fmla="*/ 678900 w 780473"/>
                <a:gd name="connsiteY24" fmla="*/ 1126850 h 1162642"/>
                <a:gd name="connsiteX25" fmla="*/ 650526 w 780473"/>
                <a:gd name="connsiteY25" fmla="*/ 1144626 h 1162642"/>
                <a:gd name="connsiteX26" fmla="*/ 615935 w 780473"/>
                <a:gd name="connsiteY26" fmla="*/ 1157068 h 1162642"/>
                <a:gd name="connsiteX27" fmla="*/ 572477 w 780473"/>
                <a:gd name="connsiteY27" fmla="*/ 1162403 h 1162642"/>
                <a:gd name="connsiteX28" fmla="*/ 512165 w 780473"/>
                <a:gd name="connsiteY28" fmla="*/ 1114403 h 1162642"/>
                <a:gd name="connsiteX29" fmla="*/ 526356 w 780473"/>
                <a:gd name="connsiteY29" fmla="*/ 965073 h 1162642"/>
                <a:gd name="connsiteX30" fmla="*/ 160957 w 780473"/>
                <a:gd name="connsiteY30" fmla="*/ 1078850 h 1162642"/>
                <a:gd name="connsiteX31" fmla="*/ -464 w 780473"/>
                <a:gd name="connsiteY31" fmla="*/ 904632 h 1162642"/>
                <a:gd name="connsiteX32" fmla="*/ 172487 w 780473"/>
                <a:gd name="connsiteY32" fmla="*/ 620191 h 1162642"/>
                <a:gd name="connsiteX33" fmla="*/ 586668 w 780473"/>
                <a:gd name="connsiteY33" fmla="*/ 408638 h 1162642"/>
                <a:gd name="connsiteX34" fmla="*/ 597305 w 780473"/>
                <a:gd name="connsiteY34" fmla="*/ 268197 h 1162642"/>
                <a:gd name="connsiteX35" fmla="*/ 599082 w 780473"/>
                <a:gd name="connsiteY35" fmla="*/ 232643 h 1162642"/>
                <a:gd name="connsiteX36" fmla="*/ 600860 w 780473"/>
                <a:gd name="connsiteY36" fmla="*/ 184643 h 1162642"/>
                <a:gd name="connsiteX37" fmla="*/ 595537 w 780473"/>
                <a:gd name="connsiteY37" fmla="*/ 140202 h 1162642"/>
                <a:gd name="connsiteX38" fmla="*/ 590214 w 780473"/>
                <a:gd name="connsiteY38" fmla="*/ 133090 h 1162642"/>
                <a:gd name="connsiteX39" fmla="*/ 588436 w 780473"/>
                <a:gd name="connsiteY39" fmla="*/ 133090 h 1162642"/>
                <a:gd name="connsiteX40" fmla="*/ 489104 w 780473"/>
                <a:gd name="connsiteY40" fmla="*/ 205978 h 1162642"/>
                <a:gd name="connsiteX41" fmla="*/ 325915 w 780473"/>
                <a:gd name="connsiteY41" fmla="*/ 397973 h 1162642"/>
                <a:gd name="connsiteX42" fmla="*/ 278910 w 780473"/>
                <a:gd name="connsiteY42" fmla="*/ 429973 h 1162642"/>
                <a:gd name="connsiteX43" fmla="*/ 212391 w 780473"/>
                <a:gd name="connsiteY43" fmla="*/ 442415 h 1162642"/>
                <a:gd name="connsiteX44" fmla="*/ 170710 w 780473"/>
                <a:gd name="connsiteY44" fmla="*/ 433526 h 1162642"/>
                <a:gd name="connsiteX45" fmla="*/ 153857 w 780473"/>
                <a:gd name="connsiteY45" fmla="*/ 406861 h 1162642"/>
                <a:gd name="connsiteX46" fmla="*/ 168048 w 780473"/>
                <a:gd name="connsiteY46" fmla="*/ 369531 h 1162642"/>
                <a:gd name="connsiteX47" fmla="*/ 645203 w 780473"/>
                <a:gd name="connsiteY47" fmla="*/ -240 h 1162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780473" h="1162642">
                  <a:moveTo>
                    <a:pt x="184017" y="837074"/>
                  </a:moveTo>
                  <a:cubicBezTo>
                    <a:pt x="181653" y="851297"/>
                    <a:pt x="180462" y="861370"/>
                    <a:pt x="180462" y="867297"/>
                  </a:cubicBezTo>
                  <a:cubicBezTo>
                    <a:pt x="180462" y="914704"/>
                    <a:pt x="203523" y="938408"/>
                    <a:pt x="249643" y="938408"/>
                  </a:cubicBezTo>
                  <a:cubicBezTo>
                    <a:pt x="276844" y="938408"/>
                    <a:pt x="309955" y="930704"/>
                    <a:pt x="348975" y="915297"/>
                  </a:cubicBezTo>
                  <a:cubicBezTo>
                    <a:pt x="384449" y="901074"/>
                    <a:pt x="450084" y="870850"/>
                    <a:pt x="545871" y="824632"/>
                  </a:cubicBezTo>
                  <a:cubicBezTo>
                    <a:pt x="548234" y="795001"/>
                    <a:pt x="550896" y="766261"/>
                    <a:pt x="553846" y="738411"/>
                  </a:cubicBezTo>
                  <a:cubicBezTo>
                    <a:pt x="556805" y="710557"/>
                    <a:pt x="559467" y="685375"/>
                    <a:pt x="561831" y="662856"/>
                  </a:cubicBezTo>
                  <a:lnTo>
                    <a:pt x="574245" y="540191"/>
                  </a:lnTo>
                  <a:cubicBezTo>
                    <a:pt x="492659" y="579303"/>
                    <a:pt x="431752" y="610118"/>
                    <a:pt x="391550" y="632633"/>
                  </a:cubicBezTo>
                  <a:cubicBezTo>
                    <a:pt x="332420" y="667006"/>
                    <a:pt x="285117" y="699300"/>
                    <a:pt x="249643" y="729523"/>
                  </a:cubicBezTo>
                  <a:cubicBezTo>
                    <a:pt x="214168" y="759742"/>
                    <a:pt x="192290" y="795593"/>
                    <a:pt x="184017" y="837074"/>
                  </a:cubicBezTo>
                  <a:close/>
                  <a:moveTo>
                    <a:pt x="645203" y="-240"/>
                  </a:moveTo>
                  <a:cubicBezTo>
                    <a:pt x="698414" y="-240"/>
                    <a:pt x="734187" y="13093"/>
                    <a:pt x="752519" y="39758"/>
                  </a:cubicBezTo>
                  <a:cubicBezTo>
                    <a:pt x="770843" y="66423"/>
                    <a:pt x="780009" y="105236"/>
                    <a:pt x="780009" y="156202"/>
                  </a:cubicBezTo>
                  <a:lnTo>
                    <a:pt x="778232" y="205978"/>
                  </a:lnTo>
                  <a:cubicBezTo>
                    <a:pt x="773504" y="292493"/>
                    <a:pt x="762858" y="419308"/>
                    <a:pt x="746303" y="586414"/>
                  </a:cubicBezTo>
                  <a:cubicBezTo>
                    <a:pt x="742757" y="610118"/>
                    <a:pt x="738616" y="649822"/>
                    <a:pt x="733889" y="705521"/>
                  </a:cubicBezTo>
                  <a:cubicBezTo>
                    <a:pt x="729161" y="739894"/>
                    <a:pt x="725020" y="767744"/>
                    <a:pt x="721475" y="789074"/>
                  </a:cubicBezTo>
                  <a:cubicBezTo>
                    <a:pt x="734484" y="796186"/>
                    <a:pt x="740989" y="805666"/>
                    <a:pt x="740989" y="817520"/>
                  </a:cubicBezTo>
                  <a:cubicBezTo>
                    <a:pt x="740989" y="825816"/>
                    <a:pt x="736848" y="838258"/>
                    <a:pt x="728566" y="854851"/>
                  </a:cubicBezTo>
                  <a:lnTo>
                    <a:pt x="721475" y="863743"/>
                  </a:lnTo>
                  <a:lnTo>
                    <a:pt x="710829" y="874408"/>
                  </a:lnTo>
                  <a:cubicBezTo>
                    <a:pt x="702555" y="934850"/>
                    <a:pt x="698414" y="986404"/>
                    <a:pt x="698414" y="1029073"/>
                  </a:cubicBezTo>
                  <a:cubicBezTo>
                    <a:pt x="714970" y="1038554"/>
                    <a:pt x="723252" y="1049811"/>
                    <a:pt x="723252" y="1062850"/>
                  </a:cubicBezTo>
                  <a:cubicBezTo>
                    <a:pt x="723252" y="1082995"/>
                    <a:pt x="708465" y="1104330"/>
                    <a:pt x="678900" y="1126850"/>
                  </a:cubicBezTo>
                  <a:cubicBezTo>
                    <a:pt x="670627" y="1132772"/>
                    <a:pt x="661163" y="1138699"/>
                    <a:pt x="650526" y="1144626"/>
                  </a:cubicBezTo>
                  <a:cubicBezTo>
                    <a:pt x="642244" y="1149364"/>
                    <a:pt x="630713" y="1153515"/>
                    <a:pt x="615935" y="1157068"/>
                  </a:cubicBezTo>
                  <a:cubicBezTo>
                    <a:pt x="601148" y="1160626"/>
                    <a:pt x="586668" y="1162403"/>
                    <a:pt x="572477" y="1162403"/>
                  </a:cubicBezTo>
                  <a:cubicBezTo>
                    <a:pt x="528720" y="1162403"/>
                    <a:pt x="508619" y="1146403"/>
                    <a:pt x="512165" y="1114403"/>
                  </a:cubicBezTo>
                  <a:lnTo>
                    <a:pt x="526356" y="965073"/>
                  </a:lnTo>
                  <a:cubicBezTo>
                    <a:pt x="367894" y="1040923"/>
                    <a:pt x="246097" y="1078850"/>
                    <a:pt x="160957" y="1078850"/>
                  </a:cubicBezTo>
                  <a:cubicBezTo>
                    <a:pt x="53343" y="1078850"/>
                    <a:pt x="-464" y="1020777"/>
                    <a:pt x="-464" y="904632"/>
                  </a:cubicBezTo>
                  <a:cubicBezTo>
                    <a:pt x="-464" y="793224"/>
                    <a:pt x="57186" y="698409"/>
                    <a:pt x="172487" y="620191"/>
                  </a:cubicBezTo>
                  <a:cubicBezTo>
                    <a:pt x="287779" y="541968"/>
                    <a:pt x="425842" y="471453"/>
                    <a:pt x="586668" y="408638"/>
                  </a:cubicBezTo>
                  <a:cubicBezTo>
                    <a:pt x="591396" y="362419"/>
                    <a:pt x="594941" y="315604"/>
                    <a:pt x="597305" y="268197"/>
                  </a:cubicBezTo>
                  <a:cubicBezTo>
                    <a:pt x="597305" y="258716"/>
                    <a:pt x="597900" y="246866"/>
                    <a:pt x="599082" y="232643"/>
                  </a:cubicBezTo>
                  <a:cubicBezTo>
                    <a:pt x="600264" y="218420"/>
                    <a:pt x="600860" y="202420"/>
                    <a:pt x="600860" y="184643"/>
                  </a:cubicBezTo>
                  <a:cubicBezTo>
                    <a:pt x="600860" y="162124"/>
                    <a:pt x="599082" y="147313"/>
                    <a:pt x="595537" y="140202"/>
                  </a:cubicBezTo>
                  <a:lnTo>
                    <a:pt x="590214" y="133090"/>
                  </a:lnTo>
                  <a:lnTo>
                    <a:pt x="588436" y="133090"/>
                  </a:lnTo>
                  <a:cubicBezTo>
                    <a:pt x="570699" y="133090"/>
                    <a:pt x="537589" y="157386"/>
                    <a:pt x="489104" y="205978"/>
                  </a:cubicBezTo>
                  <a:cubicBezTo>
                    <a:pt x="445357" y="248643"/>
                    <a:pt x="390954" y="312643"/>
                    <a:pt x="325915" y="397973"/>
                  </a:cubicBezTo>
                  <a:cubicBezTo>
                    <a:pt x="316460" y="411012"/>
                    <a:pt x="300789" y="421677"/>
                    <a:pt x="278910" y="429973"/>
                  </a:cubicBezTo>
                  <a:cubicBezTo>
                    <a:pt x="257032" y="438269"/>
                    <a:pt x="234865" y="442415"/>
                    <a:pt x="212391" y="442415"/>
                  </a:cubicBezTo>
                  <a:cubicBezTo>
                    <a:pt x="195836" y="442415"/>
                    <a:pt x="181942" y="439453"/>
                    <a:pt x="170710" y="433526"/>
                  </a:cubicBezTo>
                  <a:cubicBezTo>
                    <a:pt x="159477" y="427604"/>
                    <a:pt x="153857" y="418711"/>
                    <a:pt x="153857" y="406861"/>
                  </a:cubicBezTo>
                  <a:cubicBezTo>
                    <a:pt x="153857" y="397381"/>
                    <a:pt x="158593" y="384934"/>
                    <a:pt x="168048" y="369531"/>
                  </a:cubicBezTo>
                  <a:cubicBezTo>
                    <a:pt x="331238" y="123017"/>
                    <a:pt x="490286" y="-240"/>
                    <a:pt x="645203" y="-240"/>
                  </a:cubicBezTo>
                  <a:close/>
                </a:path>
              </a:pathLst>
            </a:custGeom>
            <a:grpFill/>
            <a:ln w="147815" cap="flat">
              <a:noFill/>
              <a:prstDash val="solid"/>
              <a:round/>
            </a:ln>
          </p:spPr>
          <p:txBody>
            <a:bodyPr rtlCol="0" anchor="ctr"/>
            <a:lstStyle/>
            <a:p>
              <a:pPr defTabSz="685800"/>
              <a:endParaRPr lang="en-US" sz="1350">
                <a:solidFill>
                  <a:srgbClr val="191816"/>
                </a:solidFill>
                <a:latin typeface="Aptos" panose="02110004020202020204"/>
              </a:endParaRPr>
            </a:p>
          </p:txBody>
        </p:sp>
        <p:sp>
          <p:nvSpPr>
            <p:cNvPr id="11" name="Freeform 10">
              <a:extLst>
                <a:ext uri="{FF2B5EF4-FFF2-40B4-BE49-F238E27FC236}">
                  <a16:creationId xmlns:a16="http://schemas.microsoft.com/office/drawing/2014/main" id="{9A9B0293-5087-379B-4347-7E33CDAC48CD}"/>
                </a:ext>
              </a:extLst>
            </p:cNvPr>
            <p:cNvSpPr/>
            <p:nvPr/>
          </p:nvSpPr>
          <p:spPr>
            <a:xfrm>
              <a:off x="6162269" y="2367225"/>
              <a:ext cx="367851" cy="1393748"/>
            </a:xfrm>
            <a:custGeom>
              <a:avLst/>
              <a:gdLst>
                <a:gd name="connsiteX0" fmla="*/ 344389 w 367851"/>
                <a:gd name="connsiteY0" fmla="*/ 5074 h 1393748"/>
                <a:gd name="connsiteX1" fmla="*/ 305369 w 367851"/>
                <a:gd name="connsiteY1" fmla="*/ -257 h 1393748"/>
                <a:gd name="connsiteX2" fmla="*/ 236188 w 367851"/>
                <a:gd name="connsiteY2" fmla="*/ 19297 h 1393748"/>
                <a:gd name="connsiteX3" fmla="*/ 191845 w 367851"/>
                <a:gd name="connsiteY3" fmla="*/ 61962 h 1393748"/>
                <a:gd name="connsiteX4" fmla="*/ 161694 w 367851"/>
                <a:gd name="connsiteY4" fmla="*/ 172185 h 1393748"/>
                <a:gd name="connsiteX5" fmla="*/ 161694 w 367851"/>
                <a:gd name="connsiteY5" fmla="*/ 177515 h 1393748"/>
                <a:gd name="connsiteX6" fmla="*/ 168785 w 367851"/>
                <a:gd name="connsiteY6" fmla="*/ 194406 h 1393748"/>
                <a:gd name="connsiteX7" fmla="*/ 184745 w 367851"/>
                <a:gd name="connsiteY7" fmla="*/ 205961 h 1393748"/>
                <a:gd name="connsiteX8" fmla="*/ 216674 w 367851"/>
                <a:gd name="connsiteY8" fmla="*/ 213073 h 1393748"/>
                <a:gd name="connsiteX9" fmla="*/ 284970 w 367851"/>
                <a:gd name="connsiteY9" fmla="*/ 196182 h 1393748"/>
                <a:gd name="connsiteX10" fmla="*/ 337298 w 367851"/>
                <a:gd name="connsiteY10" fmla="*/ 149073 h 1393748"/>
                <a:gd name="connsiteX11" fmla="*/ 367449 w 367851"/>
                <a:gd name="connsiteY11" fmla="*/ 42408 h 1393748"/>
                <a:gd name="connsiteX12" fmla="*/ 367449 w 367851"/>
                <a:gd name="connsiteY12" fmla="*/ 38855 h 1393748"/>
                <a:gd name="connsiteX13" fmla="*/ 360358 w 367851"/>
                <a:gd name="connsiteY13" fmla="*/ 20188 h 1393748"/>
                <a:gd name="connsiteX14" fmla="*/ 344389 w 367851"/>
                <a:gd name="connsiteY14" fmla="*/ 5074 h 1393748"/>
                <a:gd name="connsiteX15" fmla="*/ 275208 w 367851"/>
                <a:gd name="connsiteY15" fmla="*/ 717950 h 1393748"/>
                <a:gd name="connsiteX16" fmla="*/ 235304 w 367851"/>
                <a:gd name="connsiteY16" fmla="*/ 974836 h 1393748"/>
                <a:gd name="connsiteX17" fmla="*/ 186522 w 367851"/>
                <a:gd name="connsiteY17" fmla="*/ 1311716 h 1393748"/>
                <a:gd name="connsiteX18" fmla="*/ 139518 w 367851"/>
                <a:gd name="connsiteY18" fmla="*/ 1369495 h 1393748"/>
                <a:gd name="connsiteX19" fmla="*/ 55261 w 367851"/>
                <a:gd name="connsiteY19" fmla="*/ 1393492 h 1393748"/>
                <a:gd name="connsiteX20" fmla="*/ 11802 w 367851"/>
                <a:gd name="connsiteY20" fmla="*/ 1381937 h 1393748"/>
                <a:gd name="connsiteX21" fmla="*/ 272 w 367851"/>
                <a:gd name="connsiteY21" fmla="*/ 1347274 h 1393748"/>
                <a:gd name="connsiteX22" fmla="*/ 65014 w 367851"/>
                <a:gd name="connsiteY22" fmla="*/ 941059 h 1393748"/>
                <a:gd name="connsiteX23" fmla="*/ 113796 w 367851"/>
                <a:gd name="connsiteY23" fmla="*/ 614844 h 1393748"/>
                <a:gd name="connsiteX24" fmla="*/ 151048 w 367851"/>
                <a:gd name="connsiteY24" fmla="*/ 371291 h 1393748"/>
                <a:gd name="connsiteX25" fmla="*/ 199830 w 367851"/>
                <a:gd name="connsiteY25" fmla="*/ 316180 h 1393748"/>
                <a:gd name="connsiteX26" fmla="*/ 284086 w 367851"/>
                <a:gd name="connsiteY26" fmla="*/ 293068 h 1393748"/>
                <a:gd name="connsiteX27" fmla="*/ 323106 w 367851"/>
                <a:gd name="connsiteY27" fmla="*/ 303738 h 1393748"/>
                <a:gd name="connsiteX28" fmla="*/ 333752 w 367851"/>
                <a:gd name="connsiteY28" fmla="*/ 333956 h 1393748"/>
                <a:gd name="connsiteX29" fmla="*/ 275208 w 367851"/>
                <a:gd name="connsiteY29" fmla="*/ 717950 h 1393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67851" h="1393748">
                  <a:moveTo>
                    <a:pt x="344389" y="5074"/>
                  </a:moveTo>
                  <a:cubicBezTo>
                    <a:pt x="331379" y="1520"/>
                    <a:pt x="318378" y="-257"/>
                    <a:pt x="305369" y="-257"/>
                  </a:cubicBezTo>
                  <a:cubicBezTo>
                    <a:pt x="279349" y="-257"/>
                    <a:pt x="256289" y="6263"/>
                    <a:pt x="236188" y="19297"/>
                  </a:cubicBezTo>
                  <a:cubicBezTo>
                    <a:pt x="210178" y="33520"/>
                    <a:pt x="195391" y="47743"/>
                    <a:pt x="191845" y="61962"/>
                  </a:cubicBezTo>
                  <a:cubicBezTo>
                    <a:pt x="176472" y="117666"/>
                    <a:pt x="166421" y="154408"/>
                    <a:pt x="161694" y="172185"/>
                  </a:cubicBezTo>
                  <a:lnTo>
                    <a:pt x="161694" y="177515"/>
                  </a:lnTo>
                  <a:cubicBezTo>
                    <a:pt x="161694" y="183442"/>
                    <a:pt x="164057" y="189071"/>
                    <a:pt x="168785" y="194406"/>
                  </a:cubicBezTo>
                  <a:cubicBezTo>
                    <a:pt x="173512" y="199740"/>
                    <a:pt x="178835" y="203592"/>
                    <a:pt x="184745" y="205961"/>
                  </a:cubicBezTo>
                  <a:cubicBezTo>
                    <a:pt x="194209" y="210699"/>
                    <a:pt x="204855" y="213073"/>
                    <a:pt x="216674" y="213073"/>
                  </a:cubicBezTo>
                  <a:cubicBezTo>
                    <a:pt x="235602" y="213073"/>
                    <a:pt x="258364" y="207444"/>
                    <a:pt x="284970" y="196182"/>
                  </a:cubicBezTo>
                  <a:cubicBezTo>
                    <a:pt x="311576" y="184925"/>
                    <a:pt x="329015" y="169219"/>
                    <a:pt x="337298" y="149073"/>
                  </a:cubicBezTo>
                  <a:cubicBezTo>
                    <a:pt x="344389" y="128923"/>
                    <a:pt x="354439" y="93369"/>
                    <a:pt x="367449" y="42408"/>
                  </a:cubicBezTo>
                  <a:lnTo>
                    <a:pt x="367449" y="38855"/>
                  </a:lnTo>
                  <a:cubicBezTo>
                    <a:pt x="367449" y="32928"/>
                    <a:pt x="365085" y="26707"/>
                    <a:pt x="360358" y="20188"/>
                  </a:cubicBezTo>
                  <a:cubicBezTo>
                    <a:pt x="355621" y="13668"/>
                    <a:pt x="350307" y="8632"/>
                    <a:pt x="344389" y="5074"/>
                  </a:cubicBezTo>
                  <a:close/>
                  <a:moveTo>
                    <a:pt x="275208" y="717950"/>
                  </a:moveTo>
                  <a:cubicBezTo>
                    <a:pt x="268117" y="765358"/>
                    <a:pt x="254810" y="850986"/>
                    <a:pt x="235304" y="974836"/>
                  </a:cubicBezTo>
                  <a:cubicBezTo>
                    <a:pt x="215789" y="1098685"/>
                    <a:pt x="199532" y="1210978"/>
                    <a:pt x="186522" y="1311716"/>
                  </a:cubicBezTo>
                  <a:cubicBezTo>
                    <a:pt x="182977" y="1334235"/>
                    <a:pt x="167305" y="1353495"/>
                    <a:pt x="139518" y="1369495"/>
                  </a:cubicBezTo>
                  <a:cubicBezTo>
                    <a:pt x="111730" y="1385495"/>
                    <a:pt x="83644" y="1393492"/>
                    <a:pt x="55261" y="1393492"/>
                  </a:cubicBezTo>
                  <a:cubicBezTo>
                    <a:pt x="36342" y="1393492"/>
                    <a:pt x="21853" y="1389640"/>
                    <a:pt x="11802" y="1381937"/>
                  </a:cubicBezTo>
                  <a:cubicBezTo>
                    <a:pt x="1752" y="1374233"/>
                    <a:pt x="-2091" y="1362677"/>
                    <a:pt x="272" y="1347274"/>
                  </a:cubicBezTo>
                  <a:cubicBezTo>
                    <a:pt x="20373" y="1228755"/>
                    <a:pt x="41963" y="1093350"/>
                    <a:pt x="65014" y="941059"/>
                  </a:cubicBezTo>
                  <a:cubicBezTo>
                    <a:pt x="88074" y="788763"/>
                    <a:pt x="104341" y="680023"/>
                    <a:pt x="113796" y="614844"/>
                  </a:cubicBezTo>
                  <a:lnTo>
                    <a:pt x="151048" y="371291"/>
                  </a:lnTo>
                  <a:cubicBezTo>
                    <a:pt x="154593" y="349956"/>
                    <a:pt x="170851" y="331587"/>
                    <a:pt x="199830" y="316180"/>
                  </a:cubicBezTo>
                  <a:cubicBezTo>
                    <a:pt x="228799" y="300772"/>
                    <a:pt x="256885" y="293068"/>
                    <a:pt x="284086" y="293068"/>
                  </a:cubicBezTo>
                  <a:cubicBezTo>
                    <a:pt x="300641" y="293068"/>
                    <a:pt x="313642" y="296626"/>
                    <a:pt x="323106" y="303738"/>
                  </a:cubicBezTo>
                  <a:cubicBezTo>
                    <a:pt x="332561" y="310849"/>
                    <a:pt x="336116" y="320922"/>
                    <a:pt x="333752" y="333956"/>
                  </a:cubicBezTo>
                  <a:lnTo>
                    <a:pt x="275208" y="717950"/>
                  </a:lnTo>
                  <a:close/>
                </a:path>
              </a:pathLst>
            </a:custGeom>
            <a:grpFill/>
            <a:ln w="147815" cap="flat">
              <a:noFill/>
              <a:prstDash val="solid"/>
              <a:round/>
            </a:ln>
          </p:spPr>
          <p:txBody>
            <a:bodyPr rtlCol="0" anchor="ctr"/>
            <a:lstStyle/>
            <a:p>
              <a:pPr defTabSz="685800"/>
              <a:endParaRPr lang="en-US" sz="1350">
                <a:solidFill>
                  <a:srgbClr val="191816"/>
                </a:solidFill>
                <a:latin typeface="Aptos" panose="02110004020202020204"/>
              </a:endParaRPr>
            </a:p>
          </p:txBody>
        </p:sp>
        <p:sp>
          <p:nvSpPr>
            <p:cNvPr id="12" name="Freeform 11">
              <a:extLst>
                <a:ext uri="{FF2B5EF4-FFF2-40B4-BE49-F238E27FC236}">
                  <a16:creationId xmlns:a16="http://schemas.microsoft.com/office/drawing/2014/main" id="{0A1EAB04-8EB1-F802-7FFD-0BCD0502707B}"/>
                </a:ext>
              </a:extLst>
            </p:cNvPr>
            <p:cNvSpPr/>
            <p:nvPr/>
          </p:nvSpPr>
          <p:spPr>
            <a:xfrm>
              <a:off x="6499969" y="2624996"/>
              <a:ext cx="812393" cy="1116424"/>
            </a:xfrm>
            <a:custGeom>
              <a:avLst/>
              <a:gdLst>
                <a:gd name="connsiteX0" fmla="*/ 294103 w 812393"/>
                <a:gd name="connsiteY0" fmla="*/ 289526 h 1116424"/>
                <a:gd name="connsiteX1" fmla="*/ 328693 w 812393"/>
                <a:gd name="connsiteY1" fmla="*/ 408637 h 1116424"/>
                <a:gd name="connsiteX2" fmla="*/ 412940 w 812393"/>
                <a:gd name="connsiteY2" fmla="*/ 495744 h 1116424"/>
                <a:gd name="connsiteX3" fmla="*/ 547756 w 812393"/>
                <a:gd name="connsiteY3" fmla="*/ 579302 h 1116424"/>
                <a:gd name="connsiteX4" fmla="*/ 724244 w 812393"/>
                <a:gd name="connsiteY4" fmla="*/ 698409 h 1116424"/>
                <a:gd name="connsiteX5" fmla="*/ 804955 w 812393"/>
                <a:gd name="connsiteY5" fmla="*/ 831738 h 1116424"/>
                <a:gd name="connsiteX6" fmla="*/ 812046 w 812393"/>
                <a:gd name="connsiteY6" fmla="*/ 883292 h 1116424"/>
                <a:gd name="connsiteX7" fmla="*/ 680785 w 812393"/>
                <a:gd name="connsiteY7" fmla="*/ 1061959 h 1116424"/>
                <a:gd name="connsiteX8" fmla="*/ 382789 w 812393"/>
                <a:gd name="connsiteY8" fmla="*/ 1116179 h 1116424"/>
                <a:gd name="connsiteX9" fmla="*/ 267497 w 812393"/>
                <a:gd name="connsiteY9" fmla="*/ 1107291 h 1116424"/>
                <a:gd name="connsiteX10" fmla="*/ 145989 w 812393"/>
                <a:gd name="connsiteY10" fmla="*/ 1065512 h 1116424"/>
                <a:gd name="connsiteX11" fmla="*/ 41334 w 812393"/>
                <a:gd name="connsiteY11" fmla="*/ 989070 h 1116424"/>
                <a:gd name="connsiteX12" fmla="*/ -348 w 812393"/>
                <a:gd name="connsiteY12" fmla="*/ 895738 h 1116424"/>
                <a:gd name="connsiteX13" fmla="*/ 114944 w 812393"/>
                <a:gd name="connsiteY13" fmla="*/ 758850 h 1116424"/>
                <a:gd name="connsiteX14" fmla="*/ 177034 w 812393"/>
                <a:gd name="connsiteY14" fmla="*/ 742850 h 1116424"/>
                <a:gd name="connsiteX15" fmla="*/ 224038 w 812393"/>
                <a:gd name="connsiteY15" fmla="*/ 755297 h 1116424"/>
                <a:gd name="connsiteX16" fmla="*/ 242659 w 812393"/>
                <a:gd name="connsiteY16" fmla="*/ 785520 h 1116424"/>
                <a:gd name="connsiteX17" fmla="*/ 191216 w 812393"/>
                <a:gd name="connsiteY17" fmla="*/ 847738 h 1116424"/>
                <a:gd name="connsiteX18" fmla="*/ 180579 w 812393"/>
                <a:gd name="connsiteY18" fmla="*/ 863738 h 1116424"/>
                <a:gd name="connsiteX19" fmla="*/ 214276 w 812393"/>
                <a:gd name="connsiteY19" fmla="*/ 915292 h 1116424"/>
                <a:gd name="connsiteX20" fmla="*/ 267497 w 812393"/>
                <a:gd name="connsiteY20" fmla="*/ 956180 h 1116424"/>
                <a:gd name="connsiteX21" fmla="*/ 437778 w 812393"/>
                <a:gd name="connsiteY21" fmla="*/ 993515 h 1116424"/>
                <a:gd name="connsiteX22" fmla="*/ 487444 w 812393"/>
                <a:gd name="connsiteY22" fmla="*/ 995291 h 1116424"/>
                <a:gd name="connsiteX23" fmla="*/ 590322 w 812393"/>
                <a:gd name="connsiteY23" fmla="*/ 973957 h 1116424"/>
                <a:gd name="connsiteX24" fmla="*/ 624028 w 812393"/>
                <a:gd name="connsiteY24" fmla="*/ 895738 h 1116424"/>
                <a:gd name="connsiteX25" fmla="*/ 469707 w 812393"/>
                <a:gd name="connsiteY25" fmla="*/ 723297 h 1116424"/>
                <a:gd name="connsiteX26" fmla="*/ 402303 w 812393"/>
                <a:gd name="connsiteY26" fmla="*/ 680632 h 1116424"/>
                <a:gd name="connsiteX27" fmla="*/ 250644 w 812393"/>
                <a:gd name="connsiteY27" fmla="*/ 580188 h 1116424"/>
                <a:gd name="connsiteX28" fmla="*/ 148650 w 812393"/>
                <a:gd name="connsiteY28" fmla="*/ 475300 h 1116424"/>
                <a:gd name="connsiteX29" fmla="*/ 106076 w 812393"/>
                <a:gd name="connsiteY29" fmla="*/ 337526 h 1116424"/>
                <a:gd name="connsiteX30" fmla="*/ 123813 w 812393"/>
                <a:gd name="connsiteY30" fmla="*/ 241526 h 1116424"/>
                <a:gd name="connsiteX31" fmla="*/ 269265 w 812393"/>
                <a:gd name="connsiteY31" fmla="*/ 62864 h 1116424"/>
                <a:gd name="connsiteX32" fmla="*/ 498090 w 812393"/>
                <a:gd name="connsiteY32" fmla="*/ -245 h 1116424"/>
                <a:gd name="connsiteX33" fmla="*/ 710052 w 812393"/>
                <a:gd name="connsiteY33" fmla="*/ 63755 h 1116424"/>
                <a:gd name="connsiteX34" fmla="*/ 796086 w 812393"/>
                <a:gd name="connsiteY34" fmla="*/ 245084 h 1116424"/>
                <a:gd name="connsiteX35" fmla="*/ 785440 w 812393"/>
                <a:gd name="connsiteY35" fmla="*/ 325084 h 1116424"/>
                <a:gd name="connsiteX36" fmla="*/ 732228 w 812393"/>
                <a:gd name="connsiteY36" fmla="*/ 380191 h 1116424"/>
                <a:gd name="connsiteX37" fmla="*/ 645311 w 812393"/>
                <a:gd name="connsiteY37" fmla="*/ 403303 h 1116424"/>
                <a:gd name="connsiteX38" fmla="*/ 607175 w 812393"/>
                <a:gd name="connsiteY38" fmla="*/ 392637 h 1116424"/>
                <a:gd name="connsiteX39" fmla="*/ 600967 w 812393"/>
                <a:gd name="connsiteY39" fmla="*/ 362414 h 1116424"/>
                <a:gd name="connsiteX40" fmla="*/ 611613 w 812393"/>
                <a:gd name="connsiteY40" fmla="*/ 287750 h 1116424"/>
                <a:gd name="connsiteX41" fmla="*/ 581453 w 812393"/>
                <a:gd name="connsiteY41" fmla="*/ 188196 h 1116424"/>
                <a:gd name="connsiteX42" fmla="*/ 492767 w 812393"/>
                <a:gd name="connsiteY42" fmla="*/ 131308 h 1116424"/>
                <a:gd name="connsiteX43" fmla="*/ 444869 w 812393"/>
                <a:gd name="connsiteY43" fmla="*/ 124197 h 1116424"/>
                <a:gd name="connsiteX44" fmla="*/ 337562 w 812393"/>
                <a:gd name="connsiteY44" fmla="*/ 169529 h 1116424"/>
                <a:gd name="connsiteX45" fmla="*/ 294103 w 812393"/>
                <a:gd name="connsiteY45" fmla="*/ 289526 h 1116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812393" h="1116424">
                  <a:moveTo>
                    <a:pt x="294103" y="289526"/>
                  </a:moveTo>
                  <a:cubicBezTo>
                    <a:pt x="294103" y="334565"/>
                    <a:pt x="305633" y="374269"/>
                    <a:pt x="328693" y="408637"/>
                  </a:cubicBezTo>
                  <a:cubicBezTo>
                    <a:pt x="351744" y="443006"/>
                    <a:pt x="379830" y="472045"/>
                    <a:pt x="412940" y="495744"/>
                  </a:cubicBezTo>
                  <a:cubicBezTo>
                    <a:pt x="446051" y="519448"/>
                    <a:pt x="490990" y="547302"/>
                    <a:pt x="547756" y="579302"/>
                  </a:cubicBezTo>
                  <a:cubicBezTo>
                    <a:pt x="624614" y="623151"/>
                    <a:pt x="683446" y="662855"/>
                    <a:pt x="724244" y="698409"/>
                  </a:cubicBezTo>
                  <a:cubicBezTo>
                    <a:pt x="765041" y="733962"/>
                    <a:pt x="791945" y="778408"/>
                    <a:pt x="804955" y="831738"/>
                  </a:cubicBezTo>
                  <a:cubicBezTo>
                    <a:pt x="809682" y="855442"/>
                    <a:pt x="812046" y="872627"/>
                    <a:pt x="812046" y="883292"/>
                  </a:cubicBezTo>
                  <a:cubicBezTo>
                    <a:pt x="812046" y="966257"/>
                    <a:pt x="768298" y="1025808"/>
                    <a:pt x="680785" y="1061959"/>
                  </a:cubicBezTo>
                  <a:cubicBezTo>
                    <a:pt x="593281" y="1098104"/>
                    <a:pt x="493949" y="1116179"/>
                    <a:pt x="382789" y="1116179"/>
                  </a:cubicBezTo>
                  <a:cubicBezTo>
                    <a:pt x="339032" y="1116179"/>
                    <a:pt x="300608" y="1113214"/>
                    <a:pt x="267497" y="1107291"/>
                  </a:cubicBezTo>
                  <a:cubicBezTo>
                    <a:pt x="228468" y="1100179"/>
                    <a:pt x="187968" y="1086255"/>
                    <a:pt x="145989" y="1065512"/>
                  </a:cubicBezTo>
                  <a:cubicBezTo>
                    <a:pt x="104010" y="1044774"/>
                    <a:pt x="69122" y="1019289"/>
                    <a:pt x="41334" y="989070"/>
                  </a:cubicBezTo>
                  <a:cubicBezTo>
                    <a:pt x="13546" y="958847"/>
                    <a:pt x="-348" y="927738"/>
                    <a:pt x="-348" y="895738"/>
                  </a:cubicBezTo>
                  <a:cubicBezTo>
                    <a:pt x="-348" y="845962"/>
                    <a:pt x="38086" y="800331"/>
                    <a:pt x="114944" y="758850"/>
                  </a:cubicBezTo>
                  <a:cubicBezTo>
                    <a:pt x="136236" y="748185"/>
                    <a:pt x="156924" y="742850"/>
                    <a:pt x="177034" y="742850"/>
                  </a:cubicBezTo>
                  <a:cubicBezTo>
                    <a:pt x="195953" y="742850"/>
                    <a:pt x="211615" y="747001"/>
                    <a:pt x="224038" y="755297"/>
                  </a:cubicBezTo>
                  <a:cubicBezTo>
                    <a:pt x="236452" y="763593"/>
                    <a:pt x="242659" y="773666"/>
                    <a:pt x="242659" y="785520"/>
                  </a:cubicBezTo>
                  <a:cubicBezTo>
                    <a:pt x="242659" y="806850"/>
                    <a:pt x="225518" y="827593"/>
                    <a:pt x="191216" y="847738"/>
                  </a:cubicBezTo>
                  <a:cubicBezTo>
                    <a:pt x="184125" y="851296"/>
                    <a:pt x="180579" y="856627"/>
                    <a:pt x="180579" y="863738"/>
                  </a:cubicBezTo>
                  <a:cubicBezTo>
                    <a:pt x="180579" y="877961"/>
                    <a:pt x="191812" y="895146"/>
                    <a:pt x="214276" y="915292"/>
                  </a:cubicBezTo>
                  <a:cubicBezTo>
                    <a:pt x="236750" y="935442"/>
                    <a:pt x="254487" y="949068"/>
                    <a:pt x="267497" y="956180"/>
                  </a:cubicBezTo>
                  <a:cubicBezTo>
                    <a:pt x="302971" y="976330"/>
                    <a:pt x="359729" y="988772"/>
                    <a:pt x="437778" y="993515"/>
                  </a:cubicBezTo>
                  <a:cubicBezTo>
                    <a:pt x="447242" y="994699"/>
                    <a:pt x="463797" y="995291"/>
                    <a:pt x="487444" y="995291"/>
                  </a:cubicBezTo>
                  <a:cubicBezTo>
                    <a:pt x="530019" y="995291"/>
                    <a:pt x="564311" y="988180"/>
                    <a:pt x="590322" y="973957"/>
                  </a:cubicBezTo>
                  <a:cubicBezTo>
                    <a:pt x="616341" y="959738"/>
                    <a:pt x="627573" y="933665"/>
                    <a:pt x="624028" y="895738"/>
                  </a:cubicBezTo>
                  <a:cubicBezTo>
                    <a:pt x="619291" y="844777"/>
                    <a:pt x="567857" y="787297"/>
                    <a:pt x="469707" y="723297"/>
                  </a:cubicBezTo>
                  <a:lnTo>
                    <a:pt x="402303" y="680632"/>
                  </a:lnTo>
                  <a:cubicBezTo>
                    <a:pt x="340810" y="642705"/>
                    <a:pt x="290259" y="609227"/>
                    <a:pt x="250644" y="580188"/>
                  </a:cubicBezTo>
                  <a:cubicBezTo>
                    <a:pt x="211028" y="551154"/>
                    <a:pt x="177034" y="516188"/>
                    <a:pt x="148650" y="475300"/>
                  </a:cubicBezTo>
                  <a:cubicBezTo>
                    <a:pt x="120267" y="434412"/>
                    <a:pt x="106076" y="388487"/>
                    <a:pt x="106076" y="337526"/>
                  </a:cubicBezTo>
                  <a:cubicBezTo>
                    <a:pt x="106076" y="305526"/>
                    <a:pt x="111994" y="273526"/>
                    <a:pt x="123813" y="241526"/>
                  </a:cubicBezTo>
                  <a:cubicBezTo>
                    <a:pt x="149832" y="164493"/>
                    <a:pt x="198316" y="104937"/>
                    <a:pt x="269265" y="62864"/>
                  </a:cubicBezTo>
                  <a:cubicBezTo>
                    <a:pt x="340214" y="20791"/>
                    <a:pt x="416495" y="-245"/>
                    <a:pt x="498090" y="-245"/>
                  </a:cubicBezTo>
                  <a:cubicBezTo>
                    <a:pt x="582048" y="-245"/>
                    <a:pt x="652700" y="21090"/>
                    <a:pt x="710052" y="63755"/>
                  </a:cubicBezTo>
                  <a:cubicBezTo>
                    <a:pt x="767405" y="106420"/>
                    <a:pt x="796086" y="166862"/>
                    <a:pt x="796086" y="245084"/>
                  </a:cubicBezTo>
                  <a:cubicBezTo>
                    <a:pt x="796086" y="269973"/>
                    <a:pt x="792540" y="296638"/>
                    <a:pt x="785440" y="325084"/>
                  </a:cubicBezTo>
                  <a:cubicBezTo>
                    <a:pt x="780712" y="346414"/>
                    <a:pt x="762975" y="364783"/>
                    <a:pt x="732228" y="380191"/>
                  </a:cubicBezTo>
                  <a:cubicBezTo>
                    <a:pt x="701481" y="395599"/>
                    <a:pt x="672512" y="403303"/>
                    <a:pt x="645311" y="403303"/>
                  </a:cubicBezTo>
                  <a:cubicBezTo>
                    <a:pt x="628755" y="403303"/>
                    <a:pt x="616043" y="399749"/>
                    <a:pt x="607175" y="392637"/>
                  </a:cubicBezTo>
                  <a:cubicBezTo>
                    <a:pt x="598306" y="385526"/>
                    <a:pt x="596240" y="375453"/>
                    <a:pt x="600967" y="362414"/>
                  </a:cubicBezTo>
                  <a:cubicBezTo>
                    <a:pt x="608059" y="337526"/>
                    <a:pt x="611613" y="312638"/>
                    <a:pt x="611613" y="287750"/>
                  </a:cubicBezTo>
                  <a:cubicBezTo>
                    <a:pt x="611613" y="248638"/>
                    <a:pt x="601554" y="215454"/>
                    <a:pt x="581453" y="188196"/>
                  </a:cubicBezTo>
                  <a:cubicBezTo>
                    <a:pt x="561352" y="160939"/>
                    <a:pt x="531787" y="141973"/>
                    <a:pt x="492767" y="131308"/>
                  </a:cubicBezTo>
                  <a:cubicBezTo>
                    <a:pt x="471475" y="126570"/>
                    <a:pt x="455515" y="124197"/>
                    <a:pt x="444869" y="124197"/>
                  </a:cubicBezTo>
                  <a:cubicBezTo>
                    <a:pt x="402303" y="124197"/>
                    <a:pt x="366531" y="139310"/>
                    <a:pt x="337562" y="169529"/>
                  </a:cubicBezTo>
                  <a:cubicBezTo>
                    <a:pt x="308583" y="199752"/>
                    <a:pt x="294103" y="239750"/>
                    <a:pt x="294103" y="289526"/>
                  </a:cubicBezTo>
                  <a:close/>
                </a:path>
              </a:pathLst>
            </a:custGeom>
            <a:grpFill/>
            <a:ln w="147815" cap="flat">
              <a:noFill/>
              <a:prstDash val="solid"/>
              <a:round/>
            </a:ln>
          </p:spPr>
          <p:txBody>
            <a:bodyPr rtlCol="0" anchor="ctr"/>
            <a:lstStyle/>
            <a:p>
              <a:pPr defTabSz="685800"/>
              <a:endParaRPr lang="en-US" sz="1350">
                <a:solidFill>
                  <a:srgbClr val="191816"/>
                </a:solidFill>
                <a:latin typeface="Aptos" panose="02110004020202020204"/>
              </a:endParaRPr>
            </a:p>
          </p:txBody>
        </p:sp>
        <p:sp>
          <p:nvSpPr>
            <p:cNvPr id="13" name="Freeform 12">
              <a:extLst>
                <a:ext uri="{FF2B5EF4-FFF2-40B4-BE49-F238E27FC236}">
                  <a16:creationId xmlns:a16="http://schemas.microsoft.com/office/drawing/2014/main" id="{EBFB21E7-41C9-928D-5EDD-050AB1289C24}"/>
                </a:ext>
              </a:extLst>
            </p:cNvPr>
            <p:cNvSpPr/>
            <p:nvPr/>
          </p:nvSpPr>
          <p:spPr>
            <a:xfrm>
              <a:off x="7454269" y="2623219"/>
              <a:ext cx="832116" cy="1967960"/>
            </a:xfrm>
            <a:custGeom>
              <a:avLst/>
              <a:gdLst>
                <a:gd name="connsiteX0" fmla="*/ 207280 w 832116"/>
                <a:gd name="connsiteY0" fmla="*/ 1845093 h 1967960"/>
                <a:gd name="connsiteX1" fmla="*/ 201957 w 832116"/>
                <a:gd name="connsiteY1" fmla="*/ 1853981 h 1967960"/>
                <a:gd name="connsiteX2" fmla="*/ 207280 w 832116"/>
                <a:gd name="connsiteY2" fmla="*/ 1845093 h 1967960"/>
                <a:gd name="connsiteX3" fmla="*/ 645405 w 832116"/>
                <a:gd name="connsiteY3" fmla="*/ 83350 h 1967960"/>
                <a:gd name="connsiteX4" fmla="*/ 686203 w 832116"/>
                <a:gd name="connsiteY4" fmla="*/ 24685 h 1967960"/>
                <a:gd name="connsiteX5" fmla="*/ 771343 w 832116"/>
                <a:gd name="connsiteY5" fmla="*/ -203 h 1967960"/>
                <a:gd name="connsiteX6" fmla="*/ 814802 w 832116"/>
                <a:gd name="connsiteY6" fmla="*/ 11353 h 1967960"/>
                <a:gd name="connsiteX7" fmla="*/ 831655 w 832116"/>
                <a:gd name="connsiteY7" fmla="*/ 47797 h 1967960"/>
                <a:gd name="connsiteX8" fmla="*/ 820125 w 832116"/>
                <a:gd name="connsiteY8" fmla="*/ 224682 h 1967960"/>
                <a:gd name="connsiteX9" fmla="*/ 776666 w 832116"/>
                <a:gd name="connsiteY9" fmla="*/ 463786 h 1967960"/>
                <a:gd name="connsiteX10" fmla="*/ 757152 w 832116"/>
                <a:gd name="connsiteY10" fmla="*/ 558009 h 1967960"/>
                <a:gd name="connsiteX11" fmla="*/ 604608 w 832116"/>
                <a:gd name="connsiteY11" fmla="*/ 1244216 h 1967960"/>
                <a:gd name="connsiteX12" fmla="*/ 518583 w 832116"/>
                <a:gd name="connsiteY12" fmla="*/ 1556213 h 1967960"/>
                <a:gd name="connsiteX13" fmla="*/ 423681 w 832116"/>
                <a:gd name="connsiteY13" fmla="*/ 1789982 h 1967960"/>
                <a:gd name="connsiteX14" fmla="*/ 331449 w 832116"/>
                <a:gd name="connsiteY14" fmla="*/ 1913537 h 1967960"/>
                <a:gd name="connsiteX15" fmla="*/ 212603 w 832116"/>
                <a:gd name="connsiteY15" fmla="*/ 1967758 h 1967960"/>
                <a:gd name="connsiteX16" fmla="*/ 129231 w 832116"/>
                <a:gd name="connsiteY16" fmla="*/ 1937535 h 1967960"/>
                <a:gd name="connsiteX17" fmla="*/ 28130 w 832116"/>
                <a:gd name="connsiteY17" fmla="*/ 1597987 h 1967960"/>
                <a:gd name="connsiteX18" fmla="*/ 36999 w 832116"/>
                <a:gd name="connsiteY18" fmla="*/ 1393546 h 1967960"/>
                <a:gd name="connsiteX19" fmla="*/ 81342 w 832116"/>
                <a:gd name="connsiteY19" fmla="*/ 1334881 h 1967960"/>
                <a:gd name="connsiteX20" fmla="*/ 168260 w 832116"/>
                <a:gd name="connsiteY20" fmla="*/ 1309993 h 1967960"/>
                <a:gd name="connsiteX21" fmla="*/ 226794 w 832116"/>
                <a:gd name="connsiteY21" fmla="*/ 1356216 h 1967960"/>
                <a:gd name="connsiteX22" fmla="*/ 223240 w 832116"/>
                <a:gd name="connsiteY22" fmla="*/ 1480657 h 1967960"/>
                <a:gd name="connsiteX23" fmla="*/ 233886 w 832116"/>
                <a:gd name="connsiteY23" fmla="*/ 1670875 h 1967960"/>
                <a:gd name="connsiteX24" fmla="*/ 240093 w 832116"/>
                <a:gd name="connsiteY24" fmla="*/ 1706428 h 1967960"/>
                <a:gd name="connsiteX25" fmla="*/ 251623 w 832116"/>
                <a:gd name="connsiteY25" fmla="*/ 1750875 h 1967960"/>
                <a:gd name="connsiteX26" fmla="*/ 271138 w 832116"/>
                <a:gd name="connsiteY26" fmla="*/ 1709986 h 1967960"/>
                <a:gd name="connsiteX27" fmla="*/ 319026 w 832116"/>
                <a:gd name="connsiteY27" fmla="*/ 1594433 h 1967960"/>
                <a:gd name="connsiteX28" fmla="*/ 411267 w 832116"/>
                <a:gd name="connsiteY28" fmla="*/ 1279769 h 1967960"/>
                <a:gd name="connsiteX29" fmla="*/ 494630 w 832116"/>
                <a:gd name="connsiteY29" fmla="*/ 938445 h 1967960"/>
                <a:gd name="connsiteX30" fmla="*/ 283552 w 832116"/>
                <a:gd name="connsiteY30" fmla="*/ 1085998 h 1967960"/>
                <a:gd name="connsiteX31" fmla="*/ 198411 w 832116"/>
                <a:gd name="connsiteY31" fmla="*/ 1098440 h 1967960"/>
                <a:gd name="connsiteX32" fmla="*/ -253 w 832116"/>
                <a:gd name="connsiteY32" fmla="*/ 798003 h 1967960"/>
                <a:gd name="connsiteX33" fmla="*/ 116817 w 832116"/>
                <a:gd name="connsiteY33" fmla="*/ 179350 h 1967960"/>
                <a:gd name="connsiteX34" fmla="*/ 166483 w 832116"/>
                <a:gd name="connsiteY34" fmla="*/ 121571 h 1967960"/>
                <a:gd name="connsiteX35" fmla="*/ 244532 w 832116"/>
                <a:gd name="connsiteY35" fmla="*/ 95796 h 1967960"/>
                <a:gd name="connsiteX36" fmla="*/ 303066 w 832116"/>
                <a:gd name="connsiteY36" fmla="*/ 142015 h 1967960"/>
                <a:gd name="connsiteX37" fmla="*/ 290652 w 832116"/>
                <a:gd name="connsiteY37" fmla="*/ 202461 h 1967960"/>
                <a:gd name="connsiteX38" fmla="*/ 271138 w 832116"/>
                <a:gd name="connsiteY38" fmla="*/ 255791 h 1967960"/>
                <a:gd name="connsiteX39" fmla="*/ 232117 w 832116"/>
                <a:gd name="connsiteY39" fmla="*/ 415786 h 1967960"/>
                <a:gd name="connsiteX40" fmla="*/ 223240 w 832116"/>
                <a:gd name="connsiteY40" fmla="*/ 453121 h 1967960"/>
                <a:gd name="connsiteX41" fmla="*/ 187765 w 832116"/>
                <a:gd name="connsiteY41" fmla="*/ 618451 h 1967960"/>
                <a:gd name="connsiteX42" fmla="*/ 173574 w 832116"/>
                <a:gd name="connsiteY42" fmla="*/ 762450 h 1967960"/>
                <a:gd name="connsiteX43" fmla="*/ 228563 w 832116"/>
                <a:gd name="connsiteY43" fmla="*/ 938445 h 1967960"/>
                <a:gd name="connsiteX44" fmla="*/ 262269 w 832116"/>
                <a:gd name="connsiteY44" fmla="*/ 952668 h 1967960"/>
                <a:gd name="connsiteX45" fmla="*/ 377561 w 832116"/>
                <a:gd name="connsiteY45" fmla="*/ 850447 h 1967960"/>
                <a:gd name="connsiteX46" fmla="*/ 496407 w 832116"/>
                <a:gd name="connsiteY46" fmla="*/ 613116 h 1967960"/>
                <a:gd name="connsiteX47" fmla="*/ 591310 w 832116"/>
                <a:gd name="connsiteY47" fmla="*/ 377565 h 1967960"/>
                <a:gd name="connsiteX48" fmla="*/ 638314 w 832116"/>
                <a:gd name="connsiteY48" fmla="*/ 182903 h 1967960"/>
                <a:gd name="connsiteX49" fmla="*/ 645405 w 832116"/>
                <a:gd name="connsiteY49" fmla="*/ 83350 h 1967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832116" h="1967960">
                  <a:moveTo>
                    <a:pt x="207280" y="1845093"/>
                  </a:moveTo>
                  <a:cubicBezTo>
                    <a:pt x="202552" y="1847462"/>
                    <a:pt x="200775" y="1850428"/>
                    <a:pt x="201957" y="1853981"/>
                  </a:cubicBezTo>
                  <a:cubicBezTo>
                    <a:pt x="201957" y="1851612"/>
                    <a:pt x="203734" y="1848651"/>
                    <a:pt x="207280" y="1845093"/>
                  </a:cubicBezTo>
                  <a:close/>
                  <a:moveTo>
                    <a:pt x="645405" y="83350"/>
                  </a:moveTo>
                  <a:cubicBezTo>
                    <a:pt x="645405" y="60831"/>
                    <a:pt x="659011" y="41277"/>
                    <a:pt x="686203" y="24685"/>
                  </a:cubicBezTo>
                  <a:cubicBezTo>
                    <a:pt x="713404" y="8093"/>
                    <a:pt x="741787" y="-203"/>
                    <a:pt x="771343" y="-203"/>
                  </a:cubicBezTo>
                  <a:cubicBezTo>
                    <a:pt x="789081" y="-203"/>
                    <a:pt x="803570" y="3649"/>
                    <a:pt x="814802" y="11353"/>
                  </a:cubicBezTo>
                  <a:cubicBezTo>
                    <a:pt x="826035" y="19056"/>
                    <a:pt x="831655" y="31204"/>
                    <a:pt x="831655" y="47797"/>
                  </a:cubicBezTo>
                  <a:cubicBezTo>
                    <a:pt x="832837" y="108238"/>
                    <a:pt x="828994" y="167202"/>
                    <a:pt x="820125" y="224682"/>
                  </a:cubicBezTo>
                  <a:cubicBezTo>
                    <a:pt x="811257" y="282162"/>
                    <a:pt x="796767" y="361864"/>
                    <a:pt x="776666" y="463786"/>
                  </a:cubicBezTo>
                  <a:cubicBezTo>
                    <a:pt x="767211" y="506451"/>
                    <a:pt x="760706" y="537859"/>
                    <a:pt x="757152" y="558009"/>
                  </a:cubicBezTo>
                  <a:cubicBezTo>
                    <a:pt x="715768" y="780819"/>
                    <a:pt x="664920" y="1009556"/>
                    <a:pt x="604608" y="1244216"/>
                  </a:cubicBezTo>
                  <a:cubicBezTo>
                    <a:pt x="572679" y="1371031"/>
                    <a:pt x="544007" y="1475028"/>
                    <a:pt x="518583" y="1556213"/>
                  </a:cubicBezTo>
                  <a:cubicBezTo>
                    <a:pt x="493159" y="1637392"/>
                    <a:pt x="461519" y="1715317"/>
                    <a:pt x="423681" y="1789982"/>
                  </a:cubicBezTo>
                  <a:cubicBezTo>
                    <a:pt x="400035" y="1836205"/>
                    <a:pt x="369288" y="1877391"/>
                    <a:pt x="331449" y="1913537"/>
                  </a:cubicBezTo>
                  <a:cubicBezTo>
                    <a:pt x="293602" y="1949683"/>
                    <a:pt x="253987" y="1967758"/>
                    <a:pt x="212603" y="1967758"/>
                  </a:cubicBezTo>
                  <a:cubicBezTo>
                    <a:pt x="184220" y="1967758"/>
                    <a:pt x="156432" y="1957685"/>
                    <a:pt x="129231" y="1937535"/>
                  </a:cubicBezTo>
                  <a:cubicBezTo>
                    <a:pt x="61828" y="1885389"/>
                    <a:pt x="28130" y="1772205"/>
                    <a:pt x="28130" y="1597987"/>
                  </a:cubicBezTo>
                  <a:cubicBezTo>
                    <a:pt x="28130" y="1550579"/>
                    <a:pt x="31081" y="1482434"/>
                    <a:pt x="36999" y="1393546"/>
                  </a:cubicBezTo>
                  <a:cubicBezTo>
                    <a:pt x="38181" y="1371031"/>
                    <a:pt x="52959" y="1351473"/>
                    <a:pt x="81342" y="1334881"/>
                  </a:cubicBezTo>
                  <a:cubicBezTo>
                    <a:pt x="109725" y="1318289"/>
                    <a:pt x="138695" y="1309993"/>
                    <a:pt x="168260" y="1309993"/>
                  </a:cubicBezTo>
                  <a:cubicBezTo>
                    <a:pt x="208462" y="1309993"/>
                    <a:pt x="227976" y="1325400"/>
                    <a:pt x="226794" y="1356216"/>
                  </a:cubicBezTo>
                  <a:cubicBezTo>
                    <a:pt x="224431" y="1410730"/>
                    <a:pt x="223240" y="1452211"/>
                    <a:pt x="223240" y="1480657"/>
                  </a:cubicBezTo>
                  <a:cubicBezTo>
                    <a:pt x="223240" y="1545841"/>
                    <a:pt x="226794" y="1609244"/>
                    <a:pt x="233886" y="1670875"/>
                  </a:cubicBezTo>
                  <a:cubicBezTo>
                    <a:pt x="235068" y="1677987"/>
                    <a:pt x="237143" y="1689836"/>
                    <a:pt x="240093" y="1706428"/>
                  </a:cubicBezTo>
                  <a:cubicBezTo>
                    <a:pt x="243052" y="1723021"/>
                    <a:pt x="246895" y="1737836"/>
                    <a:pt x="251623" y="1750875"/>
                  </a:cubicBezTo>
                  <a:cubicBezTo>
                    <a:pt x="256350" y="1737836"/>
                    <a:pt x="262855" y="1724205"/>
                    <a:pt x="271138" y="1709986"/>
                  </a:cubicBezTo>
                  <a:cubicBezTo>
                    <a:pt x="295966" y="1655467"/>
                    <a:pt x="311935" y="1616948"/>
                    <a:pt x="319026" y="1594433"/>
                  </a:cubicBezTo>
                  <a:cubicBezTo>
                    <a:pt x="343864" y="1522138"/>
                    <a:pt x="374611" y="1417250"/>
                    <a:pt x="411267" y="1279769"/>
                  </a:cubicBezTo>
                  <a:cubicBezTo>
                    <a:pt x="444378" y="1152959"/>
                    <a:pt x="472165" y="1039183"/>
                    <a:pt x="494630" y="938445"/>
                  </a:cubicBezTo>
                  <a:cubicBezTo>
                    <a:pt x="429600" y="1017852"/>
                    <a:pt x="359237" y="1067037"/>
                    <a:pt x="283552" y="1085998"/>
                  </a:cubicBezTo>
                  <a:cubicBezTo>
                    <a:pt x="246895" y="1094294"/>
                    <a:pt x="218512" y="1098440"/>
                    <a:pt x="198411" y="1098440"/>
                  </a:cubicBezTo>
                  <a:cubicBezTo>
                    <a:pt x="65969" y="1098440"/>
                    <a:pt x="-253" y="998294"/>
                    <a:pt x="-253" y="798003"/>
                  </a:cubicBezTo>
                  <a:cubicBezTo>
                    <a:pt x="-253" y="646300"/>
                    <a:pt x="38767" y="440082"/>
                    <a:pt x="116817" y="179350"/>
                  </a:cubicBezTo>
                  <a:cubicBezTo>
                    <a:pt x="122726" y="158015"/>
                    <a:pt x="139281" y="138755"/>
                    <a:pt x="166483" y="121571"/>
                  </a:cubicBezTo>
                  <a:cubicBezTo>
                    <a:pt x="193684" y="104386"/>
                    <a:pt x="219694" y="95796"/>
                    <a:pt x="244532" y="95796"/>
                  </a:cubicBezTo>
                  <a:cubicBezTo>
                    <a:pt x="277642" y="95796"/>
                    <a:pt x="297148" y="111200"/>
                    <a:pt x="303066" y="142015"/>
                  </a:cubicBezTo>
                  <a:cubicBezTo>
                    <a:pt x="305430" y="155054"/>
                    <a:pt x="301289" y="175199"/>
                    <a:pt x="290652" y="202461"/>
                  </a:cubicBezTo>
                  <a:cubicBezTo>
                    <a:pt x="280006" y="229718"/>
                    <a:pt x="273501" y="247495"/>
                    <a:pt x="271138" y="255791"/>
                  </a:cubicBezTo>
                  <a:cubicBezTo>
                    <a:pt x="252218" y="326903"/>
                    <a:pt x="239209" y="380233"/>
                    <a:pt x="232117" y="415786"/>
                  </a:cubicBezTo>
                  <a:lnTo>
                    <a:pt x="223240" y="453121"/>
                  </a:lnTo>
                  <a:cubicBezTo>
                    <a:pt x="209057" y="513563"/>
                    <a:pt x="197229" y="568674"/>
                    <a:pt x="187765" y="618451"/>
                  </a:cubicBezTo>
                  <a:cubicBezTo>
                    <a:pt x="178310" y="668227"/>
                    <a:pt x="173574" y="716227"/>
                    <a:pt x="173574" y="762450"/>
                  </a:cubicBezTo>
                  <a:cubicBezTo>
                    <a:pt x="173574" y="846596"/>
                    <a:pt x="191906" y="905260"/>
                    <a:pt x="228563" y="938445"/>
                  </a:cubicBezTo>
                  <a:cubicBezTo>
                    <a:pt x="238027" y="947925"/>
                    <a:pt x="249259" y="952668"/>
                    <a:pt x="262269" y="952668"/>
                  </a:cubicBezTo>
                  <a:cubicBezTo>
                    <a:pt x="300107" y="952668"/>
                    <a:pt x="338541" y="918593"/>
                    <a:pt x="377561" y="850447"/>
                  </a:cubicBezTo>
                  <a:cubicBezTo>
                    <a:pt x="416590" y="782297"/>
                    <a:pt x="456205" y="703188"/>
                    <a:pt x="496407" y="613116"/>
                  </a:cubicBezTo>
                  <a:cubicBezTo>
                    <a:pt x="536618" y="520674"/>
                    <a:pt x="568249" y="442157"/>
                    <a:pt x="591310" y="377565"/>
                  </a:cubicBezTo>
                  <a:cubicBezTo>
                    <a:pt x="614370" y="312973"/>
                    <a:pt x="630032" y="248087"/>
                    <a:pt x="638314" y="182903"/>
                  </a:cubicBezTo>
                  <a:cubicBezTo>
                    <a:pt x="640678" y="159199"/>
                    <a:pt x="643042" y="126015"/>
                    <a:pt x="645405" y="83350"/>
                  </a:cubicBezTo>
                  <a:close/>
                </a:path>
              </a:pathLst>
            </a:custGeom>
            <a:grpFill/>
            <a:ln w="147815" cap="flat">
              <a:noFill/>
              <a:prstDash val="solid"/>
              <a:round/>
            </a:ln>
          </p:spPr>
          <p:txBody>
            <a:bodyPr rtlCol="0" anchor="ctr"/>
            <a:lstStyle/>
            <a:p>
              <a:pPr defTabSz="685800"/>
              <a:endParaRPr lang="en-US" sz="1350">
                <a:solidFill>
                  <a:srgbClr val="191816"/>
                </a:solidFill>
                <a:latin typeface="Aptos" panose="02110004020202020204"/>
              </a:endParaRPr>
            </a:p>
          </p:txBody>
        </p:sp>
      </p:grpSp>
    </p:spTree>
    <p:extLst>
      <p:ext uri="{BB962C8B-B14F-4D97-AF65-F5344CB8AC3E}">
        <p14:creationId xmlns:p14="http://schemas.microsoft.com/office/powerpoint/2010/main" val="2280842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54439-C402-7381-0EC8-38C4F7DBB2A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80BB677-4D5D-C310-4EFC-E016DBB9D313}"/>
              </a:ext>
            </a:extLst>
          </p:cNvPr>
          <p:cNvPicPr>
            <a:picLocks noChangeAspect="1"/>
          </p:cNvPicPr>
          <p:nvPr/>
        </p:nvPicPr>
        <p:blipFill>
          <a:blip r:embed="rId2"/>
          <a:stretch>
            <a:fillRect/>
          </a:stretch>
        </p:blipFill>
        <p:spPr>
          <a:xfrm>
            <a:off x="2429" y="0"/>
            <a:ext cx="9139141" cy="5143500"/>
          </a:xfrm>
          <a:prstGeom prst="rect">
            <a:avLst/>
          </a:prstGeom>
        </p:spPr>
      </p:pic>
    </p:spTree>
    <p:extLst>
      <p:ext uri="{BB962C8B-B14F-4D97-AF65-F5344CB8AC3E}">
        <p14:creationId xmlns:p14="http://schemas.microsoft.com/office/powerpoint/2010/main" val="1086448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70110-1D92-6E7F-4E12-A9DD73AD5AA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BB169CD-64CB-4BFB-FCB6-FFF8099801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D4922459-E9C5-080B-6FA1-EAB622661525}"/>
              </a:ext>
            </a:extLst>
          </p:cNvPr>
          <p:cNvSpPr txBox="1"/>
          <p:nvPr/>
        </p:nvSpPr>
        <p:spPr>
          <a:xfrm>
            <a:off x="968829" y="831567"/>
            <a:ext cx="7373982" cy="2554545"/>
          </a:xfrm>
          <a:prstGeom prst="rect">
            <a:avLst/>
          </a:prstGeom>
          <a:solidFill>
            <a:srgbClr val="000000"/>
          </a:solidFill>
        </p:spPr>
        <p:txBody>
          <a:bodyPr wrap="square" rtlCol="0">
            <a:spAutoFit/>
          </a:bodyPr>
          <a:lstStyle/>
          <a:p>
            <a:endParaRPr lang="en-US" sz="8000" dirty="0">
              <a:solidFill>
                <a:srgbClr val="F4FF78"/>
              </a:solidFill>
              <a:latin typeface="Babe Sans" pitchFamily="50" charset="0"/>
            </a:endParaRPr>
          </a:p>
          <a:p>
            <a:endParaRPr lang="en-GB" sz="8000" dirty="0">
              <a:solidFill>
                <a:srgbClr val="F4FF78"/>
              </a:solidFill>
              <a:latin typeface="Babe Sans" pitchFamily="50" charset="0"/>
            </a:endParaRPr>
          </a:p>
        </p:txBody>
      </p:sp>
      <p:pic>
        <p:nvPicPr>
          <p:cNvPr id="6" name="Picture 5">
            <a:extLst>
              <a:ext uri="{FF2B5EF4-FFF2-40B4-BE49-F238E27FC236}">
                <a16:creationId xmlns:a16="http://schemas.microsoft.com/office/drawing/2014/main" id="{CD9C2FC5-3D97-B226-5F26-E06918C506A1}"/>
              </a:ext>
            </a:extLst>
          </p:cNvPr>
          <p:cNvPicPr>
            <a:picLocks noChangeAspect="1"/>
          </p:cNvPicPr>
          <p:nvPr/>
        </p:nvPicPr>
        <p:blipFill>
          <a:blip r:embed="rId4"/>
          <a:stretch>
            <a:fillRect/>
          </a:stretch>
        </p:blipFill>
        <p:spPr>
          <a:xfrm>
            <a:off x="0" y="457"/>
            <a:ext cx="9144000" cy="5142586"/>
          </a:xfrm>
          <a:prstGeom prst="rect">
            <a:avLst/>
          </a:prstGeom>
        </p:spPr>
      </p:pic>
    </p:spTree>
    <p:extLst>
      <p:ext uri="{BB962C8B-B14F-4D97-AF65-F5344CB8AC3E}">
        <p14:creationId xmlns:p14="http://schemas.microsoft.com/office/powerpoint/2010/main" val="3874057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BFD023-AFA4-E5B7-5E58-FF0D1C17F8DF}"/>
              </a:ext>
            </a:extLst>
          </p:cNvPr>
          <p:cNvPicPr>
            <a:picLocks noChangeAspect="1"/>
          </p:cNvPicPr>
          <p:nvPr/>
        </p:nvPicPr>
        <p:blipFill>
          <a:blip r:embed="rId2"/>
          <a:stretch>
            <a:fillRect/>
          </a:stretch>
        </p:blipFill>
        <p:spPr>
          <a:xfrm>
            <a:off x="2429" y="0"/>
            <a:ext cx="9139141" cy="5143500"/>
          </a:xfrm>
          <a:prstGeom prst="rect">
            <a:avLst/>
          </a:prstGeom>
        </p:spPr>
      </p:pic>
    </p:spTree>
    <p:extLst>
      <p:ext uri="{BB962C8B-B14F-4D97-AF65-F5344CB8AC3E}">
        <p14:creationId xmlns:p14="http://schemas.microsoft.com/office/powerpoint/2010/main" val="3454365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001.jpg"/>
          <p:cNvPicPr>
            <a:picLocks noChangeAspect="1"/>
          </p:cNvPicPr>
          <p:nvPr/>
        </p:nvPicPr>
        <p:blipFill>
          <a:blip r:embed="rId2" cstate="screen">
            <a:alphaModFix amt="95000"/>
            <a:extLst>
              <a:ext uri="{28A0092B-C50C-407E-A947-70E740481C1C}">
                <a14:useLocalDpi xmlns:a14="http://schemas.microsoft.com/office/drawing/2010/main"/>
              </a:ext>
            </a:extLst>
          </a:blip>
          <a:stretch>
            <a:fillRect/>
          </a:stretch>
        </p:blipFill>
        <p:spPr>
          <a:xfrm>
            <a:off x="-12700" y="-844287"/>
            <a:ext cx="9239857" cy="6599898"/>
          </a:xfrm>
          <a:prstGeom prst="rect">
            <a:avLst/>
          </a:prstGeom>
        </p:spPr>
      </p:pic>
    </p:spTree>
    <p:extLst>
      <p:ext uri="{BB962C8B-B14F-4D97-AF65-F5344CB8AC3E}">
        <p14:creationId xmlns:p14="http://schemas.microsoft.com/office/powerpoint/2010/main" val="256833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AAFF9-462F-3031-F956-36948EA39AD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D889305-3EE4-3BB7-4F89-86B84718B28F}"/>
              </a:ext>
            </a:extLst>
          </p:cNvPr>
          <p:cNvSpPr txBox="1"/>
          <p:nvPr/>
        </p:nvSpPr>
        <p:spPr>
          <a:xfrm>
            <a:off x="405106" y="2260147"/>
            <a:ext cx="2362334" cy="623248"/>
          </a:xfrm>
          <a:prstGeom prst="rect">
            <a:avLst/>
          </a:prstGeom>
          <a:noFill/>
        </p:spPr>
        <p:txBody>
          <a:bodyPr wrap="square" lIns="0" tIns="0" rIns="0" bIns="0" rtlCol="0">
            <a:spAutoFit/>
          </a:bodyPr>
          <a:lstStyle/>
          <a:p>
            <a:pPr defTabSz="685700">
              <a:defRPr/>
            </a:pPr>
            <a:r>
              <a:rPr lang="en-US" sz="1350">
                <a:solidFill>
                  <a:srgbClr val="1A3882"/>
                </a:solidFill>
                <a:latin typeface="Founders Grotesk Regular" panose="020B0503030202060203" pitchFamily="34" charset="77"/>
              </a:rPr>
              <a:t>We even thought about onboarding games! Onboarding the family, not just the employees…</a:t>
            </a:r>
          </a:p>
        </p:txBody>
      </p:sp>
      <p:pic>
        <p:nvPicPr>
          <p:cNvPr id="4" name="Picture 3">
            <a:extLst>
              <a:ext uri="{FF2B5EF4-FFF2-40B4-BE49-F238E27FC236}">
                <a16:creationId xmlns:a16="http://schemas.microsoft.com/office/drawing/2014/main" id="{986FCB1B-9CED-C8B1-DB9E-5F35A4008E01}"/>
              </a:ext>
            </a:extLst>
          </p:cNvPr>
          <p:cNvPicPr>
            <a:picLocks noChangeAspect="1"/>
          </p:cNvPicPr>
          <p:nvPr/>
        </p:nvPicPr>
        <p:blipFill>
          <a:blip r:embed="rId3"/>
          <a:srcRect l="56142" t="13997" r="19834" b="16238"/>
          <a:stretch/>
        </p:blipFill>
        <p:spPr>
          <a:xfrm>
            <a:off x="6482865" y="777865"/>
            <a:ext cx="2196394" cy="3587774"/>
          </a:xfrm>
          <a:prstGeom prst="rect">
            <a:avLst/>
          </a:prstGeom>
        </p:spPr>
      </p:pic>
      <p:pic>
        <p:nvPicPr>
          <p:cNvPr id="2" name="Picture 1">
            <a:extLst>
              <a:ext uri="{FF2B5EF4-FFF2-40B4-BE49-F238E27FC236}">
                <a16:creationId xmlns:a16="http://schemas.microsoft.com/office/drawing/2014/main" id="{0E500EE2-3F91-CC17-B791-40B869C1782D}"/>
              </a:ext>
            </a:extLst>
          </p:cNvPr>
          <p:cNvPicPr>
            <a:picLocks noChangeAspect="1"/>
          </p:cNvPicPr>
          <p:nvPr/>
        </p:nvPicPr>
        <p:blipFill>
          <a:blip r:embed="rId3"/>
          <a:srcRect l="13303" t="13269" r="53238" b="16967"/>
          <a:stretch/>
        </p:blipFill>
        <p:spPr>
          <a:xfrm>
            <a:off x="3113397" y="777865"/>
            <a:ext cx="3058991" cy="3587774"/>
          </a:xfrm>
          <a:prstGeom prst="rect">
            <a:avLst/>
          </a:prstGeom>
        </p:spPr>
      </p:pic>
    </p:spTree>
    <p:extLst>
      <p:ext uri="{BB962C8B-B14F-4D97-AF65-F5344CB8AC3E}">
        <p14:creationId xmlns:p14="http://schemas.microsoft.com/office/powerpoint/2010/main" val="337090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CEA4DD-44F1-3443-AFCE-B6428CD5AFF3}"/>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717555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8175C-6C39-9FBF-B1F0-A74871DEB86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B8B43004-641F-4AEC-43FF-20C9922148AF}"/>
              </a:ext>
            </a:extLst>
          </p:cNvPr>
          <p:cNvPicPr>
            <a:picLocks noChangeAspect="1"/>
          </p:cNvPicPr>
          <p:nvPr/>
        </p:nvPicPr>
        <p:blipFill>
          <a:blip r:embed="rId2"/>
          <a:srcRect l="53" r="53"/>
          <a:stretch/>
        </p:blipFill>
        <p:spPr>
          <a:xfrm>
            <a:off x="1922748" y="205347"/>
            <a:ext cx="5301584" cy="4938153"/>
          </a:xfrm>
          <a:prstGeom prst="rect">
            <a:avLst/>
          </a:prstGeom>
        </p:spPr>
      </p:pic>
    </p:spTree>
    <p:extLst>
      <p:ext uri="{BB962C8B-B14F-4D97-AF65-F5344CB8AC3E}">
        <p14:creationId xmlns:p14="http://schemas.microsoft.com/office/powerpoint/2010/main" val="1464402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727F9-BE68-4164-6051-409D01A45C2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B397434-71BD-D1B2-16E5-0F81513748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00706" y="0"/>
            <a:ext cx="5347337" cy="5143500"/>
          </a:xfrm>
          <a:prstGeom prst="rect">
            <a:avLst/>
          </a:prstGeom>
        </p:spPr>
      </p:pic>
      <p:pic>
        <p:nvPicPr>
          <p:cNvPr id="8" name="Picture 7">
            <a:extLst>
              <a:ext uri="{FF2B5EF4-FFF2-40B4-BE49-F238E27FC236}">
                <a16:creationId xmlns:a16="http://schemas.microsoft.com/office/drawing/2014/main" id="{56D43AE8-B209-8192-7196-2FCBDDDB0D9A}"/>
              </a:ext>
            </a:extLst>
          </p:cNvPr>
          <p:cNvPicPr>
            <a:picLocks noChangeAspect="1"/>
          </p:cNvPicPr>
          <p:nvPr/>
        </p:nvPicPr>
        <p:blipFill>
          <a:blip r:embed="rId4">
            <a:extLst>
              <a:ext uri="{28A0092B-C50C-407E-A947-70E740481C1C}">
                <a14:useLocalDpi xmlns:a14="http://schemas.microsoft.com/office/drawing/2010/main" val="0"/>
              </a:ext>
            </a:extLst>
          </a:blip>
          <a:srcRect l="33513"/>
          <a:stretch>
            <a:fillRect/>
          </a:stretch>
        </p:blipFill>
        <p:spPr>
          <a:xfrm>
            <a:off x="0" y="0"/>
            <a:ext cx="3800705" cy="5143500"/>
          </a:xfrm>
          <a:prstGeom prst="rect">
            <a:avLst/>
          </a:prstGeom>
        </p:spPr>
      </p:pic>
      <p:pic>
        <p:nvPicPr>
          <p:cNvPr id="12" name="Picture 11">
            <a:extLst>
              <a:ext uri="{FF2B5EF4-FFF2-40B4-BE49-F238E27FC236}">
                <a16:creationId xmlns:a16="http://schemas.microsoft.com/office/drawing/2014/main" id="{0EA0DB9F-F0FF-6391-0190-F6B2CEF5D3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340099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6FB14-54F2-A133-8841-96E7845892F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74950D4-95B9-65DA-A0D8-AA10D9BFC358}"/>
              </a:ext>
            </a:extLst>
          </p:cNvPr>
          <p:cNvPicPr>
            <a:picLocks noChangeAspect="1"/>
          </p:cNvPicPr>
          <p:nvPr/>
        </p:nvPicPr>
        <p:blipFill>
          <a:blip r:embed="rId3">
            <a:extLst>
              <a:ext uri="{28A0092B-C50C-407E-A947-70E740481C1C}">
                <a14:useLocalDpi xmlns:a14="http://schemas.microsoft.com/office/drawing/2010/main" val="0"/>
              </a:ext>
            </a:extLst>
          </a:blip>
          <a:srcRect t="9" b="9"/>
          <a:stretch/>
        </p:blipFill>
        <p:spPr>
          <a:xfrm>
            <a:off x="313" y="1129"/>
            <a:ext cx="9143390" cy="5142204"/>
          </a:xfrm>
          <a:prstGeom prst="rect">
            <a:avLst/>
          </a:prstGeom>
        </p:spPr>
      </p:pic>
    </p:spTree>
    <p:extLst>
      <p:ext uri="{BB962C8B-B14F-4D97-AF65-F5344CB8AC3E}">
        <p14:creationId xmlns:p14="http://schemas.microsoft.com/office/powerpoint/2010/main" val="3196313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FD8D3-296B-AC1C-5045-519FC58DFBC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E612F18-0E14-0498-CD07-2B1AAB45B033}"/>
              </a:ext>
            </a:extLst>
          </p:cNvPr>
          <p:cNvPicPr>
            <a:picLocks noChangeAspect="1"/>
          </p:cNvPicPr>
          <p:nvPr/>
        </p:nvPicPr>
        <p:blipFill>
          <a:blip r:embed="rId3">
            <a:extLst>
              <a:ext uri="{28A0092B-C50C-407E-A947-70E740481C1C}">
                <a14:useLocalDpi xmlns:a14="http://schemas.microsoft.com/office/drawing/2010/main" val="0"/>
              </a:ext>
            </a:extLst>
          </a:blip>
          <a:srcRect t="9" b="9"/>
          <a:stretch/>
        </p:blipFill>
        <p:spPr>
          <a:xfrm>
            <a:off x="313" y="1129"/>
            <a:ext cx="9143390" cy="5142204"/>
          </a:xfrm>
          <a:prstGeom prst="rect">
            <a:avLst/>
          </a:prstGeom>
        </p:spPr>
      </p:pic>
      <p:pic>
        <p:nvPicPr>
          <p:cNvPr id="3" name="Picture 2">
            <a:extLst>
              <a:ext uri="{FF2B5EF4-FFF2-40B4-BE49-F238E27FC236}">
                <a16:creationId xmlns:a16="http://schemas.microsoft.com/office/drawing/2014/main" id="{8EDD2332-F7C3-213C-AF5A-DE434D1A2D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9143391" cy="5143157"/>
          </a:xfrm>
          <a:prstGeom prst="rect">
            <a:avLst/>
          </a:prstGeom>
        </p:spPr>
      </p:pic>
    </p:spTree>
    <p:extLst>
      <p:ext uri="{BB962C8B-B14F-4D97-AF65-F5344CB8AC3E}">
        <p14:creationId xmlns:p14="http://schemas.microsoft.com/office/powerpoint/2010/main" val="2918335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wall of thanks">
            <a:hlinkClick r:id="" action="ppaction://media"/>
            <a:extLst>
              <a:ext uri="{FF2B5EF4-FFF2-40B4-BE49-F238E27FC236}">
                <a16:creationId xmlns:a16="http://schemas.microsoft.com/office/drawing/2014/main" id="{6A250852-0193-C9E4-859A-5AED2D65730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62475" y="537731"/>
            <a:ext cx="5347202" cy="3163938"/>
          </a:xfrm>
          <a:prstGeom prst="rect">
            <a:avLst/>
          </a:prstGeom>
        </p:spPr>
      </p:pic>
      <p:pic>
        <p:nvPicPr>
          <p:cNvPr id="11" name="Picture 10" descr="A group of cell phones next to a computer&#10;&#10;Description automatically generated">
            <a:extLst>
              <a:ext uri="{FF2B5EF4-FFF2-40B4-BE49-F238E27FC236}">
                <a16:creationId xmlns:a16="http://schemas.microsoft.com/office/drawing/2014/main" id="{FE393A45-2D93-E9D1-81B5-3475E0AB6AE5}"/>
              </a:ext>
            </a:extLst>
          </p:cNvPr>
          <p:cNvPicPr>
            <a:picLocks noChangeAspect="1"/>
          </p:cNvPicPr>
          <p:nvPr/>
        </p:nvPicPr>
        <p:blipFill>
          <a:blip r:embed="rId6"/>
          <a:stretch>
            <a:fillRect/>
          </a:stretch>
        </p:blipFill>
        <p:spPr>
          <a:xfrm>
            <a:off x="0" y="0"/>
            <a:ext cx="9144000" cy="5143500"/>
          </a:xfrm>
          <a:prstGeom prst="rect">
            <a:avLst/>
          </a:prstGeom>
        </p:spPr>
      </p:pic>
    </p:spTree>
    <p:extLst>
      <p:ext uri="{BB962C8B-B14F-4D97-AF65-F5344CB8AC3E}">
        <p14:creationId xmlns:p14="http://schemas.microsoft.com/office/powerpoint/2010/main" val="2512502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0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50914-F547-D54F-C1D0-93D1150ACA7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6556704-854D-CF37-06BB-2EF3E71C9946}"/>
              </a:ext>
            </a:extLst>
          </p:cNvPr>
          <p:cNvSpPr/>
          <p:nvPr/>
        </p:nvSpPr>
        <p:spPr>
          <a:xfrm>
            <a:off x="321" y="0"/>
            <a:ext cx="9143358" cy="5143211"/>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2F2F2"/>
          </a:solidFill>
        </p:spPr>
        <p:txBody>
          <a:bodyPr wrap="square" lIns="0" tIns="0" rIns="0" bIns="0" rtlCol="0"/>
          <a:lstStyle/>
          <a:p>
            <a:pPr marL="0" marR="0" lvl="0" indent="0" algn="l" defTabSz="415869" rtl="0" eaLnBrk="1" fontAlgn="auto" latinLnBrk="0" hangingPunct="1">
              <a:lnSpc>
                <a:spcPct val="100000"/>
              </a:lnSpc>
              <a:spcBef>
                <a:spcPts val="0"/>
              </a:spcBef>
              <a:spcAft>
                <a:spcPts val="0"/>
              </a:spcAft>
              <a:buClrTx/>
              <a:buSzTx/>
              <a:buFontTx/>
              <a:buNone/>
              <a:tabLst/>
              <a:defRPr/>
            </a:pPr>
            <a:endParaRPr kumimoji="0" sz="819" b="0" i="0" u="none" strike="noStrike" kern="0" cap="none" spc="0" normalizeH="0" baseline="0" noProof="0">
              <a:ln>
                <a:noFill/>
              </a:ln>
              <a:solidFill>
                <a:sysClr val="windowText" lastClr="000000"/>
              </a:solidFill>
              <a:effectLst/>
              <a:uLnTx/>
              <a:uFillTx/>
              <a:latin typeface="Arial Nova"/>
              <a:ea typeface="+mn-ea"/>
              <a:cs typeface="+mn-cs"/>
            </a:endParaRPr>
          </a:p>
        </p:txBody>
      </p:sp>
      <p:grpSp>
        <p:nvGrpSpPr>
          <p:cNvPr id="3" name="object 3">
            <a:extLst>
              <a:ext uri="{FF2B5EF4-FFF2-40B4-BE49-F238E27FC236}">
                <a16:creationId xmlns:a16="http://schemas.microsoft.com/office/drawing/2014/main" id="{9FCFDB84-390B-8E3D-3662-5074AD00242D}"/>
              </a:ext>
            </a:extLst>
          </p:cNvPr>
          <p:cNvGrpSpPr/>
          <p:nvPr/>
        </p:nvGrpSpPr>
        <p:grpSpPr>
          <a:xfrm>
            <a:off x="-5122" y="0"/>
            <a:ext cx="9143358" cy="5143139"/>
            <a:chOff x="0" y="0"/>
            <a:chExt cx="20104100" cy="11308556"/>
          </a:xfrm>
        </p:grpSpPr>
        <p:pic>
          <p:nvPicPr>
            <p:cNvPr id="4" name="object 4">
              <a:extLst>
                <a:ext uri="{FF2B5EF4-FFF2-40B4-BE49-F238E27FC236}">
                  <a16:creationId xmlns:a16="http://schemas.microsoft.com/office/drawing/2014/main" id="{B2694991-8940-7A8C-4486-86EDC4A3176F}"/>
                </a:ext>
              </a:extLst>
            </p:cNvPr>
            <p:cNvPicPr/>
            <p:nvPr/>
          </p:nvPicPr>
          <p:blipFill>
            <a:blip r:embed="rId3" cstate="print"/>
            <a:stretch>
              <a:fillRect/>
            </a:stretch>
          </p:blipFill>
          <p:spPr>
            <a:xfrm>
              <a:off x="0" y="0"/>
              <a:ext cx="20104100" cy="11308556"/>
            </a:xfrm>
            <a:prstGeom prst="rect">
              <a:avLst/>
            </a:prstGeom>
          </p:spPr>
        </p:pic>
        <p:sp>
          <p:nvSpPr>
            <p:cNvPr id="5" name="object 5">
              <a:extLst>
                <a:ext uri="{FF2B5EF4-FFF2-40B4-BE49-F238E27FC236}">
                  <a16:creationId xmlns:a16="http://schemas.microsoft.com/office/drawing/2014/main" id="{2E61BA59-0D6B-9274-BBAB-BBB0F6DC53ED}"/>
                </a:ext>
              </a:extLst>
            </p:cNvPr>
            <p:cNvSpPr/>
            <p:nvPr/>
          </p:nvSpPr>
          <p:spPr>
            <a:xfrm>
              <a:off x="376951" y="376951"/>
              <a:ext cx="19350355" cy="10554970"/>
            </a:xfrm>
            <a:custGeom>
              <a:avLst/>
              <a:gdLst/>
              <a:ahLst/>
              <a:cxnLst/>
              <a:rect l="l" t="t" r="r" b="b"/>
              <a:pathLst>
                <a:path w="19350355" h="10554970">
                  <a:moveTo>
                    <a:pt x="19350196" y="0"/>
                  </a:moveTo>
                  <a:lnTo>
                    <a:pt x="0" y="0"/>
                  </a:lnTo>
                  <a:lnTo>
                    <a:pt x="0" y="10554652"/>
                  </a:lnTo>
                  <a:lnTo>
                    <a:pt x="19350196" y="10554652"/>
                  </a:lnTo>
                  <a:lnTo>
                    <a:pt x="19350196" y="0"/>
                  </a:lnTo>
                  <a:close/>
                </a:path>
              </a:pathLst>
            </a:custGeom>
            <a:solidFill>
              <a:srgbClr val="E5E5E5"/>
            </a:solidFill>
          </p:spPr>
          <p:txBody>
            <a:bodyPr wrap="square" lIns="0" tIns="0" rIns="0" bIns="0" rtlCol="0"/>
            <a:lstStyle/>
            <a:p>
              <a:pPr marL="0" marR="0" lvl="0" indent="0" algn="l" defTabSz="415869" rtl="0" eaLnBrk="1" fontAlgn="auto" latinLnBrk="0" hangingPunct="1">
                <a:lnSpc>
                  <a:spcPct val="100000"/>
                </a:lnSpc>
                <a:spcBef>
                  <a:spcPts val="0"/>
                </a:spcBef>
                <a:spcAft>
                  <a:spcPts val="0"/>
                </a:spcAft>
                <a:buClrTx/>
                <a:buSzTx/>
                <a:buFontTx/>
                <a:buNone/>
                <a:tabLst/>
                <a:defRPr/>
              </a:pPr>
              <a:endParaRPr kumimoji="0" sz="819" b="0" i="0" u="none" strike="noStrike" kern="0" cap="none" spc="0" normalizeH="0" baseline="0" noProof="0">
                <a:ln>
                  <a:noFill/>
                </a:ln>
                <a:solidFill>
                  <a:sysClr val="windowText" lastClr="000000"/>
                </a:solidFill>
                <a:effectLst/>
                <a:uLnTx/>
                <a:uFillTx/>
                <a:latin typeface="Arial Nova"/>
                <a:ea typeface="+mn-ea"/>
                <a:cs typeface="+mn-cs"/>
              </a:endParaRPr>
            </a:p>
          </p:txBody>
        </p:sp>
        <p:pic>
          <p:nvPicPr>
            <p:cNvPr id="6" name="object 6">
              <a:extLst>
                <a:ext uri="{FF2B5EF4-FFF2-40B4-BE49-F238E27FC236}">
                  <a16:creationId xmlns:a16="http://schemas.microsoft.com/office/drawing/2014/main" id="{286294BC-39CF-BDCF-136C-DBFF68DBC0AA}"/>
                </a:ext>
              </a:extLst>
            </p:cNvPr>
            <p:cNvPicPr/>
            <p:nvPr/>
          </p:nvPicPr>
          <p:blipFill>
            <a:blip r:embed="rId4" cstate="print"/>
            <a:stretch>
              <a:fillRect/>
            </a:stretch>
          </p:blipFill>
          <p:spPr>
            <a:xfrm>
              <a:off x="514314" y="10234955"/>
              <a:ext cx="1237251" cy="561485"/>
            </a:xfrm>
            <a:prstGeom prst="rect">
              <a:avLst/>
            </a:prstGeom>
          </p:spPr>
        </p:pic>
        <p:pic>
          <p:nvPicPr>
            <p:cNvPr id="7" name="object 7">
              <a:extLst>
                <a:ext uri="{FF2B5EF4-FFF2-40B4-BE49-F238E27FC236}">
                  <a16:creationId xmlns:a16="http://schemas.microsoft.com/office/drawing/2014/main" id="{53AF02A7-5B4F-D65E-5D6F-931F6152B534}"/>
                </a:ext>
              </a:extLst>
            </p:cNvPr>
            <p:cNvPicPr/>
            <p:nvPr/>
          </p:nvPicPr>
          <p:blipFill>
            <a:blip r:embed="rId5" cstate="print"/>
            <a:stretch>
              <a:fillRect/>
            </a:stretch>
          </p:blipFill>
          <p:spPr>
            <a:xfrm>
              <a:off x="19051153" y="10243418"/>
              <a:ext cx="453759" cy="457969"/>
            </a:xfrm>
            <a:prstGeom prst="rect">
              <a:avLst/>
            </a:prstGeom>
          </p:spPr>
        </p:pic>
      </p:grpSp>
      <p:sp>
        <p:nvSpPr>
          <p:cNvPr id="11" name="TextBox 10">
            <a:extLst>
              <a:ext uri="{FF2B5EF4-FFF2-40B4-BE49-F238E27FC236}">
                <a16:creationId xmlns:a16="http://schemas.microsoft.com/office/drawing/2014/main" id="{0061504F-34FE-33F7-C9A6-E7567BE661F7}"/>
              </a:ext>
            </a:extLst>
          </p:cNvPr>
          <p:cNvSpPr txBox="1"/>
          <p:nvPr/>
        </p:nvSpPr>
        <p:spPr>
          <a:xfrm>
            <a:off x="1640760" y="1112181"/>
            <a:ext cx="4092906" cy="657545"/>
          </a:xfrm>
          <a:prstGeom prst="rect">
            <a:avLst/>
          </a:prstGeom>
          <a:noFill/>
        </p:spPr>
        <p:txBody>
          <a:bodyPr wrap="square" lIns="41587" tIns="20793" rIns="41587" bIns="20793" rtlCol="0" anchor="t">
            <a:spAutoFit/>
          </a:bodyPr>
          <a:lstStyle/>
          <a:p>
            <a:pPr>
              <a:buNone/>
            </a:pPr>
            <a:r>
              <a:rPr lang="en-GB" sz="2000" dirty="0">
                <a:latin typeface="Arial Nova" panose="020B0504020202020204" pitchFamily="34" charset="0"/>
              </a:rPr>
              <a:t>Each table picks one journey candidate or client. </a:t>
            </a:r>
          </a:p>
        </p:txBody>
      </p:sp>
      <p:sp>
        <p:nvSpPr>
          <p:cNvPr id="26" name="TextBox 25">
            <a:extLst>
              <a:ext uri="{FF2B5EF4-FFF2-40B4-BE49-F238E27FC236}">
                <a16:creationId xmlns:a16="http://schemas.microsoft.com/office/drawing/2014/main" id="{2CD73AE4-B076-7E2C-98F9-4FD7DE7C47E3}"/>
              </a:ext>
            </a:extLst>
          </p:cNvPr>
          <p:cNvSpPr txBox="1"/>
          <p:nvPr/>
        </p:nvSpPr>
        <p:spPr>
          <a:xfrm>
            <a:off x="681447" y="414154"/>
            <a:ext cx="6471828" cy="461979"/>
          </a:xfrm>
          <a:prstGeom prst="rect">
            <a:avLst/>
          </a:prstGeom>
          <a:noFill/>
        </p:spPr>
        <p:txBody>
          <a:bodyPr wrap="square" lIns="41587" tIns="20793" rIns="41587" bIns="20793" rtlCol="0" anchor="t">
            <a:spAutoFit/>
          </a:bodyPr>
          <a:lstStyle/>
          <a:p>
            <a:pPr defTabSz="415869">
              <a:defRPr/>
            </a:pPr>
            <a:r>
              <a:rPr kumimoji="0" lang="en-US" sz="2700" b="1" i="0" u="none" strike="noStrike" kern="0" cap="none" spc="0" normalizeH="0" baseline="0" noProof="0">
                <a:ln>
                  <a:noFill/>
                </a:ln>
                <a:solidFill>
                  <a:prstClr val="black"/>
                </a:solidFill>
                <a:effectLst/>
                <a:uLnTx/>
                <a:uFillTx/>
                <a:latin typeface="Babe Sans"/>
                <a:ea typeface="+mn-ea"/>
                <a:cs typeface="+mn-cs"/>
              </a:rPr>
              <a:t>Breakout session </a:t>
            </a:r>
            <a:r>
              <a:rPr lang="en-US" sz="2700" b="1" kern="0">
                <a:solidFill>
                  <a:prstClr val="black"/>
                </a:solidFill>
                <a:latin typeface="Babe Sans"/>
              </a:rPr>
              <a:t>- 20</a:t>
            </a:r>
            <a:r>
              <a:rPr kumimoji="0" lang="en-US" sz="2700" b="1" i="0" u="none" strike="noStrike" kern="0" cap="none" spc="0" normalizeH="0" baseline="0" noProof="0">
                <a:ln>
                  <a:noFill/>
                </a:ln>
                <a:solidFill>
                  <a:prstClr val="black"/>
                </a:solidFill>
                <a:effectLst/>
                <a:uLnTx/>
                <a:uFillTx/>
                <a:latin typeface="Babe Sans"/>
                <a:ea typeface="+mn-ea"/>
                <a:cs typeface="+mn-cs"/>
              </a:rPr>
              <a:t> minutes  </a:t>
            </a:r>
            <a:endParaRPr kumimoji="0" lang="en-US" sz="2700" b="1" i="0" u="none" strike="noStrike" kern="0" cap="none" spc="0" normalizeH="0" baseline="0" noProof="0">
              <a:ln>
                <a:noFill/>
              </a:ln>
              <a:solidFill>
                <a:prstClr val="black"/>
              </a:solidFill>
              <a:effectLst/>
              <a:uLnTx/>
              <a:uFillTx/>
              <a:latin typeface="Babe Sans" pitchFamily="2" charset="0"/>
              <a:ea typeface="+mn-ea"/>
              <a:cs typeface="+mn-cs"/>
            </a:endParaRPr>
          </a:p>
        </p:txBody>
      </p:sp>
      <p:pic>
        <p:nvPicPr>
          <p:cNvPr id="9" name="Picture 8" descr="A black letter with a black background&#10;&#10;AI-generated content may be incorrect.">
            <a:extLst>
              <a:ext uri="{FF2B5EF4-FFF2-40B4-BE49-F238E27FC236}">
                <a16:creationId xmlns:a16="http://schemas.microsoft.com/office/drawing/2014/main" id="{D6833466-8F3C-C5CC-D7F1-7516920695A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12235" y="1572598"/>
            <a:ext cx="2281508" cy="2437459"/>
          </a:xfrm>
          <a:prstGeom prst="rect">
            <a:avLst/>
          </a:prstGeom>
        </p:spPr>
      </p:pic>
      <p:pic>
        <p:nvPicPr>
          <p:cNvPr id="10" name="Picture 9" descr="A yellow ball in front of a black background&#10;&#10;AI-generated content may be incorrect.">
            <a:extLst>
              <a:ext uri="{FF2B5EF4-FFF2-40B4-BE49-F238E27FC236}">
                <a16:creationId xmlns:a16="http://schemas.microsoft.com/office/drawing/2014/main" id="{6C418294-5712-469D-80CC-EACB3F8E8F1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6934" y="1048888"/>
            <a:ext cx="479574" cy="792340"/>
          </a:xfrm>
          <a:prstGeom prst="rect">
            <a:avLst/>
          </a:prstGeom>
        </p:spPr>
      </p:pic>
      <p:pic>
        <p:nvPicPr>
          <p:cNvPr id="13" name="Picture 12">
            <a:extLst>
              <a:ext uri="{FF2B5EF4-FFF2-40B4-BE49-F238E27FC236}">
                <a16:creationId xmlns:a16="http://schemas.microsoft.com/office/drawing/2014/main" id="{B1E0FC37-9591-25D5-4C15-41618B2D1B1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681447" y="2389927"/>
            <a:ext cx="595061" cy="751142"/>
          </a:xfrm>
          <a:prstGeom prst="rect">
            <a:avLst/>
          </a:prstGeom>
        </p:spPr>
      </p:pic>
      <p:pic>
        <p:nvPicPr>
          <p:cNvPr id="14" name="Picture 13">
            <a:extLst>
              <a:ext uri="{FF2B5EF4-FFF2-40B4-BE49-F238E27FC236}">
                <a16:creationId xmlns:a16="http://schemas.microsoft.com/office/drawing/2014/main" id="{56382B10-E2AA-1404-783D-B0F502C30E76}"/>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713806" y="3732428"/>
            <a:ext cx="595061" cy="751142"/>
          </a:xfrm>
          <a:prstGeom prst="rect">
            <a:avLst/>
          </a:prstGeom>
        </p:spPr>
      </p:pic>
      <p:sp>
        <p:nvSpPr>
          <p:cNvPr id="12" name="TextBox 11">
            <a:extLst>
              <a:ext uri="{FF2B5EF4-FFF2-40B4-BE49-F238E27FC236}">
                <a16:creationId xmlns:a16="http://schemas.microsoft.com/office/drawing/2014/main" id="{70403562-E6D0-25FD-70F8-63FE91CFB1D2}"/>
              </a:ext>
            </a:extLst>
          </p:cNvPr>
          <p:cNvSpPr txBox="1"/>
          <p:nvPr/>
        </p:nvSpPr>
        <p:spPr>
          <a:xfrm>
            <a:off x="1640760" y="2308975"/>
            <a:ext cx="4092906" cy="965322"/>
          </a:xfrm>
          <a:prstGeom prst="rect">
            <a:avLst/>
          </a:prstGeom>
          <a:noFill/>
        </p:spPr>
        <p:txBody>
          <a:bodyPr wrap="square" lIns="41587" tIns="20793" rIns="41587" bIns="20793" rtlCol="0" anchor="t">
            <a:spAutoFit/>
          </a:bodyPr>
          <a:lstStyle/>
          <a:p>
            <a:pPr>
              <a:buNone/>
            </a:pPr>
            <a:r>
              <a:rPr lang="en-GB" sz="2000" dirty="0">
                <a:latin typeface="Arial Nova" panose="020B0504020202020204" pitchFamily="34" charset="0"/>
              </a:rPr>
              <a:t>Map three moments between the moments that currently go undesigned. </a:t>
            </a:r>
          </a:p>
        </p:txBody>
      </p:sp>
      <p:sp>
        <p:nvSpPr>
          <p:cNvPr id="16" name="TextBox 15">
            <a:extLst>
              <a:ext uri="{FF2B5EF4-FFF2-40B4-BE49-F238E27FC236}">
                <a16:creationId xmlns:a16="http://schemas.microsoft.com/office/drawing/2014/main" id="{82A7F497-C643-1DE7-DB59-3CB6851E5523}"/>
              </a:ext>
            </a:extLst>
          </p:cNvPr>
          <p:cNvSpPr txBox="1"/>
          <p:nvPr/>
        </p:nvSpPr>
        <p:spPr>
          <a:xfrm>
            <a:off x="1640760" y="3778326"/>
            <a:ext cx="4092906" cy="657545"/>
          </a:xfrm>
          <a:prstGeom prst="rect">
            <a:avLst/>
          </a:prstGeom>
          <a:noFill/>
        </p:spPr>
        <p:txBody>
          <a:bodyPr wrap="square" lIns="41587" tIns="20793" rIns="41587" bIns="20793" rtlCol="0" anchor="t">
            <a:spAutoFit/>
          </a:bodyPr>
          <a:lstStyle/>
          <a:p>
            <a:r>
              <a:rPr lang="en-GB" sz="2000" dirty="0">
                <a:latin typeface="Arial Nova" panose="020B0504020202020204" pitchFamily="34" charset="0"/>
              </a:rPr>
              <a:t>Then identify one moment you can become famous for, and how. </a:t>
            </a:r>
          </a:p>
        </p:txBody>
      </p:sp>
    </p:spTree>
    <p:extLst>
      <p:ext uri="{BB962C8B-B14F-4D97-AF65-F5344CB8AC3E}">
        <p14:creationId xmlns:p14="http://schemas.microsoft.com/office/powerpoint/2010/main" val="315206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720FC-10E5-583F-7511-16EB000DDEC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7A22CFE-AA40-1329-176C-9FC10B5061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95B5AEA9-D1BC-6575-2C17-0183D1B5B8D1}"/>
              </a:ext>
            </a:extLst>
          </p:cNvPr>
          <p:cNvSpPr txBox="1"/>
          <p:nvPr/>
        </p:nvSpPr>
        <p:spPr>
          <a:xfrm>
            <a:off x="968829" y="831567"/>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02964D3C-D8A0-1944-5B7F-25B0ABDB3977}"/>
              </a:ext>
            </a:extLst>
          </p:cNvPr>
          <p:cNvSpPr txBox="1"/>
          <p:nvPr/>
        </p:nvSpPr>
        <p:spPr>
          <a:xfrm>
            <a:off x="885009" y="1732870"/>
            <a:ext cx="7373982" cy="1477328"/>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500" dirty="0">
                <a:solidFill>
                  <a:srgbClr val="F4FF78"/>
                </a:solidFill>
                <a:latin typeface="Babe Sans" pitchFamily="50" charset="0"/>
              </a:rPr>
              <a:t>What’s the one moment you could own and be famous for?</a:t>
            </a:r>
            <a:endParaRPr kumimoji="0" lang="en-GB" sz="45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Tree>
    <p:extLst>
      <p:ext uri="{BB962C8B-B14F-4D97-AF65-F5344CB8AC3E}">
        <p14:creationId xmlns:p14="http://schemas.microsoft.com/office/powerpoint/2010/main" val="3223091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320EC-7514-B1ED-D243-F7AB3058BB6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795EFC8-7EC5-9537-C629-72179545D6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23F28EED-4C2E-190C-0D0A-45C19D244B59}"/>
              </a:ext>
            </a:extLst>
          </p:cNvPr>
          <p:cNvSpPr txBox="1"/>
          <p:nvPr/>
        </p:nvSpPr>
        <p:spPr>
          <a:xfrm>
            <a:off x="968829" y="831567"/>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C68560C0-6D84-5067-320F-B99EDCC38FED}"/>
              </a:ext>
            </a:extLst>
          </p:cNvPr>
          <p:cNvSpPr txBox="1"/>
          <p:nvPr/>
        </p:nvSpPr>
        <p:spPr>
          <a:xfrm>
            <a:off x="801189" y="217259"/>
            <a:ext cx="7373982" cy="4708981"/>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0" b="0" i="0" u="none" strike="noStrike" kern="1200" cap="none" spc="0" normalizeH="0" baseline="0" noProof="0" dirty="0">
                <a:ln>
                  <a:noFill/>
                </a:ln>
                <a:solidFill>
                  <a:srgbClr val="F4FF78"/>
                </a:solidFill>
                <a:effectLst/>
                <a:uLnTx/>
                <a:uFillTx/>
                <a:latin typeface="Babe Sans" pitchFamily="50" charset="0"/>
                <a:ea typeface="+mn-ea"/>
                <a:cs typeface="+mn-cs"/>
              </a:rPr>
              <a:t>David &amp; </a:t>
            </a:r>
            <a:r>
              <a:rPr kumimoji="0" lang="en-US" sz="15000" b="0" i="0" u="none" strike="noStrike" kern="1200" cap="none" spc="0" normalizeH="0" baseline="0" noProof="0" dirty="0" err="1">
                <a:ln>
                  <a:noFill/>
                </a:ln>
                <a:solidFill>
                  <a:srgbClr val="F4FF78"/>
                </a:solidFill>
                <a:effectLst/>
                <a:uLnTx/>
                <a:uFillTx/>
                <a:latin typeface="Babe Sans" pitchFamily="50" charset="0"/>
                <a:ea typeface="+mn-ea"/>
                <a:cs typeface="+mn-cs"/>
              </a:rPr>
              <a:t>Golaith</a:t>
            </a:r>
            <a:r>
              <a:rPr kumimoji="0" lang="en-US" sz="15000" b="0" i="0" u="none" strike="noStrike" kern="1200" cap="none" spc="0" normalizeH="0" baseline="0" noProof="0" dirty="0">
                <a:ln>
                  <a:noFill/>
                </a:ln>
                <a:solidFill>
                  <a:srgbClr val="F4FF78"/>
                </a:solidFill>
                <a:effectLst/>
                <a:uLnTx/>
                <a:uFillTx/>
                <a:latin typeface="Babe Sans" pitchFamily="50" charset="0"/>
                <a:ea typeface="+mn-ea"/>
                <a:cs typeface="+mn-cs"/>
              </a:rPr>
              <a:t> </a:t>
            </a:r>
            <a:endParaRPr kumimoji="0" lang="en-GB" sz="15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pic>
        <p:nvPicPr>
          <p:cNvPr id="3" name="Picture 2">
            <a:extLst>
              <a:ext uri="{FF2B5EF4-FFF2-40B4-BE49-F238E27FC236}">
                <a16:creationId xmlns:a16="http://schemas.microsoft.com/office/drawing/2014/main" id="{C866FF9A-CF32-49EC-384E-24C185E04FBE}"/>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2593283" y="2453633"/>
            <a:ext cx="1459050" cy="2337955"/>
          </a:xfrm>
          <a:prstGeom prst="rect">
            <a:avLst/>
          </a:prstGeom>
        </p:spPr>
      </p:pic>
      <p:pic>
        <p:nvPicPr>
          <p:cNvPr id="6" name="Picture 5">
            <a:extLst>
              <a:ext uri="{FF2B5EF4-FFF2-40B4-BE49-F238E27FC236}">
                <a16:creationId xmlns:a16="http://schemas.microsoft.com/office/drawing/2014/main" id="{75B9C109-0552-80FA-F547-30FAA9CE17CF}"/>
              </a:ext>
            </a:extLst>
          </p:cNvPr>
          <p:cNvPicPr>
            <a:picLocks noChangeAspect="1"/>
          </p:cNvPicPr>
          <p:nvPr/>
        </p:nvPicPr>
        <p:blipFill>
          <a:blip r:embed="rId5"/>
          <a:stretch>
            <a:fillRect/>
          </a:stretch>
        </p:blipFill>
        <p:spPr>
          <a:xfrm>
            <a:off x="3359547" y="23708"/>
            <a:ext cx="3417180" cy="5083055"/>
          </a:xfrm>
          <a:prstGeom prst="rect">
            <a:avLst/>
          </a:prstGeom>
        </p:spPr>
      </p:pic>
    </p:spTree>
    <p:extLst>
      <p:ext uri="{BB962C8B-B14F-4D97-AF65-F5344CB8AC3E}">
        <p14:creationId xmlns:p14="http://schemas.microsoft.com/office/powerpoint/2010/main" val="3713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20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B3F48-87F7-8310-BDC9-63479890D45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2EE7933-F84B-BAC4-806D-0B36A23B9C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extLst>
      <p:ext uri="{BB962C8B-B14F-4D97-AF65-F5344CB8AC3E}">
        <p14:creationId xmlns:p14="http://schemas.microsoft.com/office/powerpoint/2010/main" val="4082872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C5854-91B1-70E4-B715-86C88690F4B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CBC006F-F3D2-F6EE-99E5-27B93112CF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TextBox 3">
            <a:extLst>
              <a:ext uri="{FF2B5EF4-FFF2-40B4-BE49-F238E27FC236}">
                <a16:creationId xmlns:a16="http://schemas.microsoft.com/office/drawing/2014/main" id="{5EDEA598-653F-623C-4245-74CFE2A9D901}"/>
              </a:ext>
            </a:extLst>
          </p:cNvPr>
          <p:cNvSpPr txBox="1"/>
          <p:nvPr/>
        </p:nvSpPr>
        <p:spPr>
          <a:xfrm>
            <a:off x="885008" y="922250"/>
            <a:ext cx="7373982" cy="255454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0" b="0" i="0" u="none" strike="noStrike" kern="1200" cap="none" spc="0" normalizeH="0" baseline="0" noProof="0" dirty="0">
              <a:ln>
                <a:noFill/>
              </a:ln>
              <a:solidFill>
                <a:srgbClr val="F4FF78"/>
              </a:solidFill>
              <a:effectLst/>
              <a:uLnTx/>
              <a:uFillTx/>
              <a:latin typeface="Babe Sans" pitchFamily="50" charset="0"/>
              <a:ea typeface="+mn-ea"/>
              <a:cs typeface="+mn-cs"/>
            </a:endParaRPr>
          </a:p>
        </p:txBody>
      </p:sp>
      <p:sp>
        <p:nvSpPr>
          <p:cNvPr id="2" name="TextBox 1">
            <a:extLst>
              <a:ext uri="{FF2B5EF4-FFF2-40B4-BE49-F238E27FC236}">
                <a16:creationId xmlns:a16="http://schemas.microsoft.com/office/drawing/2014/main" id="{00DB6886-9777-4FBC-7E9D-E024267798A3}"/>
              </a:ext>
            </a:extLst>
          </p:cNvPr>
          <p:cNvSpPr txBox="1"/>
          <p:nvPr/>
        </p:nvSpPr>
        <p:spPr>
          <a:xfrm>
            <a:off x="433387" y="458909"/>
            <a:ext cx="8277225" cy="1323439"/>
          </a:xfrm>
          <a:prstGeom prst="rect">
            <a:avLst/>
          </a:prstGeom>
          <a:solidFill>
            <a:srgbClr val="00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a:noFill/>
                </a:ln>
                <a:solidFill>
                  <a:srgbClr val="F4FF78"/>
                </a:solidFill>
                <a:effectLst/>
                <a:uLnTx/>
                <a:uFillTx/>
                <a:latin typeface="Babe Sans" pitchFamily="50" charset="0"/>
                <a:ea typeface="+mn-ea"/>
                <a:cs typeface="+mn-cs"/>
              </a:rPr>
              <a:t>Thank you</a:t>
            </a:r>
          </a:p>
        </p:txBody>
      </p:sp>
      <p:pic>
        <p:nvPicPr>
          <p:cNvPr id="7" name="Picture 6">
            <a:extLst>
              <a:ext uri="{FF2B5EF4-FFF2-40B4-BE49-F238E27FC236}">
                <a16:creationId xmlns:a16="http://schemas.microsoft.com/office/drawing/2014/main" id="{6BF660D7-F416-7BFB-5234-5CB5C4F29E49}"/>
              </a:ext>
            </a:extLst>
          </p:cNvPr>
          <p:cNvPicPr>
            <a:picLocks noChangeAspect="1"/>
          </p:cNvPicPr>
          <p:nvPr/>
        </p:nvPicPr>
        <p:blipFill>
          <a:blip r:embed="rId4"/>
          <a:stretch>
            <a:fillRect/>
          </a:stretch>
        </p:blipFill>
        <p:spPr>
          <a:xfrm>
            <a:off x="3565004" y="2067339"/>
            <a:ext cx="2013990" cy="2013990"/>
          </a:xfrm>
          <a:prstGeom prst="rect">
            <a:avLst/>
          </a:prstGeom>
        </p:spPr>
      </p:pic>
      <p:sp>
        <p:nvSpPr>
          <p:cNvPr id="9" name="object 3">
            <a:extLst>
              <a:ext uri="{FF2B5EF4-FFF2-40B4-BE49-F238E27FC236}">
                <a16:creationId xmlns:a16="http://schemas.microsoft.com/office/drawing/2014/main" id="{99A393D4-7D03-F33D-9A89-1C02776258D5}"/>
              </a:ext>
            </a:extLst>
          </p:cNvPr>
          <p:cNvSpPr txBox="1"/>
          <p:nvPr/>
        </p:nvSpPr>
        <p:spPr>
          <a:xfrm>
            <a:off x="1082376" y="4668689"/>
            <a:ext cx="2161612" cy="190498"/>
          </a:xfrm>
          <a:prstGeom prst="rect">
            <a:avLst/>
          </a:prstGeom>
        </p:spPr>
        <p:txBody>
          <a:bodyPr vert="horz" wrap="square" lIns="0" tIns="5776" rIns="0" bIns="0" rtlCol="0" anchor="t">
            <a:spAutoFit/>
          </a:bodyPr>
          <a:lstStyle/>
          <a:p>
            <a:pPr marL="5776" defTabSz="415869">
              <a:spcBef>
                <a:spcPts val="46"/>
              </a:spcBef>
            </a:pPr>
            <a:r>
              <a:rPr lang="en-GB" sz="1200" kern="0" spc="-5" dirty="0">
                <a:solidFill>
                  <a:srgbClr val="F4FF78"/>
                </a:solidFill>
                <a:latin typeface="Tahoma"/>
                <a:ea typeface="Tahoma"/>
                <a:cs typeface="Tahoma"/>
              </a:rPr>
              <a:t>dave@agentic-people.com</a:t>
            </a:r>
          </a:p>
        </p:txBody>
      </p:sp>
      <p:sp>
        <p:nvSpPr>
          <p:cNvPr id="11" name="object 3">
            <a:extLst>
              <a:ext uri="{FF2B5EF4-FFF2-40B4-BE49-F238E27FC236}">
                <a16:creationId xmlns:a16="http://schemas.microsoft.com/office/drawing/2014/main" id="{CEADCCCA-3596-F4E9-76B9-071E59CAA78D}"/>
              </a:ext>
            </a:extLst>
          </p:cNvPr>
          <p:cNvSpPr txBox="1"/>
          <p:nvPr/>
        </p:nvSpPr>
        <p:spPr>
          <a:xfrm>
            <a:off x="6877451" y="4668689"/>
            <a:ext cx="2161611" cy="190498"/>
          </a:xfrm>
          <a:prstGeom prst="rect">
            <a:avLst/>
          </a:prstGeom>
        </p:spPr>
        <p:txBody>
          <a:bodyPr vert="horz" wrap="square" lIns="0" tIns="5776" rIns="0" bIns="0" rtlCol="0" anchor="t">
            <a:spAutoFit/>
          </a:bodyPr>
          <a:lstStyle/>
          <a:p>
            <a:pPr marL="5776" defTabSz="415869">
              <a:spcBef>
                <a:spcPts val="46"/>
              </a:spcBef>
            </a:pPr>
            <a:r>
              <a:rPr lang="en-GB" sz="1200" kern="0" spc="-5" dirty="0">
                <a:solidFill>
                  <a:srgbClr val="F4FF78"/>
                </a:solidFill>
                <a:latin typeface="Tahoma"/>
                <a:ea typeface="Tahoma"/>
                <a:cs typeface="Tahoma"/>
              </a:rPr>
              <a:t>nat@agentic-people.com</a:t>
            </a:r>
          </a:p>
        </p:txBody>
      </p:sp>
    </p:spTree>
    <p:extLst>
      <p:ext uri="{BB962C8B-B14F-4D97-AF65-F5344CB8AC3E}">
        <p14:creationId xmlns:p14="http://schemas.microsoft.com/office/powerpoint/2010/main" val="3897069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5_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4_Office Theme">
  <a:themeElements>
    <a:clrScheme name="Human Magic">
      <a:dk1>
        <a:srgbClr val="191816"/>
      </a:dk1>
      <a:lt1>
        <a:srgbClr val="F7E9DB"/>
      </a:lt1>
      <a:dk2>
        <a:srgbClr val="191816"/>
      </a:dk2>
      <a:lt2>
        <a:srgbClr val="FFF9F3"/>
      </a:lt2>
      <a:accent1>
        <a:srgbClr val="109BFF"/>
      </a:accent1>
      <a:accent2>
        <a:srgbClr val="E355AE"/>
      </a:accent2>
      <a:accent3>
        <a:srgbClr val="FAC570"/>
      </a:accent3>
      <a:accent4>
        <a:srgbClr val="46DBCA"/>
      </a:accent4>
      <a:accent5>
        <a:srgbClr val="211C1F"/>
      </a:accent5>
      <a:accent6>
        <a:srgbClr val="F7E9DB"/>
      </a:accent6>
      <a:hlink>
        <a:srgbClr val="191816"/>
      </a:hlink>
      <a:folHlink>
        <a:srgbClr val="191816"/>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11_Office Theme">
  <a:themeElements>
    <a:clrScheme name="Sprint Series ">
      <a:dk1>
        <a:srgbClr val="212E3C"/>
      </a:dk1>
      <a:lt1>
        <a:srgbClr val="FF8F00"/>
      </a:lt1>
      <a:dk2>
        <a:srgbClr val="F64D97"/>
      </a:dk2>
      <a:lt2>
        <a:srgbClr val="FFCE00"/>
      </a:lt2>
      <a:accent1>
        <a:srgbClr val="00CFD5"/>
      </a:accent1>
      <a:accent2>
        <a:srgbClr val="6C52B7"/>
      </a:accent2>
      <a:accent3>
        <a:srgbClr val="D2D5D7"/>
      </a:accent3>
      <a:accent4>
        <a:srgbClr val="E2E4E5"/>
      </a:accent4>
      <a:accent5>
        <a:srgbClr val="FFBD53"/>
      </a:accent5>
      <a:accent6>
        <a:srgbClr val="FFEED8"/>
      </a:accent6>
      <a:hlink>
        <a:srgbClr val="FEFFFE"/>
      </a:hlink>
      <a:folHlink>
        <a:srgbClr val="0F21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9_Office Theme">
  <a:themeElements>
    <a:clrScheme name="PhCreative2017">
      <a:dk1>
        <a:srgbClr val="232C3A"/>
      </a:dk1>
      <a:lt1>
        <a:srgbClr val="FFFFFF"/>
      </a:lt1>
      <a:dk2>
        <a:srgbClr val="232C3A"/>
      </a:dk2>
      <a:lt2>
        <a:srgbClr val="E7E6E6"/>
      </a:lt2>
      <a:accent1>
        <a:srgbClr val="E35C98"/>
      </a:accent1>
      <a:accent2>
        <a:srgbClr val="2CCCD3"/>
      </a:accent2>
      <a:accent3>
        <a:srgbClr val="6857B2"/>
      </a:accent3>
      <a:accent4>
        <a:srgbClr val="FFCE2C"/>
      </a:accent4>
      <a:accent5>
        <a:srgbClr val="70AD47"/>
      </a:accent5>
      <a:accent6>
        <a:srgbClr val="FFB819"/>
      </a:accent6>
      <a:hlink>
        <a:srgbClr val="05AF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3_Office Theme">
  <a:themeElements>
    <a:clrScheme name="PhCreative2017">
      <a:dk1>
        <a:srgbClr val="232C3A"/>
      </a:dk1>
      <a:lt1>
        <a:srgbClr val="FFFFFF"/>
      </a:lt1>
      <a:dk2>
        <a:srgbClr val="232C3A"/>
      </a:dk2>
      <a:lt2>
        <a:srgbClr val="E7E6E6"/>
      </a:lt2>
      <a:accent1>
        <a:srgbClr val="E35C98"/>
      </a:accent1>
      <a:accent2>
        <a:srgbClr val="2CCCD3"/>
      </a:accent2>
      <a:accent3>
        <a:srgbClr val="6857B2"/>
      </a:accent3>
      <a:accent4>
        <a:srgbClr val="FFCE2C"/>
      </a:accent4>
      <a:accent5>
        <a:srgbClr val="70AD47"/>
      </a:accent5>
      <a:accent6>
        <a:srgbClr val="FFB819"/>
      </a:accent6>
      <a:hlink>
        <a:srgbClr val="05AF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1.xml><?xml version="1.0" encoding="utf-8"?>
<a:theme xmlns:a="http://schemas.openxmlformats.org/drawingml/2006/main" name="15_Office Theme">
  <a:themeElements>
    <a:clrScheme name="PhCreative2017">
      <a:dk1>
        <a:srgbClr val="232C3A"/>
      </a:dk1>
      <a:lt1>
        <a:srgbClr val="FFFFFF"/>
      </a:lt1>
      <a:dk2>
        <a:srgbClr val="232C3A"/>
      </a:dk2>
      <a:lt2>
        <a:srgbClr val="E7E6E6"/>
      </a:lt2>
      <a:accent1>
        <a:srgbClr val="E35C98"/>
      </a:accent1>
      <a:accent2>
        <a:srgbClr val="2CCCD3"/>
      </a:accent2>
      <a:accent3>
        <a:srgbClr val="6857B2"/>
      </a:accent3>
      <a:accent4>
        <a:srgbClr val="FFCE2C"/>
      </a:accent4>
      <a:accent5>
        <a:srgbClr val="70AD47"/>
      </a:accent5>
      <a:accent6>
        <a:srgbClr val="FFB819"/>
      </a:accent6>
      <a:hlink>
        <a:srgbClr val="05AF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Office Theme">
  <a:themeElements>
    <a:clrScheme name="1_Office Theme">
      <a:dk1>
        <a:srgbClr val="232C3A"/>
      </a:dk1>
      <a:lt1>
        <a:srgbClr val="3A2C17"/>
      </a:lt1>
      <a:dk2>
        <a:srgbClr val="A7A7A7"/>
      </a:dk2>
      <a:lt2>
        <a:srgbClr val="535353"/>
      </a:lt2>
      <a:accent1>
        <a:srgbClr val="E35C98"/>
      </a:accent1>
      <a:accent2>
        <a:srgbClr val="2CCCD3"/>
      </a:accent2>
      <a:accent3>
        <a:srgbClr val="6857B2"/>
      </a:accent3>
      <a:accent4>
        <a:srgbClr val="FFCE2C"/>
      </a:accent4>
      <a:accent5>
        <a:srgbClr val="70AD47"/>
      </a:accent5>
      <a:accent6>
        <a:srgbClr val="FFB819"/>
      </a:accent6>
      <a:hlink>
        <a:srgbClr val="0000FF"/>
      </a:hlink>
      <a:folHlink>
        <a:srgbClr val="FF00FF"/>
      </a:folHlink>
    </a:clrScheme>
    <a:fontScheme name="1_Office Theme">
      <a:majorFont>
        <a:latin typeface="Calibri"/>
        <a:ea typeface="Calibri"/>
        <a:cs typeface="Calibri"/>
      </a:majorFont>
      <a:minorFont>
        <a:latin typeface="Helvetica"/>
        <a:ea typeface="Helvetica"/>
        <a:cs typeface="Helvetica"/>
      </a:minorFont>
    </a:fontScheme>
    <a:fmtScheme name="1_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A2C17"/>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232C3A"/>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232C3A"/>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3.xml><?xml version="1.0" encoding="utf-8"?>
<a:theme xmlns:a="http://schemas.openxmlformats.org/drawingml/2006/main" name="4_Title Slides">
  <a:themeElements>
    <a:clrScheme name="Ph Brand">
      <a:dk1>
        <a:srgbClr val="00263A"/>
      </a:dk1>
      <a:lt1>
        <a:srgbClr val="FFFFFF"/>
      </a:lt1>
      <a:dk2>
        <a:srgbClr val="00253A"/>
      </a:dk2>
      <a:lt2>
        <a:srgbClr val="FFFFFF"/>
      </a:lt2>
      <a:accent1>
        <a:srgbClr val="00253A"/>
      </a:accent1>
      <a:accent2>
        <a:srgbClr val="E45B95"/>
      </a:accent2>
      <a:accent3>
        <a:srgbClr val="2CCCD3"/>
      </a:accent3>
      <a:accent4>
        <a:srgbClr val="6857B2"/>
      </a:accent4>
      <a:accent5>
        <a:srgbClr val="FFDD35"/>
      </a:accent5>
      <a:accent6>
        <a:srgbClr val="FFFFFF"/>
      </a:accent6>
      <a:hlink>
        <a:srgbClr val="0563C1"/>
      </a:hlink>
      <a:folHlink>
        <a:srgbClr val="E45B9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Ph-Template-0921" id="{282EEDD8-691C-1143-997C-8326609914A2}" vid="{74F093C2-13B3-1942-918F-5C72DB2A16BF}"/>
    </a:ext>
  </a:extLst>
</a:theme>
</file>

<file path=ppt/theme/theme14.xml><?xml version="1.0" encoding="utf-8"?>
<a:theme xmlns:a="http://schemas.openxmlformats.org/drawingml/2006/main" name="1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C7590CE-F8CF-494B-B748-5C1370803945}">
  <we:reference id="WA200010001" version="1.0.0.1" store="Omex" storeType="OMEX"/>
  <we:alternateReferences>
    <we:reference id="WA200010001" version="1.0.0.1" store="WA200010001" storeType="OMEX"/>
  </we:alternateReferences>
  <we:properties>
    <we:property name="claude.fileId" value="&quot;75d00b2b-9bee-42a1-8e46-a3a7b95d1164&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74A88896DE0348A183215639F1BE84" ma:contentTypeVersion="19" ma:contentTypeDescription="Create a new document." ma:contentTypeScope="" ma:versionID="9f44cbf076b7bd2a4aa5ee665a2f1c4a">
  <xsd:schema xmlns:xsd="http://www.w3.org/2001/XMLSchema" xmlns:xs="http://www.w3.org/2001/XMLSchema" xmlns:p="http://schemas.microsoft.com/office/2006/metadata/properties" xmlns:ns2="1f50e1dc-f777-4b8b-8b64-c6c2ff41a10e" xmlns:ns3="0019aef5-c9b0-45d4-b97b-2127d6f6d8dc" targetNamespace="http://schemas.microsoft.com/office/2006/metadata/properties" ma:root="true" ma:fieldsID="de684ba47aa812a2a8a109d93003f3ce" ns2:_="" ns3:_="">
    <xsd:import namespace="1f50e1dc-f777-4b8b-8b64-c6c2ff41a10e"/>
    <xsd:import namespace="0019aef5-c9b0-45d4-b97b-2127d6f6d8d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LengthInSeconds" minOccurs="0"/>
                <xsd:element ref="ns3:MediaServiceLocation"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50e1dc-f777-4b8b-8b64-c6c2ff41a10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c492543-9675-421e-b274-b987c15941d9}" ma:internalName="TaxCatchAll" ma:showField="CatchAllData" ma:web="1f50e1dc-f777-4b8b-8b64-c6c2ff41a10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019aef5-c9b0-45d4-b97b-2127d6f6d8d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e5d2710-d95a-4b2b-b224-737ac8ebad6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f50e1dc-f777-4b8b-8b64-c6c2ff41a10e" xsi:nil="true"/>
    <lcf76f155ced4ddcb4097134ff3c332f xmlns="0019aef5-c9b0-45d4-b97b-2127d6f6d8dc">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A8BB509-EF68-450C-9D16-C4DF906D48EB}"/>
</file>

<file path=customXml/itemProps2.xml><?xml version="1.0" encoding="utf-8"?>
<ds:datastoreItem xmlns:ds="http://schemas.openxmlformats.org/officeDocument/2006/customXml" ds:itemID="{74B45515-E108-4E6B-9B3C-ED28AB5798F3}">
  <ds:schemaRefs>
    <ds:schemaRef ds:uri="http://schemas.microsoft.com/office/infopath/2007/PartnerControls"/>
    <ds:schemaRef ds:uri="http://schemas.openxmlformats.org/package/2006/metadata/core-properties"/>
    <ds:schemaRef ds:uri="http://purl.org/dc/terms/"/>
    <ds:schemaRef ds:uri="http://purl.org/dc/elements/1.1/"/>
    <ds:schemaRef ds:uri="http://www.w3.org/XML/1998/namespace"/>
    <ds:schemaRef ds:uri="http://schemas.microsoft.com/office/2006/metadata/properties"/>
    <ds:schemaRef ds:uri="http://schemas.microsoft.com/office/2006/documentManagement/types"/>
    <ds:schemaRef ds:uri="e76d7697-00dc-41e4-945b-9e1f99fc5e21"/>
    <ds:schemaRef ds:uri="http://purl.org/dc/dcmitype/"/>
  </ds:schemaRefs>
</ds:datastoreItem>
</file>

<file path=customXml/itemProps3.xml><?xml version="1.0" encoding="utf-8"?>
<ds:datastoreItem xmlns:ds="http://schemas.openxmlformats.org/officeDocument/2006/customXml" ds:itemID="{DCA8E2F9-1F20-4D34-A4B5-82D059C483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3427</TotalTime>
  <Words>4532</Words>
  <Application>Microsoft Office PowerPoint</Application>
  <PresentationFormat>On-screen Show (16:9)</PresentationFormat>
  <Paragraphs>512</Paragraphs>
  <Slides>56</Slides>
  <Notes>45</Notes>
  <HiddenSlides>0</HiddenSlides>
  <MMClips>5</MMClips>
  <ScaleCrop>false</ScaleCrop>
  <HeadingPairs>
    <vt:vector size="6" baseType="variant">
      <vt:variant>
        <vt:lpstr>Fonts Used</vt:lpstr>
      </vt:variant>
      <vt:variant>
        <vt:i4>20</vt:i4>
      </vt:variant>
      <vt:variant>
        <vt:lpstr>Theme</vt:lpstr>
      </vt:variant>
      <vt:variant>
        <vt:i4>14</vt:i4>
      </vt:variant>
      <vt:variant>
        <vt:lpstr>Slide Titles</vt:lpstr>
      </vt:variant>
      <vt:variant>
        <vt:i4>56</vt:i4>
      </vt:variant>
    </vt:vector>
  </HeadingPairs>
  <TitlesOfParts>
    <vt:vector size="90" baseType="lpstr">
      <vt:lpstr>Aptos</vt:lpstr>
      <vt:lpstr>Aptos Display</vt:lpstr>
      <vt:lpstr>Arial</vt:lpstr>
      <vt:lpstr>Arial Nova</vt:lpstr>
      <vt:lpstr>Babe Sans</vt:lpstr>
      <vt:lpstr>Calibri</vt:lpstr>
      <vt:lpstr>Calibri Light</vt:lpstr>
      <vt:lpstr>Founders Grotesk Regular</vt:lpstr>
      <vt:lpstr>Founders Grotesk Semibold</vt:lpstr>
      <vt:lpstr>Georgia</vt:lpstr>
      <vt:lpstr>Helvetica</vt:lpstr>
      <vt:lpstr>RM Pro</vt:lpstr>
      <vt:lpstr>RM Pro Bold</vt:lpstr>
      <vt:lpstr>RM Pro Light</vt:lpstr>
      <vt:lpstr>RM Pro Regular</vt:lpstr>
      <vt:lpstr>Segoe UI</vt:lpstr>
      <vt:lpstr>Source Sans Pro</vt:lpstr>
      <vt:lpstr>Tahoma</vt:lpstr>
      <vt:lpstr>Times New Roman</vt:lpstr>
      <vt:lpstr>-webkit-standard</vt:lpstr>
      <vt:lpstr>Office Theme</vt:lpstr>
      <vt:lpstr>3_Office Theme</vt:lpstr>
      <vt:lpstr>1_Office Theme</vt:lpstr>
      <vt:lpstr>5_Office Theme</vt:lpstr>
      <vt:lpstr>4_Office Theme</vt:lpstr>
      <vt:lpstr>11_Office Theme</vt:lpstr>
      <vt:lpstr>12_Office Theme</vt:lpstr>
      <vt:lpstr>9_Office Theme</vt:lpstr>
      <vt:lpstr>13_Office Theme</vt:lpstr>
      <vt:lpstr>41_Office Theme</vt:lpstr>
      <vt:lpstr>15_Office Theme</vt:lpstr>
      <vt:lpstr>6_Office Theme</vt:lpstr>
      <vt:lpstr>4_Title Slides</vt:lpstr>
      <vt:lpstr>19_Office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Agentic People — GTM &amp; Marketing</dc:title>
  <dc:subject>PptxGenJS Presentation</dc:subject>
  <dc:creator>PptxGenJS</dc:creator>
  <cp:lastModifiedBy>Abigail Bailey</cp:lastModifiedBy>
  <cp:revision>14</cp:revision>
  <dcterms:created xsi:type="dcterms:W3CDTF">2026-05-13T17:58:03Z</dcterms:created>
  <dcterms:modified xsi:type="dcterms:W3CDTF">2026-06-26T14:07:02Z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0x0101005774A88896DE0348A183215639F1BE84</vt:lpwstr>
  </property>
</Properties>
</file>