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5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b freigeist neue black" pitchFamily="2" charset="77"/>
      <p:bold r:id="rId12"/>
    </p:embeddedFont>
    <p:embeddedFont>
      <p:font typeface="rb freigeist neue medium" pitchFamily="2" charset="77"/>
      <p:regular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50"/>
    <a:srgbClr val="FF0082"/>
    <a:srgbClr val="B8B4BB"/>
    <a:srgbClr val="00BEFF"/>
    <a:srgbClr val="EBFF37"/>
    <a:srgbClr val="EEEDEF"/>
    <a:srgbClr val="ECEBED"/>
    <a:srgbClr val="89828E"/>
    <a:srgbClr val="FFBDDE"/>
    <a:srgbClr val="CDC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94478"/>
  </p:normalViewPr>
  <p:slideViewPr>
    <p:cSldViewPr>
      <p:cViewPr varScale="1">
        <p:scale>
          <a:sx n="100" d="100"/>
          <a:sy n="100" d="100"/>
        </p:scale>
        <p:origin x="160" y="336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3500" y="6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3E1CAC-9CA9-46C8-8512-A7AE5E29B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0AC82F-CD42-4416-8872-6FE582F3E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E94A-F602-4AB8-A1B5-49F99F0BD219}" type="datetimeFigureOut">
              <a:rPr lang="de-DE" smtClean="0"/>
              <a:t>02.10.24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0726C-D4D5-45B3-AC70-A7ECFE52B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1BE304-6627-4DA8-AA0F-67E186FB9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BBE40-9114-4A84-A975-033B4860DC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2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30F0-E7DA-4685-A72C-1B084928EA3F}" type="datetimeFigureOut">
              <a:rPr lang="de-DE" smtClean="0"/>
              <a:t>02.10.24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51D8-99FE-4986-90C0-6803507B70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changeworkout.rocks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changeworkout.rocks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4F239A-A32F-47EF-A4AA-9884BF3B3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52" y="-1"/>
            <a:ext cx="1989139" cy="198913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B65D8AA-067A-4F3F-A882-9B6AB264025C}"/>
              </a:ext>
            </a:extLst>
          </p:cNvPr>
          <p:cNvSpPr/>
          <p:nvPr userDrawn="1"/>
        </p:nvSpPr>
        <p:spPr>
          <a:xfrm>
            <a:off x="1" y="0"/>
            <a:ext cx="8975724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909637"/>
            <a:ext cx="6840538" cy="2519363"/>
          </a:xfrm>
        </p:spPr>
        <p:txBody>
          <a:bodyPr tIns="0" bIns="0" anchor="b"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RB Freigeist Neue Black, 55pt, Zeilenabstand genau 60pt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6" y="3789363"/>
            <a:ext cx="6840537" cy="720179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ts val="2300"/>
              </a:lnSpc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marL="179388" lvl="0" indent="-179388">
              <a:lnSpc>
                <a:spcPts val="2500"/>
              </a:lnSpc>
            </a:pPr>
            <a:r>
              <a:rPr lang="de-DE" dirty="0"/>
              <a:t>RB Freigeist Neue Medium, 18pt, Zeilenabstand genau 23pt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97C340-227D-40A1-AC48-611792D6C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/>
          <a:stretch/>
        </p:blipFill>
        <p:spPr>
          <a:xfrm>
            <a:off x="10414107" y="1992473"/>
            <a:ext cx="1777892" cy="1796889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E1A77505-D501-4CD0-88F2-A3F29F850C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63" y="745344"/>
            <a:ext cx="1243794" cy="1243794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A2AD89A4-651C-4FC8-B516-B35324B5AA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5559871"/>
            <a:ext cx="2532304" cy="788400"/>
          </a:xfrm>
          <a:prstGeom prst="rect">
            <a:avLst/>
          </a:prstGeom>
        </p:spPr>
      </p:pic>
      <p:pic>
        <p:nvPicPr>
          <p:cNvPr id="229" name="Grafik 228">
            <a:extLst>
              <a:ext uri="{FF2B5EF4-FFF2-40B4-BE49-F238E27FC236}">
                <a16:creationId xmlns:a16="http://schemas.microsoft.com/office/drawing/2014/main" id="{73C3AA4D-7D93-4D27-9879-CA48D91B09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8552" y="1992474"/>
            <a:ext cx="1439863" cy="14398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04F0C63-8B41-4754-8BCB-AE5E6F9CAF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41" y="4868725"/>
            <a:ext cx="728611" cy="728611"/>
          </a:xfrm>
          <a:prstGeom prst="rect">
            <a:avLst/>
          </a:prstGeom>
        </p:spPr>
      </p:pic>
      <p:pic>
        <p:nvPicPr>
          <p:cNvPr id="231" name="Grafik 230">
            <a:extLst>
              <a:ext uri="{FF2B5EF4-FFF2-40B4-BE49-F238E27FC236}">
                <a16:creationId xmlns:a16="http://schemas.microsoft.com/office/drawing/2014/main" id="{DC1AB591-2BE9-4556-877B-B72BA09677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8552" y="3431793"/>
            <a:ext cx="1440000" cy="14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0C956A3-40F9-48E4-8BED-93A5B5A81ADF}"/>
              </a:ext>
            </a:extLst>
          </p:cNvPr>
          <p:cNvGrpSpPr/>
          <p:nvPr userDrawn="1"/>
        </p:nvGrpSpPr>
        <p:grpSpPr>
          <a:xfrm>
            <a:off x="10451003" y="3885500"/>
            <a:ext cx="1719997" cy="2900027"/>
            <a:chOff x="10451003" y="3924000"/>
            <a:chExt cx="1719997" cy="2900027"/>
          </a:xfrm>
        </p:grpSpPr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48B0151C-AADB-46A0-B652-90532EBB3031}"/>
                </a:ext>
              </a:extLst>
            </p:cNvPr>
            <p:cNvSpPr/>
            <p:nvPr userDrawn="1"/>
          </p:nvSpPr>
          <p:spPr>
            <a:xfrm>
              <a:off x="11173695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7706F38B-C9B8-4581-A9A3-85164EC9FBB4}"/>
                </a:ext>
              </a:extLst>
            </p:cNvPr>
            <p:cNvSpPr/>
            <p:nvPr userDrawn="1"/>
          </p:nvSpPr>
          <p:spPr>
            <a:xfrm>
              <a:off x="11411150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F6E52DDB-C61D-499A-B404-2BFE4960579B}"/>
                </a:ext>
              </a:extLst>
            </p:cNvPr>
            <p:cNvSpPr/>
            <p:nvPr userDrawn="1"/>
          </p:nvSpPr>
          <p:spPr>
            <a:xfrm>
              <a:off x="11648606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3146F45D-C9D7-4254-B6BB-9541A51AA611}"/>
                </a:ext>
              </a:extLst>
            </p:cNvPr>
            <p:cNvSpPr/>
            <p:nvPr userDrawn="1"/>
          </p:nvSpPr>
          <p:spPr>
            <a:xfrm>
              <a:off x="11886060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D74AC4C6-8EE7-4B42-9A8F-7625568E503A}"/>
                </a:ext>
              </a:extLst>
            </p:cNvPr>
            <p:cNvSpPr/>
            <p:nvPr userDrawn="1"/>
          </p:nvSpPr>
          <p:spPr>
            <a:xfrm>
              <a:off x="12123514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69AB8A5C-6558-45CF-B107-42C9CE792104}"/>
                </a:ext>
              </a:extLst>
            </p:cNvPr>
            <p:cNvSpPr/>
            <p:nvPr userDrawn="1"/>
          </p:nvSpPr>
          <p:spPr>
            <a:xfrm>
              <a:off x="11173695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8D0FC9F-BCF0-4A0D-A7BA-B383061AC6D1}"/>
                </a:ext>
              </a:extLst>
            </p:cNvPr>
            <p:cNvSpPr/>
            <p:nvPr userDrawn="1"/>
          </p:nvSpPr>
          <p:spPr>
            <a:xfrm>
              <a:off x="11411150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458732E9-489A-471C-8C18-CAC5B074D5DF}"/>
                </a:ext>
              </a:extLst>
            </p:cNvPr>
            <p:cNvSpPr/>
            <p:nvPr userDrawn="1"/>
          </p:nvSpPr>
          <p:spPr>
            <a:xfrm>
              <a:off x="11648606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E88CB369-BBA6-47A4-9AF5-013C11971915}"/>
                </a:ext>
              </a:extLst>
            </p:cNvPr>
            <p:cNvSpPr/>
            <p:nvPr userDrawn="1"/>
          </p:nvSpPr>
          <p:spPr>
            <a:xfrm>
              <a:off x="11886060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CB0361AD-610A-4E97-A5FE-59E3C7294E73}"/>
                </a:ext>
              </a:extLst>
            </p:cNvPr>
            <p:cNvSpPr/>
            <p:nvPr userDrawn="1"/>
          </p:nvSpPr>
          <p:spPr>
            <a:xfrm>
              <a:off x="12123514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92408C8A-3BBC-48DE-85B9-A2FA3E07EAC3}"/>
                </a:ext>
              </a:extLst>
            </p:cNvPr>
            <p:cNvSpPr/>
            <p:nvPr userDrawn="1"/>
          </p:nvSpPr>
          <p:spPr>
            <a:xfrm>
              <a:off x="11173695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F310B11C-05A6-4660-ABBE-A125B16322A8}"/>
                </a:ext>
              </a:extLst>
            </p:cNvPr>
            <p:cNvSpPr/>
            <p:nvPr userDrawn="1"/>
          </p:nvSpPr>
          <p:spPr>
            <a:xfrm>
              <a:off x="11411150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C93C2472-2A34-42E2-8577-88FCF5628AEC}"/>
                </a:ext>
              </a:extLst>
            </p:cNvPr>
            <p:cNvSpPr/>
            <p:nvPr userDrawn="1"/>
          </p:nvSpPr>
          <p:spPr>
            <a:xfrm>
              <a:off x="11648606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81A325DB-8849-4A1A-9510-D4FC186D54F9}"/>
                </a:ext>
              </a:extLst>
            </p:cNvPr>
            <p:cNvSpPr/>
            <p:nvPr userDrawn="1"/>
          </p:nvSpPr>
          <p:spPr>
            <a:xfrm>
              <a:off x="11886060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738C2303-75FC-4602-9DFB-C47187C8C6BF}"/>
                </a:ext>
              </a:extLst>
            </p:cNvPr>
            <p:cNvSpPr/>
            <p:nvPr userDrawn="1"/>
          </p:nvSpPr>
          <p:spPr>
            <a:xfrm>
              <a:off x="12123514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0BCF2335-7F04-4346-8CA8-7E4548926592}"/>
                </a:ext>
              </a:extLst>
            </p:cNvPr>
            <p:cNvSpPr/>
            <p:nvPr userDrawn="1"/>
          </p:nvSpPr>
          <p:spPr>
            <a:xfrm>
              <a:off x="11173695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980A518B-D497-447B-A6AB-096FF7BE6D4E}"/>
                </a:ext>
              </a:extLst>
            </p:cNvPr>
            <p:cNvSpPr/>
            <p:nvPr userDrawn="1"/>
          </p:nvSpPr>
          <p:spPr>
            <a:xfrm>
              <a:off x="11411150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5D5D398F-06AE-4A66-B563-6309841DCAE5}"/>
                </a:ext>
              </a:extLst>
            </p:cNvPr>
            <p:cNvSpPr/>
            <p:nvPr userDrawn="1"/>
          </p:nvSpPr>
          <p:spPr>
            <a:xfrm>
              <a:off x="11648606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C385A39C-A8E5-4D2E-8CA4-54C6D4247376}"/>
                </a:ext>
              </a:extLst>
            </p:cNvPr>
            <p:cNvSpPr/>
            <p:nvPr userDrawn="1"/>
          </p:nvSpPr>
          <p:spPr>
            <a:xfrm>
              <a:off x="11886060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3D735CF8-8174-4F90-B256-3796F5766691}"/>
                </a:ext>
              </a:extLst>
            </p:cNvPr>
            <p:cNvSpPr/>
            <p:nvPr userDrawn="1"/>
          </p:nvSpPr>
          <p:spPr>
            <a:xfrm>
              <a:off x="12123514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65E889D7-2FCA-4321-8154-5FACEDF03724}"/>
                </a:ext>
              </a:extLst>
            </p:cNvPr>
            <p:cNvSpPr/>
            <p:nvPr userDrawn="1"/>
          </p:nvSpPr>
          <p:spPr>
            <a:xfrm>
              <a:off x="11173695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33D21022-6EA9-4D62-B551-C927F3A98BEB}"/>
                </a:ext>
              </a:extLst>
            </p:cNvPr>
            <p:cNvSpPr/>
            <p:nvPr userDrawn="1"/>
          </p:nvSpPr>
          <p:spPr>
            <a:xfrm>
              <a:off x="11411150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EF5EE25D-C8BC-4AA5-91E4-736085C11203}"/>
                </a:ext>
              </a:extLst>
            </p:cNvPr>
            <p:cNvSpPr/>
            <p:nvPr userDrawn="1"/>
          </p:nvSpPr>
          <p:spPr>
            <a:xfrm>
              <a:off x="11648606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5E4214EC-2B33-44C0-AD43-3AD7C0C3D19C}"/>
                </a:ext>
              </a:extLst>
            </p:cNvPr>
            <p:cNvSpPr/>
            <p:nvPr userDrawn="1"/>
          </p:nvSpPr>
          <p:spPr>
            <a:xfrm>
              <a:off x="11886060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62715F0B-01E5-4B3C-84B0-66609A77CB95}"/>
                </a:ext>
              </a:extLst>
            </p:cNvPr>
            <p:cNvSpPr/>
            <p:nvPr userDrawn="1"/>
          </p:nvSpPr>
          <p:spPr>
            <a:xfrm>
              <a:off x="12123514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4EDBDB9E-7F32-4FEA-89D2-4F6D62009B38}"/>
                </a:ext>
              </a:extLst>
            </p:cNvPr>
            <p:cNvSpPr/>
            <p:nvPr userDrawn="1"/>
          </p:nvSpPr>
          <p:spPr>
            <a:xfrm>
              <a:off x="11173695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7D41D477-E6B1-4FD2-A8D5-AA4309CD8A47}"/>
                </a:ext>
              </a:extLst>
            </p:cNvPr>
            <p:cNvSpPr/>
            <p:nvPr userDrawn="1"/>
          </p:nvSpPr>
          <p:spPr>
            <a:xfrm>
              <a:off x="11411150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FE06BBC9-88CA-4108-BD9D-D5D5FD955E7D}"/>
                </a:ext>
              </a:extLst>
            </p:cNvPr>
            <p:cNvSpPr/>
            <p:nvPr userDrawn="1"/>
          </p:nvSpPr>
          <p:spPr>
            <a:xfrm>
              <a:off x="11648606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03F5E5DE-753B-455C-A9F3-0D9A3946560C}"/>
                </a:ext>
              </a:extLst>
            </p:cNvPr>
            <p:cNvSpPr/>
            <p:nvPr userDrawn="1"/>
          </p:nvSpPr>
          <p:spPr>
            <a:xfrm>
              <a:off x="11886060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F55281A4-2AC7-4746-A100-0955F488753A}"/>
                </a:ext>
              </a:extLst>
            </p:cNvPr>
            <p:cNvSpPr/>
            <p:nvPr userDrawn="1"/>
          </p:nvSpPr>
          <p:spPr>
            <a:xfrm>
              <a:off x="12123514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C2D39E80-5163-42D0-8A4D-ACA02A010971}"/>
                </a:ext>
              </a:extLst>
            </p:cNvPr>
            <p:cNvSpPr/>
            <p:nvPr userDrawn="1"/>
          </p:nvSpPr>
          <p:spPr>
            <a:xfrm>
              <a:off x="11173695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975FC942-309A-4D05-9D3E-9E087AAE0CBD}"/>
                </a:ext>
              </a:extLst>
            </p:cNvPr>
            <p:cNvSpPr/>
            <p:nvPr userDrawn="1"/>
          </p:nvSpPr>
          <p:spPr>
            <a:xfrm>
              <a:off x="11411150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2F96C2AB-3C20-4C86-B405-84B8D530E581}"/>
                </a:ext>
              </a:extLst>
            </p:cNvPr>
            <p:cNvSpPr/>
            <p:nvPr userDrawn="1"/>
          </p:nvSpPr>
          <p:spPr>
            <a:xfrm>
              <a:off x="11648606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4597EE2E-D65B-49F0-BD8E-B5FD772A0A36}"/>
                </a:ext>
              </a:extLst>
            </p:cNvPr>
            <p:cNvSpPr/>
            <p:nvPr userDrawn="1"/>
          </p:nvSpPr>
          <p:spPr>
            <a:xfrm>
              <a:off x="11886060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01CC229A-FC58-4C61-BF90-17C9058A7818}"/>
                </a:ext>
              </a:extLst>
            </p:cNvPr>
            <p:cNvSpPr/>
            <p:nvPr userDrawn="1"/>
          </p:nvSpPr>
          <p:spPr>
            <a:xfrm>
              <a:off x="12123514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2F3C39D4-A200-40F1-AE93-6D9CAC2904A7}"/>
                </a:ext>
              </a:extLst>
            </p:cNvPr>
            <p:cNvSpPr/>
            <p:nvPr userDrawn="1"/>
          </p:nvSpPr>
          <p:spPr>
            <a:xfrm>
              <a:off x="11173695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1A4EF83E-0518-4F11-8587-EE1B06814117}"/>
                </a:ext>
              </a:extLst>
            </p:cNvPr>
            <p:cNvSpPr/>
            <p:nvPr userDrawn="1"/>
          </p:nvSpPr>
          <p:spPr>
            <a:xfrm>
              <a:off x="11411150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F2823728-1B7E-4468-B05E-4B84E1AB6795}"/>
                </a:ext>
              </a:extLst>
            </p:cNvPr>
            <p:cNvSpPr/>
            <p:nvPr userDrawn="1"/>
          </p:nvSpPr>
          <p:spPr>
            <a:xfrm>
              <a:off x="11648606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BCFEE533-A169-4CAF-A970-46FADB5923AC}"/>
                </a:ext>
              </a:extLst>
            </p:cNvPr>
            <p:cNvSpPr/>
            <p:nvPr userDrawn="1"/>
          </p:nvSpPr>
          <p:spPr>
            <a:xfrm>
              <a:off x="11886060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09350609-BEAC-4627-A066-8B08F643B359}"/>
                </a:ext>
              </a:extLst>
            </p:cNvPr>
            <p:cNvSpPr/>
            <p:nvPr userDrawn="1"/>
          </p:nvSpPr>
          <p:spPr>
            <a:xfrm>
              <a:off x="12123514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24655E57-F4D7-40F7-BAFA-108BA59511DE}"/>
                </a:ext>
              </a:extLst>
            </p:cNvPr>
            <p:cNvSpPr/>
            <p:nvPr userDrawn="1"/>
          </p:nvSpPr>
          <p:spPr>
            <a:xfrm>
              <a:off x="11173695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978F71EF-9E4F-4F16-A8D7-5C2B2EE623AE}"/>
                </a:ext>
              </a:extLst>
            </p:cNvPr>
            <p:cNvSpPr/>
            <p:nvPr userDrawn="1"/>
          </p:nvSpPr>
          <p:spPr>
            <a:xfrm>
              <a:off x="11411150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A1A3050A-5546-4A7B-851B-8116A5B2CAF1}"/>
                </a:ext>
              </a:extLst>
            </p:cNvPr>
            <p:cNvSpPr/>
            <p:nvPr userDrawn="1"/>
          </p:nvSpPr>
          <p:spPr>
            <a:xfrm>
              <a:off x="11648606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B9D71922-13B2-47DF-8C84-0CAD1E0B9976}"/>
                </a:ext>
              </a:extLst>
            </p:cNvPr>
            <p:cNvSpPr/>
            <p:nvPr userDrawn="1"/>
          </p:nvSpPr>
          <p:spPr>
            <a:xfrm>
              <a:off x="11886060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56AF91CA-9D1E-4151-87E7-136972630CAD}"/>
                </a:ext>
              </a:extLst>
            </p:cNvPr>
            <p:cNvSpPr/>
            <p:nvPr userDrawn="1"/>
          </p:nvSpPr>
          <p:spPr>
            <a:xfrm>
              <a:off x="12123514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BF26EF1C-C015-4609-8A34-5F89D3D87D62}"/>
                </a:ext>
              </a:extLst>
            </p:cNvPr>
            <p:cNvSpPr/>
            <p:nvPr userDrawn="1"/>
          </p:nvSpPr>
          <p:spPr>
            <a:xfrm>
              <a:off x="11173695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823D3E2-FAC8-49B9-9290-F42D450427B7}"/>
                </a:ext>
              </a:extLst>
            </p:cNvPr>
            <p:cNvSpPr/>
            <p:nvPr userDrawn="1"/>
          </p:nvSpPr>
          <p:spPr>
            <a:xfrm>
              <a:off x="11411150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229B001D-E89E-418B-804A-DE21D23079FF}"/>
                </a:ext>
              </a:extLst>
            </p:cNvPr>
            <p:cNvSpPr/>
            <p:nvPr userDrawn="1"/>
          </p:nvSpPr>
          <p:spPr>
            <a:xfrm>
              <a:off x="11648606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A083A75D-A834-43DA-831C-97788DAF4EB5}"/>
                </a:ext>
              </a:extLst>
            </p:cNvPr>
            <p:cNvSpPr/>
            <p:nvPr userDrawn="1"/>
          </p:nvSpPr>
          <p:spPr>
            <a:xfrm>
              <a:off x="11886060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E432B823-6F15-4CC7-BB0A-2A7C7C516398}"/>
                </a:ext>
              </a:extLst>
            </p:cNvPr>
            <p:cNvSpPr/>
            <p:nvPr userDrawn="1"/>
          </p:nvSpPr>
          <p:spPr>
            <a:xfrm>
              <a:off x="12123514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D928E052-B3DD-4193-977F-82946E6BCC0D}"/>
                </a:ext>
              </a:extLst>
            </p:cNvPr>
            <p:cNvSpPr/>
            <p:nvPr userDrawn="1"/>
          </p:nvSpPr>
          <p:spPr>
            <a:xfrm>
              <a:off x="10451003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Ellipse 181">
              <a:extLst>
                <a:ext uri="{FF2B5EF4-FFF2-40B4-BE49-F238E27FC236}">
                  <a16:creationId xmlns:a16="http://schemas.microsoft.com/office/drawing/2014/main" id="{FF3C262A-0C4D-4A0C-8A56-8E18953BCBEF}"/>
                </a:ext>
              </a:extLst>
            </p:cNvPr>
            <p:cNvSpPr/>
            <p:nvPr userDrawn="1"/>
          </p:nvSpPr>
          <p:spPr>
            <a:xfrm>
              <a:off x="10688459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Ellipse 182">
              <a:extLst>
                <a:ext uri="{FF2B5EF4-FFF2-40B4-BE49-F238E27FC236}">
                  <a16:creationId xmlns:a16="http://schemas.microsoft.com/office/drawing/2014/main" id="{2A742FD4-AEAF-4AD0-8929-448F09018BB0}"/>
                </a:ext>
              </a:extLst>
            </p:cNvPr>
            <p:cNvSpPr/>
            <p:nvPr userDrawn="1"/>
          </p:nvSpPr>
          <p:spPr>
            <a:xfrm>
              <a:off x="10925913" y="4393939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391CB532-A250-4861-A0D4-77436D3D74FE}"/>
                </a:ext>
              </a:extLst>
            </p:cNvPr>
            <p:cNvSpPr/>
            <p:nvPr userDrawn="1"/>
          </p:nvSpPr>
          <p:spPr>
            <a:xfrm>
              <a:off x="10451003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66F2E7FC-CA85-45EB-A05D-C9173EE4C45C}"/>
                </a:ext>
              </a:extLst>
            </p:cNvPr>
            <p:cNvSpPr/>
            <p:nvPr userDrawn="1"/>
          </p:nvSpPr>
          <p:spPr>
            <a:xfrm>
              <a:off x="10688459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11C73910-01C6-4067-ACA1-0E6279AF72F7}"/>
                </a:ext>
              </a:extLst>
            </p:cNvPr>
            <p:cNvSpPr/>
            <p:nvPr userDrawn="1"/>
          </p:nvSpPr>
          <p:spPr>
            <a:xfrm>
              <a:off x="10925913" y="463282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F6C8F132-08C3-481D-9A31-10F450C6F378}"/>
                </a:ext>
              </a:extLst>
            </p:cNvPr>
            <p:cNvSpPr/>
            <p:nvPr userDrawn="1"/>
          </p:nvSpPr>
          <p:spPr>
            <a:xfrm>
              <a:off x="10451003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46AE855C-A279-4C33-9B6E-0AE5103326C4}"/>
                </a:ext>
              </a:extLst>
            </p:cNvPr>
            <p:cNvSpPr/>
            <p:nvPr userDrawn="1"/>
          </p:nvSpPr>
          <p:spPr>
            <a:xfrm>
              <a:off x="10688459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02CE77D2-D806-48C9-91FB-BB8D3271A1FA}"/>
                </a:ext>
              </a:extLst>
            </p:cNvPr>
            <p:cNvSpPr/>
            <p:nvPr userDrawn="1"/>
          </p:nvSpPr>
          <p:spPr>
            <a:xfrm>
              <a:off x="10925913" y="4871703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Ellipse 195">
              <a:extLst>
                <a:ext uri="{FF2B5EF4-FFF2-40B4-BE49-F238E27FC236}">
                  <a16:creationId xmlns:a16="http://schemas.microsoft.com/office/drawing/2014/main" id="{D391E459-CCF7-4CB9-8DF6-70602F2E0163}"/>
                </a:ext>
              </a:extLst>
            </p:cNvPr>
            <p:cNvSpPr/>
            <p:nvPr userDrawn="1"/>
          </p:nvSpPr>
          <p:spPr>
            <a:xfrm>
              <a:off x="10451003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356D7FC3-4C52-4232-8833-D1B6D358D5B4}"/>
                </a:ext>
              </a:extLst>
            </p:cNvPr>
            <p:cNvSpPr/>
            <p:nvPr userDrawn="1"/>
          </p:nvSpPr>
          <p:spPr>
            <a:xfrm>
              <a:off x="10688459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47D8844C-CE4B-44AF-B44E-FFE7AEB54DEA}"/>
                </a:ext>
              </a:extLst>
            </p:cNvPr>
            <p:cNvSpPr/>
            <p:nvPr userDrawn="1"/>
          </p:nvSpPr>
          <p:spPr>
            <a:xfrm>
              <a:off x="10925913" y="5110586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B686B191-527A-4D2F-97C5-DB841B5C2492}"/>
                </a:ext>
              </a:extLst>
            </p:cNvPr>
            <p:cNvSpPr/>
            <p:nvPr userDrawn="1"/>
          </p:nvSpPr>
          <p:spPr>
            <a:xfrm>
              <a:off x="10451003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AE96F3D2-BCE4-4A98-9F93-0854E578374D}"/>
                </a:ext>
              </a:extLst>
            </p:cNvPr>
            <p:cNvSpPr/>
            <p:nvPr userDrawn="1"/>
          </p:nvSpPr>
          <p:spPr>
            <a:xfrm>
              <a:off x="10688459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E06D5957-FBC0-422C-8D1E-FBE8ED5EE437}"/>
                </a:ext>
              </a:extLst>
            </p:cNvPr>
            <p:cNvSpPr/>
            <p:nvPr userDrawn="1"/>
          </p:nvSpPr>
          <p:spPr>
            <a:xfrm>
              <a:off x="10925913" y="5349468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EB580F3A-8F08-4A11-8E9E-ADC26C064D2A}"/>
                </a:ext>
              </a:extLst>
            </p:cNvPr>
            <p:cNvSpPr/>
            <p:nvPr userDrawn="1"/>
          </p:nvSpPr>
          <p:spPr>
            <a:xfrm>
              <a:off x="10451003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2CB805B4-22C8-4CE4-AA52-56DD5401921F}"/>
                </a:ext>
              </a:extLst>
            </p:cNvPr>
            <p:cNvSpPr/>
            <p:nvPr userDrawn="1"/>
          </p:nvSpPr>
          <p:spPr>
            <a:xfrm>
              <a:off x="10688459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C56CCF86-EF07-4B1B-A8AF-34384A636F51}"/>
                </a:ext>
              </a:extLst>
            </p:cNvPr>
            <p:cNvSpPr/>
            <p:nvPr userDrawn="1"/>
          </p:nvSpPr>
          <p:spPr>
            <a:xfrm>
              <a:off x="10925913" y="558835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Ellipse 210">
              <a:extLst>
                <a:ext uri="{FF2B5EF4-FFF2-40B4-BE49-F238E27FC236}">
                  <a16:creationId xmlns:a16="http://schemas.microsoft.com/office/drawing/2014/main" id="{6AADCE1A-E5B9-4929-B5E4-3B71C44EA3D6}"/>
                </a:ext>
              </a:extLst>
            </p:cNvPr>
            <p:cNvSpPr/>
            <p:nvPr userDrawn="1"/>
          </p:nvSpPr>
          <p:spPr>
            <a:xfrm>
              <a:off x="10451003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Ellipse 211">
              <a:extLst>
                <a:ext uri="{FF2B5EF4-FFF2-40B4-BE49-F238E27FC236}">
                  <a16:creationId xmlns:a16="http://schemas.microsoft.com/office/drawing/2014/main" id="{3A643EE5-48CB-48FD-B41E-996154CE788C}"/>
                </a:ext>
              </a:extLst>
            </p:cNvPr>
            <p:cNvSpPr/>
            <p:nvPr userDrawn="1"/>
          </p:nvSpPr>
          <p:spPr>
            <a:xfrm>
              <a:off x="10688459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7D060750-963B-4B42-BE17-59891C08C1B2}"/>
                </a:ext>
              </a:extLst>
            </p:cNvPr>
            <p:cNvSpPr/>
            <p:nvPr userDrawn="1"/>
          </p:nvSpPr>
          <p:spPr>
            <a:xfrm>
              <a:off x="10925913" y="582723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C421EDF9-F783-4995-B0FF-B05C39C183E8}"/>
                </a:ext>
              </a:extLst>
            </p:cNvPr>
            <p:cNvSpPr/>
            <p:nvPr userDrawn="1"/>
          </p:nvSpPr>
          <p:spPr>
            <a:xfrm>
              <a:off x="10451003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660A25CC-CED9-432A-A1B4-E257DDFF5A27}"/>
                </a:ext>
              </a:extLst>
            </p:cNvPr>
            <p:cNvSpPr/>
            <p:nvPr userDrawn="1"/>
          </p:nvSpPr>
          <p:spPr>
            <a:xfrm>
              <a:off x="10688459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6B59FD3F-6804-4750-A40E-0B53805663DA}"/>
                </a:ext>
              </a:extLst>
            </p:cNvPr>
            <p:cNvSpPr/>
            <p:nvPr userDrawn="1"/>
          </p:nvSpPr>
          <p:spPr>
            <a:xfrm>
              <a:off x="10925913" y="6066115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E0B3DC2F-5154-45F4-B3D9-6CA60976BF36}"/>
                </a:ext>
              </a:extLst>
            </p:cNvPr>
            <p:cNvSpPr/>
            <p:nvPr userDrawn="1"/>
          </p:nvSpPr>
          <p:spPr>
            <a:xfrm>
              <a:off x="10451003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48C06E57-F09F-4788-8633-E3F29BB8FED3}"/>
                </a:ext>
              </a:extLst>
            </p:cNvPr>
            <p:cNvSpPr/>
            <p:nvPr userDrawn="1"/>
          </p:nvSpPr>
          <p:spPr>
            <a:xfrm>
              <a:off x="10688459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4E6AD630-8FF1-4185-9FC2-855366A30491}"/>
                </a:ext>
              </a:extLst>
            </p:cNvPr>
            <p:cNvSpPr/>
            <p:nvPr userDrawn="1"/>
          </p:nvSpPr>
          <p:spPr>
            <a:xfrm>
              <a:off x="10925913" y="6304997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6228A933-5316-4180-A4AE-37D7E878A7BF}"/>
                </a:ext>
              </a:extLst>
            </p:cNvPr>
            <p:cNvSpPr/>
            <p:nvPr userDrawn="1"/>
          </p:nvSpPr>
          <p:spPr>
            <a:xfrm>
              <a:off x="10451003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12FD6D68-4D4A-46EC-BF41-3C28F2B7C00D}"/>
                </a:ext>
              </a:extLst>
            </p:cNvPr>
            <p:cNvSpPr/>
            <p:nvPr userDrawn="1"/>
          </p:nvSpPr>
          <p:spPr>
            <a:xfrm>
              <a:off x="10688459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3116A4F8-924E-4C85-8020-2F4F0D8A62A0}"/>
                </a:ext>
              </a:extLst>
            </p:cNvPr>
            <p:cNvSpPr/>
            <p:nvPr userDrawn="1"/>
          </p:nvSpPr>
          <p:spPr>
            <a:xfrm>
              <a:off x="10925913" y="654388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D693FE82-3284-4921-BD8E-584C9152C6BC}"/>
                </a:ext>
              </a:extLst>
            </p:cNvPr>
            <p:cNvSpPr/>
            <p:nvPr userDrawn="1"/>
          </p:nvSpPr>
          <p:spPr>
            <a:xfrm>
              <a:off x="11173695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4D7FBEAB-47FC-42BF-9478-9F13119BDD7A}"/>
                </a:ext>
              </a:extLst>
            </p:cNvPr>
            <p:cNvSpPr/>
            <p:nvPr userDrawn="1"/>
          </p:nvSpPr>
          <p:spPr>
            <a:xfrm>
              <a:off x="11411150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5C58BBD6-1262-4E06-82EC-1B3A1E4FEC3E}"/>
                </a:ext>
              </a:extLst>
            </p:cNvPr>
            <p:cNvSpPr/>
            <p:nvPr userDrawn="1"/>
          </p:nvSpPr>
          <p:spPr>
            <a:xfrm>
              <a:off x="11648606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8D107986-9509-4FA5-AD10-4DC6B1261828}"/>
                </a:ext>
              </a:extLst>
            </p:cNvPr>
            <p:cNvSpPr/>
            <p:nvPr userDrawn="1"/>
          </p:nvSpPr>
          <p:spPr>
            <a:xfrm>
              <a:off x="11886060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A9269C8B-2BAB-46C7-BC38-5951BDE91FA8}"/>
                </a:ext>
              </a:extLst>
            </p:cNvPr>
            <p:cNvSpPr/>
            <p:nvPr userDrawn="1"/>
          </p:nvSpPr>
          <p:spPr>
            <a:xfrm>
              <a:off x="12123514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B0D3DFC7-F179-4CFA-BE8A-8F431EE9DE68}"/>
                </a:ext>
              </a:extLst>
            </p:cNvPr>
            <p:cNvSpPr/>
            <p:nvPr userDrawn="1"/>
          </p:nvSpPr>
          <p:spPr>
            <a:xfrm>
              <a:off x="10451003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3A051E51-C911-4E20-BEFD-F382D78EC4F9}"/>
                </a:ext>
              </a:extLst>
            </p:cNvPr>
            <p:cNvSpPr/>
            <p:nvPr userDrawn="1"/>
          </p:nvSpPr>
          <p:spPr>
            <a:xfrm>
              <a:off x="10688459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E7B57266-805C-4AB2-97BA-663625DD008E}"/>
                </a:ext>
              </a:extLst>
            </p:cNvPr>
            <p:cNvSpPr/>
            <p:nvPr userDrawn="1"/>
          </p:nvSpPr>
          <p:spPr>
            <a:xfrm>
              <a:off x="10925913" y="6776541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FAC046B-DF77-4269-B8EB-B2B71EF282AD}"/>
                </a:ext>
              </a:extLst>
            </p:cNvPr>
            <p:cNvSpPr/>
            <p:nvPr userDrawn="1"/>
          </p:nvSpPr>
          <p:spPr>
            <a:xfrm>
              <a:off x="11173695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A6DE840F-D4CA-4DAE-AAAC-F5427095B168}"/>
                </a:ext>
              </a:extLst>
            </p:cNvPr>
            <p:cNvSpPr/>
            <p:nvPr userDrawn="1"/>
          </p:nvSpPr>
          <p:spPr>
            <a:xfrm>
              <a:off x="11411150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1BB673EB-BAD3-47F8-B7D0-DEC1E29FBED0}"/>
                </a:ext>
              </a:extLst>
            </p:cNvPr>
            <p:cNvSpPr/>
            <p:nvPr userDrawn="1"/>
          </p:nvSpPr>
          <p:spPr>
            <a:xfrm>
              <a:off x="11648606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940B4D59-29AC-4849-90DF-09E44958AC2E}"/>
                </a:ext>
              </a:extLst>
            </p:cNvPr>
            <p:cNvSpPr/>
            <p:nvPr userDrawn="1"/>
          </p:nvSpPr>
          <p:spPr>
            <a:xfrm>
              <a:off x="11886060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7E248BA6-A287-4039-A085-6F8B573C5373}"/>
                </a:ext>
              </a:extLst>
            </p:cNvPr>
            <p:cNvSpPr/>
            <p:nvPr userDrawn="1"/>
          </p:nvSpPr>
          <p:spPr>
            <a:xfrm>
              <a:off x="12123514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ACA54D73-FDC6-4AD3-8D3E-D1FC681DD7C4}"/>
                </a:ext>
              </a:extLst>
            </p:cNvPr>
            <p:cNvSpPr/>
            <p:nvPr userDrawn="1"/>
          </p:nvSpPr>
          <p:spPr>
            <a:xfrm>
              <a:off x="11173695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04691DB5-DCEA-4E05-8E33-BFFFC448D23D}"/>
                </a:ext>
              </a:extLst>
            </p:cNvPr>
            <p:cNvSpPr/>
            <p:nvPr userDrawn="1"/>
          </p:nvSpPr>
          <p:spPr>
            <a:xfrm>
              <a:off x="11411150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048244D2-BED5-4B3D-8F4B-BC0CC597DFF1}"/>
                </a:ext>
              </a:extLst>
            </p:cNvPr>
            <p:cNvSpPr/>
            <p:nvPr userDrawn="1"/>
          </p:nvSpPr>
          <p:spPr>
            <a:xfrm>
              <a:off x="11648606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848EC986-EA2B-4CEC-8377-16B42349C958}"/>
                </a:ext>
              </a:extLst>
            </p:cNvPr>
            <p:cNvSpPr/>
            <p:nvPr userDrawn="1"/>
          </p:nvSpPr>
          <p:spPr>
            <a:xfrm>
              <a:off x="11886060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Ellipse 258">
              <a:extLst>
                <a:ext uri="{FF2B5EF4-FFF2-40B4-BE49-F238E27FC236}">
                  <a16:creationId xmlns:a16="http://schemas.microsoft.com/office/drawing/2014/main" id="{45D52B5B-1860-4DE1-A5F2-6A24A92B366B}"/>
                </a:ext>
              </a:extLst>
            </p:cNvPr>
            <p:cNvSpPr/>
            <p:nvPr userDrawn="1"/>
          </p:nvSpPr>
          <p:spPr>
            <a:xfrm>
              <a:off x="12123514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07F6E63F-3CAC-4D0A-BDFF-11ACE4A1E2BE}"/>
                </a:ext>
              </a:extLst>
            </p:cNvPr>
            <p:cNvSpPr/>
            <p:nvPr userDrawn="1"/>
          </p:nvSpPr>
          <p:spPr>
            <a:xfrm>
              <a:off x="10451003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C25E0D21-3E47-415A-B959-A5544AF5DF56}"/>
                </a:ext>
              </a:extLst>
            </p:cNvPr>
            <p:cNvSpPr/>
            <p:nvPr userDrawn="1"/>
          </p:nvSpPr>
          <p:spPr>
            <a:xfrm>
              <a:off x="10688459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39CF2EE1-AF1B-4385-93A3-B6CABBC7FB00}"/>
                </a:ext>
              </a:extLst>
            </p:cNvPr>
            <p:cNvSpPr/>
            <p:nvPr userDrawn="1"/>
          </p:nvSpPr>
          <p:spPr>
            <a:xfrm>
              <a:off x="10925913" y="3924000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BBB88E48-C059-452B-96CD-632526B0F31A}"/>
                </a:ext>
              </a:extLst>
            </p:cNvPr>
            <p:cNvSpPr/>
            <p:nvPr userDrawn="1"/>
          </p:nvSpPr>
          <p:spPr>
            <a:xfrm>
              <a:off x="10451003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2035DC93-B2FA-4AAC-BC0B-2E2BE319B295}"/>
                </a:ext>
              </a:extLst>
            </p:cNvPr>
            <p:cNvSpPr/>
            <p:nvPr userDrawn="1"/>
          </p:nvSpPr>
          <p:spPr>
            <a:xfrm>
              <a:off x="10688459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9F252207-BA46-4E48-A516-B714ED9BB210}"/>
                </a:ext>
              </a:extLst>
            </p:cNvPr>
            <p:cNvSpPr/>
            <p:nvPr userDrawn="1"/>
          </p:nvSpPr>
          <p:spPr>
            <a:xfrm>
              <a:off x="10925913" y="4162882"/>
              <a:ext cx="47486" cy="474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66" name="Grafik 265">
            <a:extLst>
              <a:ext uri="{FF2B5EF4-FFF2-40B4-BE49-F238E27FC236}">
                <a16:creationId xmlns:a16="http://schemas.microsoft.com/office/drawing/2014/main" id="{65258E97-4DE2-4140-B7F9-92AC3D982AF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8" y="5589587"/>
            <a:ext cx="1268413" cy="126841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881FA54-3A1B-4F7B-8884-BF2F8CAC743D}"/>
              </a:ext>
            </a:extLst>
          </p:cNvPr>
          <p:cNvSpPr/>
          <p:nvPr userDrawn="1"/>
        </p:nvSpPr>
        <p:spPr>
          <a:xfrm>
            <a:off x="0" y="0"/>
            <a:ext cx="11136313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FB832C-A1D7-46BE-87FB-6E6853E5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7" y="4848164"/>
            <a:ext cx="1486213" cy="1486213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36A70B0-4CAA-42D0-8AB3-129191C3F1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6549" y="549276"/>
            <a:ext cx="10079039" cy="3240088"/>
          </a:xfrm>
        </p:spPr>
        <p:txBody>
          <a:bodyPr vert="horz" lIns="0" tIns="0" rIns="0" bIns="0" rtlCol="0" anchor="ctr">
            <a:normAutofit/>
          </a:bodyPr>
          <a:lstStyle>
            <a:lvl1pPr marL="0" indent="0" algn="ctr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4000" dirty="0">
                <a:solidFill>
                  <a:schemeClr val="bg1"/>
                </a:solidFill>
                <a:latin typeface="+mj-lt"/>
              </a:defRPr>
            </a:lvl1pPr>
            <a:lvl2pPr marL="179388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3200" dirty="0">
                <a:solidFill>
                  <a:schemeClr val="tx1"/>
                </a:solidFill>
                <a:latin typeface="+mj-lt"/>
              </a:defRPr>
            </a:lvl2pPr>
            <a:lvl3pPr marL="357187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2800" dirty="0">
                <a:solidFill>
                  <a:schemeClr val="tx1"/>
                </a:solidFill>
                <a:latin typeface="+mj-lt"/>
              </a:defRPr>
            </a:lvl3pPr>
            <a:lvl4pPr marL="536575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1800" dirty="0">
                <a:solidFill>
                  <a:schemeClr val="tx1"/>
                </a:solidFill>
                <a:latin typeface="+mj-lt"/>
              </a:defRPr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40pt, Abstand nach 6pt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2B61AB82-1039-4AEA-8677-9F0A3966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38" y="6310313"/>
            <a:ext cx="360000" cy="358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F823EE-5E1F-438F-97FD-018EA5130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000" cy="35866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5F4ABF6-53D3-4625-885E-2349F405993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549" y="4148931"/>
            <a:ext cx="10079039" cy="719138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2000" dirty="0">
                <a:solidFill>
                  <a:srgbClr val="FF0082"/>
                </a:solidFill>
                <a:latin typeface="+mn-lt"/>
              </a:defRPr>
            </a:lvl1pPr>
            <a:lvl2pPr marL="179388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3200" dirty="0">
                <a:solidFill>
                  <a:schemeClr val="tx1"/>
                </a:solidFill>
                <a:latin typeface="+mj-lt"/>
              </a:defRPr>
            </a:lvl2pPr>
            <a:lvl3pPr marL="357187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2800" dirty="0">
                <a:solidFill>
                  <a:schemeClr val="tx1"/>
                </a:solidFill>
                <a:latin typeface="+mj-lt"/>
              </a:defRPr>
            </a:lvl3pPr>
            <a:lvl4pPr marL="536575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1800" dirty="0">
                <a:solidFill>
                  <a:schemeClr val="tx1"/>
                </a:solidFill>
                <a:latin typeface="+mj-lt"/>
              </a:defRPr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20pt, Abstand nach 6pt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AF9321-BA89-4B6A-8BD3-70D8B9F0F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05" y="0"/>
            <a:ext cx="1409395" cy="14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1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un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881FA54-3A1B-4F7B-8884-BF2F8CAC743D}"/>
              </a:ext>
            </a:extLst>
          </p:cNvPr>
          <p:cNvSpPr/>
          <p:nvPr userDrawn="1"/>
        </p:nvSpPr>
        <p:spPr>
          <a:xfrm>
            <a:off x="0" y="0"/>
            <a:ext cx="11136313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FB832C-A1D7-46BE-87FB-6E6853E5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7" y="4848164"/>
            <a:ext cx="1486213" cy="1486213"/>
          </a:xfrm>
          <a:prstGeom prst="rect">
            <a:avLst/>
          </a:prstGeom>
        </p:spPr>
      </p:pic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2B61AB82-1039-4AEA-8677-9F0A3966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38" y="6310313"/>
            <a:ext cx="360000" cy="358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F823EE-5E1F-438F-97FD-018EA5130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000" cy="3586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5AF9321-BA89-4B6A-8BD3-70D8B9F0F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01" y="0"/>
            <a:ext cx="1641000" cy="1641000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7403ED2-2391-4AEC-BDC7-1BBB286EDE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6550" y="549276"/>
            <a:ext cx="5399088" cy="3240088"/>
          </a:xfrm>
        </p:spPr>
        <p:txBody>
          <a:bodyPr vert="horz" lIns="0" tIns="0" rIns="0" bIns="0" rtlCol="0" anchor="ctr">
            <a:normAutofit/>
          </a:bodyPr>
          <a:lstStyle>
            <a:lvl1pPr marL="0" indent="0" algn="ctr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3200" dirty="0">
                <a:solidFill>
                  <a:schemeClr val="bg1"/>
                </a:solidFill>
                <a:latin typeface="+mj-lt"/>
              </a:defRPr>
            </a:lvl1pPr>
            <a:lvl2pPr marL="179388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3200" dirty="0">
                <a:solidFill>
                  <a:schemeClr val="tx1"/>
                </a:solidFill>
                <a:latin typeface="+mj-lt"/>
              </a:defRPr>
            </a:lvl2pPr>
            <a:lvl3pPr marL="357187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2800" dirty="0">
                <a:solidFill>
                  <a:schemeClr val="tx1"/>
                </a:solidFill>
                <a:latin typeface="+mj-lt"/>
              </a:defRPr>
            </a:lvl3pPr>
            <a:lvl4pPr marL="536575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1800" dirty="0">
                <a:solidFill>
                  <a:schemeClr val="tx1"/>
                </a:solidFill>
                <a:latin typeface="+mj-lt"/>
              </a:defRPr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32pt, Abstand nach 6pt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0C36DC7-9444-49BC-BC4F-825701A6E58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550" y="4148931"/>
            <a:ext cx="5399088" cy="719138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1600" dirty="0">
                <a:solidFill>
                  <a:srgbClr val="FF0082"/>
                </a:solidFill>
                <a:latin typeface="+mn-lt"/>
              </a:defRPr>
            </a:lvl1pPr>
            <a:lvl2pPr marL="179388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3200" dirty="0">
                <a:solidFill>
                  <a:schemeClr val="tx1"/>
                </a:solidFill>
                <a:latin typeface="+mj-lt"/>
              </a:defRPr>
            </a:lvl2pPr>
            <a:lvl3pPr marL="357187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2800" dirty="0">
                <a:solidFill>
                  <a:schemeClr val="tx1"/>
                </a:solidFill>
                <a:latin typeface="+mj-lt"/>
              </a:defRPr>
            </a:lvl3pPr>
            <a:lvl4pPr marL="536575" indent="0">
              <a:spcAft>
                <a:spcPts val="600"/>
              </a:spcAft>
              <a:buClr>
                <a:srgbClr val="FF0082"/>
              </a:buClr>
              <a:buFont typeface="+mj-lt"/>
              <a:buNone/>
              <a:defRPr lang="de-DE" sz="1800" dirty="0">
                <a:solidFill>
                  <a:schemeClr val="tx1"/>
                </a:solidFill>
                <a:latin typeface="+mj-lt"/>
              </a:defRPr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16pt, Abstand nach 6pt</a:t>
            </a:r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172635EF-C4AF-41A3-91FF-B36C6697E6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363" y="1989137"/>
            <a:ext cx="5400675" cy="3959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02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AFE2F6-D2A6-4D3A-B45F-1AE7D9E91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8" y="188912"/>
            <a:ext cx="11517450" cy="1079501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D99801-26FF-4C8B-972E-206FC5B8E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E08719-5A5A-43E7-9747-5F481D373D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483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0BB3AD-178D-45F1-AF55-4753A2A12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3F0217-C15A-4B21-A211-0972B4D80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9AE2897-3F5C-47B7-939E-F15C0FD21A90}"/>
              </a:ext>
            </a:extLst>
          </p:cNvPr>
          <p:cNvSpPr/>
          <p:nvPr userDrawn="1"/>
        </p:nvSpPr>
        <p:spPr>
          <a:xfrm>
            <a:off x="0" y="0"/>
            <a:ext cx="12192000" cy="5948363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A93FBA3-0307-4C91-B705-40FD8574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38" y="6310313"/>
            <a:ext cx="360000" cy="358775"/>
          </a:xfrm>
        </p:spPr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D4CC00-706B-42D6-852C-8AFA5F11A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7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E140436-2981-4066-9826-C8F2783EFBBA}"/>
              </a:ext>
            </a:extLst>
          </p:cNvPr>
          <p:cNvSpPr/>
          <p:nvPr userDrawn="1"/>
        </p:nvSpPr>
        <p:spPr>
          <a:xfrm>
            <a:off x="0" y="0"/>
            <a:ext cx="12192000" cy="5953839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FAAF11-EDE7-44C9-AB89-2488D4137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75" y="3428931"/>
            <a:ext cx="2880000" cy="28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BD0D4D0-B356-4187-8EB5-7EA6708AE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15" y="3086394"/>
            <a:ext cx="550896" cy="17840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F840154-98B7-42B0-928E-BA520A7F76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00" y="5224680"/>
            <a:ext cx="720000" cy="7200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CFEFD65E-E69D-4AE5-BFF5-1B67463F7008}"/>
              </a:ext>
            </a:extLst>
          </p:cNvPr>
          <p:cNvSpPr/>
          <p:nvPr userDrawn="1"/>
        </p:nvSpPr>
        <p:spPr>
          <a:xfrm>
            <a:off x="334962" y="549000"/>
            <a:ext cx="7921625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/>
            <a:r>
              <a:rPr lang="de-DE" sz="6600" dirty="0">
                <a:solidFill>
                  <a:schemeClr val="bg1"/>
                </a:solidFill>
                <a:latin typeface="+mj-lt"/>
              </a:rPr>
              <a:t>Danke für Ihre Aufmerksamkeit!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6804E77-27F7-45ED-99E2-9C227A67F0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755CE73B-0A50-47EB-83D0-BC17E2AACCBD}"/>
              </a:ext>
            </a:extLst>
          </p:cNvPr>
          <p:cNvSpPr/>
          <p:nvPr userDrawn="1"/>
        </p:nvSpPr>
        <p:spPr>
          <a:xfrm>
            <a:off x="0" y="0"/>
            <a:ext cx="11136313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B8C051-FEF7-4C02-979D-80A2D4F70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992707"/>
            <a:ext cx="3487333" cy="108573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D5F68A9-2737-4443-9BB8-F5CB8B346FD4}"/>
              </a:ext>
            </a:extLst>
          </p:cNvPr>
          <p:cNvSpPr/>
          <p:nvPr userDrawn="1"/>
        </p:nvSpPr>
        <p:spPr>
          <a:xfrm>
            <a:off x="347681" y="3438806"/>
            <a:ext cx="39600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sz="1600" dirty="0">
                <a:solidFill>
                  <a:schemeClr val="bg1"/>
                </a:solidFill>
                <a:latin typeface="+mj-lt"/>
              </a:rPr>
              <a:t>Change Workout GmbH</a:t>
            </a: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Eike Wagner</a:t>
            </a: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Am Schlichtfeld 4</a:t>
            </a:r>
          </a:p>
          <a:p>
            <a:pPr lvl="0"/>
            <a:r>
              <a:rPr lang="de-DE" sz="1600" dirty="0">
                <a:solidFill>
                  <a:schemeClr val="bg1"/>
                </a:solidFill>
              </a:rPr>
              <a:t>82541 Münsing</a:t>
            </a:r>
          </a:p>
          <a:p>
            <a:pPr lvl="0"/>
            <a:r>
              <a:rPr lang="de-DE" sz="1600" dirty="0">
                <a:hlinkClick r:id="rId3"/>
              </a:rPr>
              <a:t>hello@changeworkout.rocks</a:t>
            </a:r>
            <a:endParaRPr lang="de-DE" sz="1600" dirty="0"/>
          </a:p>
          <a:p>
            <a:pPr lvl="0"/>
            <a:r>
              <a:rPr lang="de-DE" sz="1600" dirty="0">
                <a:hlinkClick r:id="rId4"/>
              </a:rPr>
              <a:t>www.changeworkout.rocks</a:t>
            </a:r>
            <a:endParaRPr lang="de-DE" sz="1600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CA31587-3099-4645-A6FA-95442D973B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60259" y="3428863"/>
            <a:ext cx="3960000" cy="1440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2"/>
              </a:buClr>
              <a:buSzTx/>
              <a:buFont typeface="Symbol" panose="05050102010706020507" pitchFamily="18" charset="2"/>
              <a:buNone/>
              <a:tabLst/>
              <a:defRPr lang="de-DE" sz="1600" dirty="0">
                <a:solidFill>
                  <a:schemeClr val="bg1"/>
                </a:solidFill>
              </a:defRPr>
            </a:lvl1pPr>
            <a:lvl2pPr marL="179388" indent="0">
              <a:spcAft>
                <a:spcPts val="0"/>
              </a:spcAft>
              <a:buClr>
                <a:srgbClr val="FF0082"/>
              </a:buClr>
              <a:buFont typeface="Symbol" panose="05050102010706020507" pitchFamily="18" charset="2"/>
              <a:buNone/>
              <a:defRPr lang="de-DE" sz="1600" dirty="0"/>
            </a:lvl2pPr>
            <a:lvl3pPr marL="357187" indent="0">
              <a:spcAft>
                <a:spcPts val="0"/>
              </a:spcAft>
              <a:buClr>
                <a:srgbClr val="FF0082"/>
              </a:buClr>
              <a:buFont typeface="Symbol" panose="05050102010706020507" pitchFamily="18" charset="2"/>
              <a:buNone/>
              <a:defRPr lang="de-DE" sz="1600" dirty="0"/>
            </a:lvl3pPr>
            <a:lvl4pPr marL="536575" indent="0">
              <a:spcAft>
                <a:spcPts val="0"/>
              </a:spcAft>
              <a:buClr>
                <a:srgbClr val="FF0082"/>
              </a:buClr>
              <a:buFont typeface="Symbol" panose="05050102010706020507" pitchFamily="18" charset="2"/>
              <a:buNone/>
              <a:defRPr lang="de-DE" sz="1600" dirty="0"/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RB Freigeist Neue Medium, 16pt</a:t>
            </a:r>
          </a:p>
          <a:p>
            <a:pPr lvl="0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E3C7B28-2C0F-42CE-A6C7-4F825E632E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950" y="189638"/>
            <a:ext cx="1440000" cy="14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5CB5E5F-803A-4843-AD59-EEA37DB30B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64" y="909638"/>
            <a:ext cx="720000" cy="720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E0C64EC-58E1-4993-8C82-B70E1F805B1F}"/>
              </a:ext>
            </a:extLst>
          </p:cNvPr>
          <p:cNvGrpSpPr/>
          <p:nvPr userDrawn="1"/>
        </p:nvGrpSpPr>
        <p:grpSpPr>
          <a:xfrm rot="5400000">
            <a:off x="10238181" y="1090504"/>
            <a:ext cx="359637" cy="1437227"/>
            <a:chOff x="10415588" y="1268413"/>
            <a:chExt cx="359637" cy="143722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DB7D073-66CE-4175-86AA-DE8678382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0415588" y="1268413"/>
              <a:ext cx="359637" cy="35963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F5D7F80-EBD8-42DA-83A4-0EF62936E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0415588" y="1628292"/>
              <a:ext cx="359637" cy="359637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C1B49D5-63BD-4C9C-A4BE-F441B2D93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0415588" y="1988171"/>
              <a:ext cx="359637" cy="359637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4C5E6EE-5CE7-4044-89D5-7A07E8745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0415588" y="2346003"/>
              <a:ext cx="359637" cy="359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30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horizonta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B65D8AA-067A-4F3F-A882-9B6AB264025C}"/>
              </a:ext>
            </a:extLst>
          </p:cNvPr>
          <p:cNvSpPr/>
          <p:nvPr userDrawn="1"/>
        </p:nvSpPr>
        <p:spPr>
          <a:xfrm>
            <a:off x="0" y="3068639"/>
            <a:ext cx="9336088" cy="378896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87B92D8-C132-40FD-9D1C-764751698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0686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2" name="Titel 1">
            <a:extLst>
              <a:ext uri="{FF2B5EF4-FFF2-40B4-BE49-F238E27FC236}">
                <a16:creationId xmlns:a16="http://schemas.microsoft.com/office/drawing/2014/main" id="{9E6C63F1-E572-4D0B-816E-6432D5CA2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429001"/>
            <a:ext cx="7915946" cy="1079499"/>
          </a:xfrm>
        </p:spPr>
        <p:txBody>
          <a:bodyPr tIns="0" bIns="0" anchor="b"/>
          <a:lstStyle>
            <a:lvl1pPr>
              <a:lnSpc>
                <a:spcPts val="5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RB Freigeist Neue Black, 45pt, Zeilenabstand genau 50pt</a:t>
            </a:r>
          </a:p>
        </p:txBody>
      </p:sp>
      <p:sp>
        <p:nvSpPr>
          <p:cNvPr id="153" name="Untertitel 2">
            <a:extLst>
              <a:ext uri="{FF2B5EF4-FFF2-40B4-BE49-F238E27FC236}">
                <a16:creationId xmlns:a16="http://schemas.microsoft.com/office/drawing/2014/main" id="{FB2ED988-A6C5-4D8D-9D8A-888E33F394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56" y="4868862"/>
            <a:ext cx="7915945" cy="719137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ts val="2100"/>
              </a:lnSpc>
              <a:buNone/>
              <a:defRPr lang="de-DE" dirty="0">
                <a:solidFill>
                  <a:schemeClr val="bg1"/>
                </a:solidFill>
              </a:defRPr>
            </a:lvl1pPr>
          </a:lstStyle>
          <a:p>
            <a:pPr marL="179388" lvl="0" indent="-179388">
              <a:lnSpc>
                <a:spcPts val="2500"/>
              </a:lnSpc>
            </a:pPr>
            <a:r>
              <a:rPr lang="de-DE" dirty="0"/>
              <a:t>RB Freigeist Neue Medium, 16pt, Zeilenabstand genau 21pt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B5D48FC-D724-4C4A-B5F4-6D0B04E13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60183" y="3068637"/>
            <a:ext cx="2159863" cy="21598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3EDB5C-52D0-4391-809F-99DA10A9D9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27" y="5229225"/>
            <a:ext cx="1081087" cy="108108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F5C03D-FAD9-435C-AF3A-FABF2271D3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6" y="3068637"/>
            <a:ext cx="720634" cy="720000"/>
          </a:xfrm>
          <a:prstGeom prst="rect">
            <a:avLst/>
          </a:prstGeom>
        </p:spPr>
      </p:pic>
      <p:sp>
        <p:nvSpPr>
          <p:cNvPr id="351" name="Ellipse 350">
            <a:extLst>
              <a:ext uri="{FF2B5EF4-FFF2-40B4-BE49-F238E27FC236}">
                <a16:creationId xmlns:a16="http://schemas.microsoft.com/office/drawing/2014/main" id="{EFBC238E-662B-47B0-BACB-97CDEA68ECE6}"/>
              </a:ext>
            </a:extLst>
          </p:cNvPr>
          <p:cNvSpPr/>
          <p:nvPr userDrawn="1"/>
        </p:nvSpPr>
        <p:spPr>
          <a:xfrm>
            <a:off x="11175506" y="5319000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2" name="Ellipse 351">
            <a:extLst>
              <a:ext uri="{FF2B5EF4-FFF2-40B4-BE49-F238E27FC236}">
                <a16:creationId xmlns:a16="http://schemas.microsoft.com/office/drawing/2014/main" id="{DFB7B244-FA29-413E-BDE9-9F15DB453E5E}"/>
              </a:ext>
            </a:extLst>
          </p:cNvPr>
          <p:cNvSpPr/>
          <p:nvPr userDrawn="1"/>
        </p:nvSpPr>
        <p:spPr>
          <a:xfrm>
            <a:off x="11412960" y="5319000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" name="Ellipse 352">
            <a:extLst>
              <a:ext uri="{FF2B5EF4-FFF2-40B4-BE49-F238E27FC236}">
                <a16:creationId xmlns:a16="http://schemas.microsoft.com/office/drawing/2014/main" id="{38E9E3C9-1A54-47D8-A9F2-7A7CCDBF5606}"/>
              </a:ext>
            </a:extLst>
          </p:cNvPr>
          <p:cNvSpPr/>
          <p:nvPr userDrawn="1"/>
        </p:nvSpPr>
        <p:spPr>
          <a:xfrm>
            <a:off x="11650415" y="5319000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4" name="Ellipse 353">
            <a:extLst>
              <a:ext uri="{FF2B5EF4-FFF2-40B4-BE49-F238E27FC236}">
                <a16:creationId xmlns:a16="http://schemas.microsoft.com/office/drawing/2014/main" id="{0B6A239D-B1EB-4D4A-BFB9-BD701A4CB3D0}"/>
              </a:ext>
            </a:extLst>
          </p:cNvPr>
          <p:cNvSpPr/>
          <p:nvPr userDrawn="1"/>
        </p:nvSpPr>
        <p:spPr>
          <a:xfrm>
            <a:off x="11887871" y="5319000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5" name="Ellipse 354">
            <a:extLst>
              <a:ext uri="{FF2B5EF4-FFF2-40B4-BE49-F238E27FC236}">
                <a16:creationId xmlns:a16="http://schemas.microsoft.com/office/drawing/2014/main" id="{B7D09CB1-1FD8-4286-92AB-90D3F49D436A}"/>
              </a:ext>
            </a:extLst>
          </p:cNvPr>
          <p:cNvSpPr/>
          <p:nvPr userDrawn="1"/>
        </p:nvSpPr>
        <p:spPr>
          <a:xfrm>
            <a:off x="12125325" y="5319000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6" name="Ellipse 355">
            <a:extLst>
              <a:ext uri="{FF2B5EF4-FFF2-40B4-BE49-F238E27FC236}">
                <a16:creationId xmlns:a16="http://schemas.microsoft.com/office/drawing/2014/main" id="{7FCE226A-EF3B-4311-B8B4-D805FB491BF4}"/>
              </a:ext>
            </a:extLst>
          </p:cNvPr>
          <p:cNvSpPr/>
          <p:nvPr userDrawn="1"/>
        </p:nvSpPr>
        <p:spPr>
          <a:xfrm>
            <a:off x="11175506" y="5557882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7" name="Ellipse 356">
            <a:extLst>
              <a:ext uri="{FF2B5EF4-FFF2-40B4-BE49-F238E27FC236}">
                <a16:creationId xmlns:a16="http://schemas.microsoft.com/office/drawing/2014/main" id="{BDF48988-3DA2-4E53-BFD0-A8A9033C0098}"/>
              </a:ext>
            </a:extLst>
          </p:cNvPr>
          <p:cNvSpPr/>
          <p:nvPr userDrawn="1"/>
        </p:nvSpPr>
        <p:spPr>
          <a:xfrm>
            <a:off x="11412960" y="5557882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8" name="Ellipse 357">
            <a:extLst>
              <a:ext uri="{FF2B5EF4-FFF2-40B4-BE49-F238E27FC236}">
                <a16:creationId xmlns:a16="http://schemas.microsoft.com/office/drawing/2014/main" id="{4BCCCBB4-2AE7-43C1-A779-85261D69B931}"/>
              </a:ext>
            </a:extLst>
          </p:cNvPr>
          <p:cNvSpPr/>
          <p:nvPr userDrawn="1"/>
        </p:nvSpPr>
        <p:spPr>
          <a:xfrm>
            <a:off x="11650415" y="5557882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B0D7D451-4EC2-4D66-9117-D28229DC3B81}"/>
              </a:ext>
            </a:extLst>
          </p:cNvPr>
          <p:cNvSpPr/>
          <p:nvPr userDrawn="1"/>
        </p:nvSpPr>
        <p:spPr>
          <a:xfrm>
            <a:off x="11887871" y="5557882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0" name="Ellipse 359">
            <a:extLst>
              <a:ext uri="{FF2B5EF4-FFF2-40B4-BE49-F238E27FC236}">
                <a16:creationId xmlns:a16="http://schemas.microsoft.com/office/drawing/2014/main" id="{58E10926-DAC7-47D3-8BE5-3097E8396FA2}"/>
              </a:ext>
            </a:extLst>
          </p:cNvPr>
          <p:cNvSpPr/>
          <p:nvPr userDrawn="1"/>
        </p:nvSpPr>
        <p:spPr>
          <a:xfrm>
            <a:off x="12125325" y="5557882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1" name="Ellipse 360">
            <a:extLst>
              <a:ext uri="{FF2B5EF4-FFF2-40B4-BE49-F238E27FC236}">
                <a16:creationId xmlns:a16="http://schemas.microsoft.com/office/drawing/2014/main" id="{F0A8DAAE-6371-4A96-988E-A0E635C0ADB7}"/>
              </a:ext>
            </a:extLst>
          </p:cNvPr>
          <p:cNvSpPr/>
          <p:nvPr userDrawn="1"/>
        </p:nvSpPr>
        <p:spPr>
          <a:xfrm>
            <a:off x="11175506" y="5796764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2" name="Ellipse 361">
            <a:extLst>
              <a:ext uri="{FF2B5EF4-FFF2-40B4-BE49-F238E27FC236}">
                <a16:creationId xmlns:a16="http://schemas.microsoft.com/office/drawing/2014/main" id="{9F1E3C4F-C218-4FC8-99E4-B6893E561BE6}"/>
              </a:ext>
            </a:extLst>
          </p:cNvPr>
          <p:cNvSpPr/>
          <p:nvPr userDrawn="1"/>
        </p:nvSpPr>
        <p:spPr>
          <a:xfrm>
            <a:off x="11412960" y="5796764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3" name="Ellipse 362">
            <a:extLst>
              <a:ext uri="{FF2B5EF4-FFF2-40B4-BE49-F238E27FC236}">
                <a16:creationId xmlns:a16="http://schemas.microsoft.com/office/drawing/2014/main" id="{08E4F5FE-7B36-44B8-99CC-C5F9C7006542}"/>
              </a:ext>
            </a:extLst>
          </p:cNvPr>
          <p:cNvSpPr/>
          <p:nvPr userDrawn="1"/>
        </p:nvSpPr>
        <p:spPr>
          <a:xfrm>
            <a:off x="11650415" y="5796764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4" name="Ellipse 363">
            <a:extLst>
              <a:ext uri="{FF2B5EF4-FFF2-40B4-BE49-F238E27FC236}">
                <a16:creationId xmlns:a16="http://schemas.microsoft.com/office/drawing/2014/main" id="{F0BE5F10-1D39-4B65-AE57-D72ACDDB18FD}"/>
              </a:ext>
            </a:extLst>
          </p:cNvPr>
          <p:cNvSpPr/>
          <p:nvPr userDrawn="1"/>
        </p:nvSpPr>
        <p:spPr>
          <a:xfrm>
            <a:off x="11887871" y="5796764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5" name="Ellipse 364">
            <a:extLst>
              <a:ext uri="{FF2B5EF4-FFF2-40B4-BE49-F238E27FC236}">
                <a16:creationId xmlns:a16="http://schemas.microsoft.com/office/drawing/2014/main" id="{EBAB075B-7BA3-4FA2-9CF2-E9B04E9B416E}"/>
              </a:ext>
            </a:extLst>
          </p:cNvPr>
          <p:cNvSpPr/>
          <p:nvPr userDrawn="1"/>
        </p:nvSpPr>
        <p:spPr>
          <a:xfrm>
            <a:off x="12125325" y="5796764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6" name="Ellipse 365">
            <a:extLst>
              <a:ext uri="{FF2B5EF4-FFF2-40B4-BE49-F238E27FC236}">
                <a16:creationId xmlns:a16="http://schemas.microsoft.com/office/drawing/2014/main" id="{667C0A1E-9F56-45CD-96D7-84D78DF44B77}"/>
              </a:ext>
            </a:extLst>
          </p:cNvPr>
          <p:cNvSpPr/>
          <p:nvPr userDrawn="1"/>
        </p:nvSpPr>
        <p:spPr>
          <a:xfrm>
            <a:off x="11175506" y="6035647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7" name="Ellipse 366">
            <a:extLst>
              <a:ext uri="{FF2B5EF4-FFF2-40B4-BE49-F238E27FC236}">
                <a16:creationId xmlns:a16="http://schemas.microsoft.com/office/drawing/2014/main" id="{A5F3AF32-5DCB-4CCE-997B-52E0866C67BA}"/>
              </a:ext>
            </a:extLst>
          </p:cNvPr>
          <p:cNvSpPr/>
          <p:nvPr userDrawn="1"/>
        </p:nvSpPr>
        <p:spPr>
          <a:xfrm>
            <a:off x="11412960" y="6035647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8" name="Ellipse 367">
            <a:extLst>
              <a:ext uri="{FF2B5EF4-FFF2-40B4-BE49-F238E27FC236}">
                <a16:creationId xmlns:a16="http://schemas.microsoft.com/office/drawing/2014/main" id="{2F65EC18-7F1F-40FE-B321-EA54847355E9}"/>
              </a:ext>
            </a:extLst>
          </p:cNvPr>
          <p:cNvSpPr/>
          <p:nvPr userDrawn="1"/>
        </p:nvSpPr>
        <p:spPr>
          <a:xfrm>
            <a:off x="11650415" y="6035647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9" name="Ellipse 368">
            <a:extLst>
              <a:ext uri="{FF2B5EF4-FFF2-40B4-BE49-F238E27FC236}">
                <a16:creationId xmlns:a16="http://schemas.microsoft.com/office/drawing/2014/main" id="{69536C73-8047-4D91-B1F8-62FC41CDE4E8}"/>
              </a:ext>
            </a:extLst>
          </p:cNvPr>
          <p:cNvSpPr/>
          <p:nvPr userDrawn="1"/>
        </p:nvSpPr>
        <p:spPr>
          <a:xfrm>
            <a:off x="11887871" y="6035647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0" name="Ellipse 369">
            <a:extLst>
              <a:ext uri="{FF2B5EF4-FFF2-40B4-BE49-F238E27FC236}">
                <a16:creationId xmlns:a16="http://schemas.microsoft.com/office/drawing/2014/main" id="{7DCDC1E8-6D51-4A6C-98C5-FC5BCACA1054}"/>
              </a:ext>
            </a:extLst>
          </p:cNvPr>
          <p:cNvSpPr/>
          <p:nvPr userDrawn="1"/>
        </p:nvSpPr>
        <p:spPr>
          <a:xfrm>
            <a:off x="12125325" y="6035647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1" name="Ellipse 370">
            <a:extLst>
              <a:ext uri="{FF2B5EF4-FFF2-40B4-BE49-F238E27FC236}">
                <a16:creationId xmlns:a16="http://schemas.microsoft.com/office/drawing/2014/main" id="{D9D138A8-97BC-4601-BDF8-4BDEDF011B60}"/>
              </a:ext>
            </a:extLst>
          </p:cNvPr>
          <p:cNvSpPr/>
          <p:nvPr userDrawn="1"/>
        </p:nvSpPr>
        <p:spPr>
          <a:xfrm>
            <a:off x="11175506" y="6274529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2" name="Ellipse 371">
            <a:extLst>
              <a:ext uri="{FF2B5EF4-FFF2-40B4-BE49-F238E27FC236}">
                <a16:creationId xmlns:a16="http://schemas.microsoft.com/office/drawing/2014/main" id="{874BC1F2-1D10-4028-83A8-A02022FD39C4}"/>
              </a:ext>
            </a:extLst>
          </p:cNvPr>
          <p:cNvSpPr/>
          <p:nvPr userDrawn="1"/>
        </p:nvSpPr>
        <p:spPr>
          <a:xfrm>
            <a:off x="11412960" y="6274529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3" name="Ellipse 372">
            <a:extLst>
              <a:ext uri="{FF2B5EF4-FFF2-40B4-BE49-F238E27FC236}">
                <a16:creationId xmlns:a16="http://schemas.microsoft.com/office/drawing/2014/main" id="{724A5939-CE98-4F0A-AC35-CA863881E226}"/>
              </a:ext>
            </a:extLst>
          </p:cNvPr>
          <p:cNvSpPr/>
          <p:nvPr userDrawn="1"/>
        </p:nvSpPr>
        <p:spPr>
          <a:xfrm>
            <a:off x="11650415" y="6274529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4" name="Ellipse 373">
            <a:extLst>
              <a:ext uri="{FF2B5EF4-FFF2-40B4-BE49-F238E27FC236}">
                <a16:creationId xmlns:a16="http://schemas.microsoft.com/office/drawing/2014/main" id="{E57A20AA-3D1D-4221-90CF-6E36DA337A25}"/>
              </a:ext>
            </a:extLst>
          </p:cNvPr>
          <p:cNvSpPr/>
          <p:nvPr userDrawn="1"/>
        </p:nvSpPr>
        <p:spPr>
          <a:xfrm>
            <a:off x="11887871" y="6274529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5" name="Ellipse 374">
            <a:extLst>
              <a:ext uri="{FF2B5EF4-FFF2-40B4-BE49-F238E27FC236}">
                <a16:creationId xmlns:a16="http://schemas.microsoft.com/office/drawing/2014/main" id="{761C7EEB-5422-411D-80AE-A7D28D624269}"/>
              </a:ext>
            </a:extLst>
          </p:cNvPr>
          <p:cNvSpPr/>
          <p:nvPr userDrawn="1"/>
        </p:nvSpPr>
        <p:spPr>
          <a:xfrm>
            <a:off x="12125325" y="6274529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2" name="Grafik 401">
            <a:extLst>
              <a:ext uri="{FF2B5EF4-FFF2-40B4-BE49-F238E27FC236}">
                <a16:creationId xmlns:a16="http://schemas.microsoft.com/office/drawing/2014/main" id="{33602C9D-3080-4CD1-BCD6-DA86649BED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5675599"/>
            <a:ext cx="2160590" cy="672672"/>
          </a:xfrm>
          <a:prstGeom prst="rect">
            <a:avLst/>
          </a:prstGeom>
        </p:spPr>
      </p:pic>
      <p:sp>
        <p:nvSpPr>
          <p:cNvPr id="403" name="Ellipse 402">
            <a:extLst>
              <a:ext uri="{FF2B5EF4-FFF2-40B4-BE49-F238E27FC236}">
                <a16:creationId xmlns:a16="http://schemas.microsoft.com/office/drawing/2014/main" id="{11A85F5E-B717-4C0A-8F23-1B139BA77AE9}"/>
              </a:ext>
            </a:extLst>
          </p:cNvPr>
          <p:cNvSpPr/>
          <p:nvPr userDrawn="1"/>
        </p:nvSpPr>
        <p:spPr>
          <a:xfrm>
            <a:off x="11175506" y="6502945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4" name="Ellipse 403">
            <a:extLst>
              <a:ext uri="{FF2B5EF4-FFF2-40B4-BE49-F238E27FC236}">
                <a16:creationId xmlns:a16="http://schemas.microsoft.com/office/drawing/2014/main" id="{1109A928-CCC1-4A31-ACC7-998CD3FFBF5D}"/>
              </a:ext>
            </a:extLst>
          </p:cNvPr>
          <p:cNvSpPr/>
          <p:nvPr userDrawn="1"/>
        </p:nvSpPr>
        <p:spPr>
          <a:xfrm>
            <a:off x="11412960" y="6502945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5" name="Ellipse 404">
            <a:extLst>
              <a:ext uri="{FF2B5EF4-FFF2-40B4-BE49-F238E27FC236}">
                <a16:creationId xmlns:a16="http://schemas.microsoft.com/office/drawing/2014/main" id="{16869B7F-9BA4-4415-BC82-BCA1838FE491}"/>
              </a:ext>
            </a:extLst>
          </p:cNvPr>
          <p:cNvSpPr/>
          <p:nvPr userDrawn="1"/>
        </p:nvSpPr>
        <p:spPr>
          <a:xfrm>
            <a:off x="11650415" y="6502945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6" name="Ellipse 405">
            <a:extLst>
              <a:ext uri="{FF2B5EF4-FFF2-40B4-BE49-F238E27FC236}">
                <a16:creationId xmlns:a16="http://schemas.microsoft.com/office/drawing/2014/main" id="{4B55A451-1ADC-4186-B1EA-8BB358A98B0C}"/>
              </a:ext>
            </a:extLst>
          </p:cNvPr>
          <p:cNvSpPr/>
          <p:nvPr userDrawn="1"/>
        </p:nvSpPr>
        <p:spPr>
          <a:xfrm>
            <a:off x="11887871" y="6502945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7" name="Ellipse 406">
            <a:extLst>
              <a:ext uri="{FF2B5EF4-FFF2-40B4-BE49-F238E27FC236}">
                <a16:creationId xmlns:a16="http://schemas.microsoft.com/office/drawing/2014/main" id="{7C9D5FEA-78ED-43AD-B8FE-C0A842C2C6D9}"/>
              </a:ext>
            </a:extLst>
          </p:cNvPr>
          <p:cNvSpPr/>
          <p:nvPr userDrawn="1"/>
        </p:nvSpPr>
        <p:spPr>
          <a:xfrm>
            <a:off x="12125325" y="6502945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8" name="Ellipse 407">
            <a:extLst>
              <a:ext uri="{FF2B5EF4-FFF2-40B4-BE49-F238E27FC236}">
                <a16:creationId xmlns:a16="http://schemas.microsoft.com/office/drawing/2014/main" id="{A9451E8D-78CB-413C-BB6B-8BDF34D9C38F}"/>
              </a:ext>
            </a:extLst>
          </p:cNvPr>
          <p:cNvSpPr/>
          <p:nvPr userDrawn="1"/>
        </p:nvSpPr>
        <p:spPr>
          <a:xfrm>
            <a:off x="11175506" y="6741828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9" name="Ellipse 408">
            <a:extLst>
              <a:ext uri="{FF2B5EF4-FFF2-40B4-BE49-F238E27FC236}">
                <a16:creationId xmlns:a16="http://schemas.microsoft.com/office/drawing/2014/main" id="{27577CA7-3460-42E7-8F62-1077CBFC690A}"/>
              </a:ext>
            </a:extLst>
          </p:cNvPr>
          <p:cNvSpPr/>
          <p:nvPr userDrawn="1"/>
        </p:nvSpPr>
        <p:spPr>
          <a:xfrm>
            <a:off x="11412960" y="6741828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" name="Ellipse 409">
            <a:extLst>
              <a:ext uri="{FF2B5EF4-FFF2-40B4-BE49-F238E27FC236}">
                <a16:creationId xmlns:a16="http://schemas.microsoft.com/office/drawing/2014/main" id="{D5010985-CC9F-45BD-92CF-59433819E064}"/>
              </a:ext>
            </a:extLst>
          </p:cNvPr>
          <p:cNvSpPr/>
          <p:nvPr userDrawn="1"/>
        </p:nvSpPr>
        <p:spPr>
          <a:xfrm>
            <a:off x="11650415" y="6741828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" name="Ellipse 410">
            <a:extLst>
              <a:ext uri="{FF2B5EF4-FFF2-40B4-BE49-F238E27FC236}">
                <a16:creationId xmlns:a16="http://schemas.microsoft.com/office/drawing/2014/main" id="{77F69CC3-E3C8-44C5-AB5E-C4FB970366C5}"/>
              </a:ext>
            </a:extLst>
          </p:cNvPr>
          <p:cNvSpPr/>
          <p:nvPr userDrawn="1"/>
        </p:nvSpPr>
        <p:spPr>
          <a:xfrm>
            <a:off x="11887871" y="6741828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2" name="Ellipse 411">
            <a:extLst>
              <a:ext uri="{FF2B5EF4-FFF2-40B4-BE49-F238E27FC236}">
                <a16:creationId xmlns:a16="http://schemas.microsoft.com/office/drawing/2014/main" id="{49284AF6-E10E-4170-944F-5066D0B06AFE}"/>
              </a:ext>
            </a:extLst>
          </p:cNvPr>
          <p:cNvSpPr/>
          <p:nvPr userDrawn="1"/>
        </p:nvSpPr>
        <p:spPr>
          <a:xfrm>
            <a:off x="12125325" y="6741828"/>
            <a:ext cx="47486" cy="474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8D9253D-5359-488D-A4D3-E86181D8F3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26" y="3968888"/>
            <a:ext cx="393715" cy="12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vertika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rafik 121">
            <a:extLst>
              <a:ext uri="{FF2B5EF4-FFF2-40B4-BE49-F238E27FC236}">
                <a16:creationId xmlns:a16="http://schemas.microsoft.com/office/drawing/2014/main" id="{927773AA-BFA1-4A93-9FF4-4223B752C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67" y="5230269"/>
            <a:ext cx="1624745" cy="162474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B65D8AA-067A-4F3F-A882-9B6AB264025C}"/>
              </a:ext>
            </a:extLst>
          </p:cNvPr>
          <p:cNvSpPr/>
          <p:nvPr userDrawn="1"/>
        </p:nvSpPr>
        <p:spPr>
          <a:xfrm>
            <a:off x="6456363" y="1"/>
            <a:ext cx="5735634" cy="4868862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87B92D8-C132-40FD-9D1C-764751698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456362" cy="685759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2" name="Titel 1">
            <a:extLst>
              <a:ext uri="{FF2B5EF4-FFF2-40B4-BE49-F238E27FC236}">
                <a16:creationId xmlns:a16="http://schemas.microsoft.com/office/drawing/2014/main" id="{9E6C63F1-E572-4D0B-816E-6432D5CA2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5500" y="549275"/>
            <a:ext cx="4321175" cy="2168189"/>
          </a:xfrm>
        </p:spPr>
        <p:txBody>
          <a:bodyPr tIns="0" bIns="0" anchor="b"/>
          <a:lstStyle>
            <a:lvl1pPr>
              <a:lnSpc>
                <a:spcPts val="45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RB Freigeist Neue Black, 40pt, Zeilenabstand 45pt</a:t>
            </a:r>
          </a:p>
        </p:txBody>
      </p:sp>
      <p:sp>
        <p:nvSpPr>
          <p:cNvPr id="153" name="Untertitel 2">
            <a:extLst>
              <a:ext uri="{FF2B5EF4-FFF2-40B4-BE49-F238E27FC236}">
                <a16:creationId xmlns:a16="http://schemas.microsoft.com/office/drawing/2014/main" id="{FB2ED988-A6C5-4D8D-9D8A-888E33F394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5500" y="3085202"/>
            <a:ext cx="4321176" cy="712262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ts val="1900"/>
              </a:lnSpc>
              <a:buNone/>
              <a:defRPr lang="de-DE" sz="1400" dirty="0">
                <a:solidFill>
                  <a:schemeClr val="bg1"/>
                </a:solidFill>
              </a:defRPr>
            </a:lvl1pPr>
          </a:lstStyle>
          <a:p>
            <a:pPr marL="179388" lvl="0" indent="-179388">
              <a:lnSpc>
                <a:spcPts val="2500"/>
              </a:lnSpc>
            </a:pPr>
            <a:r>
              <a:rPr lang="de-DE" dirty="0"/>
              <a:t>RB Freigeist Neue Medium, 14pt, Zeilenabstand 19pt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B6EBF3E-AE18-4E7E-96FE-0551A8AA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6456362" y="4866614"/>
            <a:ext cx="1990983" cy="19909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A60930-807D-4474-A0CF-4677A40F54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47" y="5229040"/>
            <a:ext cx="813600" cy="813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9214FF-1316-4F58-B671-B29EC7E54E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28" y="5230049"/>
            <a:ext cx="812591" cy="81259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6EB7EE3E-6179-4E62-9E0F-6D7C0020B6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73" y="4866614"/>
            <a:ext cx="359840" cy="359523"/>
          </a:xfrm>
          <a:prstGeom prst="rect">
            <a:avLst/>
          </a:prstGeom>
        </p:spPr>
      </p:pic>
      <p:pic>
        <p:nvPicPr>
          <p:cNvPr id="125" name="Grafik 124">
            <a:extLst>
              <a:ext uri="{FF2B5EF4-FFF2-40B4-BE49-F238E27FC236}">
                <a16:creationId xmlns:a16="http://schemas.microsoft.com/office/drawing/2014/main" id="{EC1C81F2-0E99-493B-82F5-985F3D0689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3" y="3849827"/>
            <a:ext cx="2160590" cy="672672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009B9482-C2FF-41F6-A1BC-38CF4F33EA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05" y="4866614"/>
            <a:ext cx="359840" cy="359523"/>
          </a:xfrm>
          <a:prstGeom prst="rect">
            <a:avLst/>
          </a:prstGeom>
        </p:spPr>
      </p:pic>
      <p:pic>
        <p:nvPicPr>
          <p:cNvPr id="135" name="Grafik 134">
            <a:extLst>
              <a:ext uri="{FF2B5EF4-FFF2-40B4-BE49-F238E27FC236}">
                <a16:creationId xmlns:a16="http://schemas.microsoft.com/office/drawing/2014/main" id="{13ADE35B-F2D8-4C8D-9330-875CDACD50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68" y="4866614"/>
            <a:ext cx="359840" cy="359523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47ACFB4B-1309-45D1-9470-3355AD4A2A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00" y="4866614"/>
            <a:ext cx="359840" cy="359523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A3BF3198-3F73-4817-9556-F20B0439F7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32" y="4866614"/>
            <a:ext cx="359840" cy="359523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23ADB90A-BC20-406E-BB69-33216F4BE6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00" y="4866614"/>
            <a:ext cx="359840" cy="359523"/>
          </a:xfrm>
          <a:prstGeom prst="rect">
            <a:avLst/>
          </a:prstGeom>
        </p:spPr>
      </p:pic>
      <p:pic>
        <p:nvPicPr>
          <p:cNvPr id="139" name="Grafik 138">
            <a:extLst>
              <a:ext uri="{FF2B5EF4-FFF2-40B4-BE49-F238E27FC236}">
                <a16:creationId xmlns:a16="http://schemas.microsoft.com/office/drawing/2014/main" id="{EF4201AF-8CA1-465A-AEA6-FCCC581DF2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30" y="4866614"/>
            <a:ext cx="359840" cy="359523"/>
          </a:xfrm>
          <a:prstGeom prst="rect">
            <a:avLst/>
          </a:prstGeom>
        </p:spPr>
      </p:pic>
      <p:pic>
        <p:nvPicPr>
          <p:cNvPr id="140" name="Grafik 139">
            <a:extLst>
              <a:ext uri="{FF2B5EF4-FFF2-40B4-BE49-F238E27FC236}">
                <a16:creationId xmlns:a16="http://schemas.microsoft.com/office/drawing/2014/main" id="{6F4D2F82-05CA-4A49-912F-54AE17253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93" y="4866614"/>
            <a:ext cx="359840" cy="359523"/>
          </a:xfrm>
          <a:prstGeom prst="rect">
            <a:avLst/>
          </a:prstGeom>
        </p:spPr>
      </p:pic>
      <p:pic>
        <p:nvPicPr>
          <p:cNvPr id="141" name="Grafik 140">
            <a:extLst>
              <a:ext uri="{FF2B5EF4-FFF2-40B4-BE49-F238E27FC236}">
                <a16:creationId xmlns:a16="http://schemas.microsoft.com/office/drawing/2014/main" id="{D3B0F521-D9A0-4A0D-ABB5-BEBB33B9B7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33" y="4866614"/>
            <a:ext cx="359840" cy="359523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3BCF3F2D-1408-44B6-BD17-6FB9EDA48E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82" y="4866614"/>
            <a:ext cx="359840" cy="359523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E7AF2767-04EB-4945-86B9-76790F1D6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0"/>
          <a:stretch/>
        </p:blipFill>
        <p:spPr>
          <a:xfrm>
            <a:off x="12035322" y="4866614"/>
            <a:ext cx="156675" cy="3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81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CD6BC11-2751-4A3E-B5B5-2BBE44AEB15E}"/>
              </a:ext>
            </a:extLst>
          </p:cNvPr>
          <p:cNvSpPr/>
          <p:nvPr userDrawn="1"/>
        </p:nvSpPr>
        <p:spPr>
          <a:xfrm>
            <a:off x="0" y="0"/>
            <a:ext cx="12191999" cy="5951213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36A70B0-4CAA-42D0-8AB3-129191C3F1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6549" y="1631625"/>
            <a:ext cx="8999539" cy="3957963"/>
          </a:xfr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600"/>
              </a:spcAft>
              <a:buClr>
                <a:srgbClr val="FF0082"/>
              </a:buClr>
              <a:buFont typeface="+mj-lt"/>
              <a:buAutoNum type="arabicPeriod"/>
              <a:defRPr lang="de-DE" sz="2800" dirty="0">
                <a:solidFill>
                  <a:schemeClr val="bg1"/>
                </a:solidFill>
              </a:defRPr>
            </a:lvl1pPr>
            <a:lvl2pPr marL="522288" indent="-342900">
              <a:spcAft>
                <a:spcPts val="600"/>
              </a:spcAft>
              <a:buClr>
                <a:srgbClr val="FF0082"/>
              </a:buClr>
              <a:buFont typeface="+mj-lt"/>
              <a:buAutoNum type="arabicPeriod"/>
              <a:defRPr lang="de-DE" sz="2400" dirty="0">
                <a:solidFill>
                  <a:schemeClr val="bg1"/>
                </a:solidFill>
              </a:defRPr>
            </a:lvl2pPr>
            <a:lvl3pPr marL="585787" indent="-228600">
              <a:spcAft>
                <a:spcPts val="600"/>
              </a:spcAft>
              <a:buClr>
                <a:srgbClr val="FF0082"/>
              </a:buClr>
              <a:buFont typeface="+mj-lt"/>
              <a:buAutoNum type="arabicPeriod"/>
              <a:defRPr lang="de-DE" sz="2000" dirty="0">
                <a:solidFill>
                  <a:schemeClr val="bg1"/>
                </a:solidFill>
              </a:defRPr>
            </a:lvl3pPr>
            <a:lvl4pPr marL="765175" indent="-228600">
              <a:spcAft>
                <a:spcPts val="600"/>
              </a:spcAft>
              <a:buClr>
                <a:srgbClr val="FF0082"/>
              </a:buClr>
              <a:buFont typeface="+mj-lt"/>
              <a:buAutoNum type="arabicPeriod"/>
              <a:defRPr lang="de-DE" sz="1400" dirty="0">
                <a:solidFill>
                  <a:schemeClr val="bg1"/>
                </a:solidFill>
              </a:defRPr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28pt, Abstand nach 6pt</a:t>
            </a:r>
          </a:p>
          <a:p>
            <a:pPr lvl="1"/>
            <a:r>
              <a:rPr lang="de-DE" dirty="0"/>
              <a:t>RB Freigeist Neue Medium, 24pt, Abstand nach 6pt</a:t>
            </a:r>
          </a:p>
          <a:p>
            <a:pPr lvl="2"/>
            <a:r>
              <a:rPr lang="de-DE" dirty="0"/>
              <a:t>RB Freigeist Neue Medium, 20pt, Abstand nach 6pt</a:t>
            </a:r>
          </a:p>
          <a:p>
            <a:pPr lvl="3"/>
            <a:r>
              <a:rPr lang="de-DE" dirty="0"/>
              <a:t>RB Freigeist Neue Medium, 14pt, Abstand nach 6pt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9F81667-1C12-4007-BD90-366A504AF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8" y="188912"/>
            <a:ext cx="11517450" cy="1079501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F2892E5C-85B2-484F-A87A-2920E001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38" y="6310313"/>
            <a:ext cx="360000" cy="358775"/>
          </a:xfrm>
        </p:spPr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A6B51E6-62DC-4043-8BB2-29CA3DCF6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78350D7-6824-48C5-8F9E-65278F80A9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71" y="4870220"/>
            <a:ext cx="1440000" cy="144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0A08C15-8A14-41E4-B2C1-C484B761E2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50" y="4508500"/>
            <a:ext cx="338088" cy="10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E140436-2981-4066-9826-C8F2783EFBBA}"/>
              </a:ext>
            </a:extLst>
          </p:cNvPr>
          <p:cNvSpPr/>
          <p:nvPr userDrawn="1"/>
        </p:nvSpPr>
        <p:spPr>
          <a:xfrm>
            <a:off x="0" y="0"/>
            <a:ext cx="11136313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70B8EBB-392A-41F3-B581-A178D3132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87" y="3789680"/>
            <a:ext cx="1080000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B439639-E8E4-48B2-B16D-15C36802A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000" cy="35866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6670D81-8141-4A7E-9966-D84DEB9EF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2" y="2489918"/>
            <a:ext cx="8275775" cy="1079501"/>
          </a:xfrm>
        </p:spPr>
        <p:txBody>
          <a:bodyPr vert="horz" lIns="0" tIns="0" rIns="0" bIns="0" rtlCol="0" anchor="b">
            <a:noAutofit/>
          </a:bodyPr>
          <a:lstStyle>
            <a:lvl1pPr algn="r"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B9E9B21-BD91-4572-9144-8E901089C319}"/>
              </a:ext>
            </a:extLst>
          </p:cNvPr>
          <p:cNvSpPr/>
          <p:nvPr userDrawn="1"/>
        </p:nvSpPr>
        <p:spPr>
          <a:xfrm>
            <a:off x="9333749" y="1628086"/>
            <a:ext cx="2855819" cy="2160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1BB376-6649-485F-88EF-4EC1AC316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82159" y="1988447"/>
            <a:ext cx="2176463" cy="1800225"/>
          </a:xfrm>
        </p:spPr>
        <p:txBody>
          <a:bodyPr anchor="b">
            <a:noAutofit/>
          </a:bodyPr>
          <a:lstStyle>
            <a:lvl1pPr marL="0" indent="0" algn="ctr">
              <a:spcAft>
                <a:spcPts val="0"/>
              </a:spcAft>
              <a:buNone/>
              <a:defRPr sz="10000">
                <a:solidFill>
                  <a:schemeClr val="bg1"/>
                </a:solidFill>
                <a:latin typeface="+mj-lt"/>
              </a:defRPr>
            </a:lvl1pPr>
            <a:lvl2pPr marL="179388" indent="0">
              <a:spcAft>
                <a:spcPts val="0"/>
              </a:spcAft>
              <a:buNone/>
              <a:defRPr/>
            </a:lvl2pPr>
            <a:lvl3pPr marL="357187" indent="0">
              <a:spcAft>
                <a:spcPts val="0"/>
              </a:spcAft>
              <a:buNone/>
              <a:defRPr/>
            </a:lvl3pPr>
            <a:lvl4pPr marL="536575" indent="0">
              <a:spcAft>
                <a:spcPts val="0"/>
              </a:spcAft>
              <a:buNone/>
              <a:defRPr/>
            </a:lvl4pPr>
            <a:lvl5pPr marL="1828800" indent="0"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271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9588" y="188913"/>
            <a:ext cx="11517450" cy="1079500"/>
          </a:xfrm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5969" y="1628775"/>
            <a:ext cx="11161070" cy="4319588"/>
          </a:xfrm>
        </p:spPr>
        <p:txBody>
          <a:bodyPr tIns="0" bIns="0">
            <a:noAutofit/>
          </a:bodyPr>
          <a:lstStyle>
            <a:lvl1pPr marL="179388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/>
            </a:lvl1pPr>
            <a:lvl2pPr marL="357188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/>
            </a:lvl2pPr>
            <a:lvl3pPr marL="536575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/>
            </a:lvl3pPr>
            <a:lvl4pPr marL="714375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RB Freigeist Neue Medium, 16pt, Abstand nach 6pt</a:t>
            </a:r>
          </a:p>
          <a:p>
            <a:pPr lvl="1"/>
            <a:r>
              <a:rPr lang="de-DE" dirty="0"/>
              <a:t>RB Freigeist Neue Medium, 14pt, Abstand nach 6pt</a:t>
            </a:r>
          </a:p>
          <a:p>
            <a:pPr lvl="2"/>
            <a:r>
              <a:rPr lang="de-DE" dirty="0"/>
              <a:t>RB Freigeist Neue Medium, 12pt, Abstand nach 6pt</a:t>
            </a:r>
          </a:p>
          <a:p>
            <a:pPr lvl="3"/>
            <a:r>
              <a:rPr lang="de-DE" dirty="0"/>
              <a:t>RB Freigeist Neue Medium, 10pt, Abstand nach 6pt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>
            <a:lvl1pPr>
              <a:defRPr lang="de-DE" smtClean="0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EAE7C7-AFB2-46C2-875D-4D9D0A96B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6550" y="1631625"/>
            <a:ext cx="5395802" cy="4319588"/>
          </a:xfrm>
        </p:spPr>
        <p:txBody>
          <a:bodyPr vert="horz" lIns="0" tIns="0" rIns="0" bIns="0" rtlCol="0">
            <a:noAutofit/>
          </a:bodyPr>
          <a:lstStyle>
            <a:lvl1pPr marL="179388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1pPr>
            <a:lvl2pPr marL="357188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2pPr>
            <a:lvl3pPr marL="536575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3pPr>
            <a:lvl4pPr marL="714375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16pt, Abstand nach 6pt</a:t>
            </a:r>
          </a:p>
          <a:p>
            <a:pPr lvl="1"/>
            <a:r>
              <a:rPr lang="de-DE" dirty="0"/>
              <a:t>RB Freigeist Neue Medium, 14pt, Abstand nach 6pt</a:t>
            </a:r>
          </a:p>
          <a:p>
            <a:pPr lvl="2"/>
            <a:r>
              <a:rPr lang="de-DE" dirty="0"/>
              <a:t>RB Freigeist Neue Medium, 12pt, Abstand nach 6pt</a:t>
            </a:r>
          </a:p>
          <a:p>
            <a:pPr lvl="3"/>
            <a:r>
              <a:rPr lang="de-DE" dirty="0"/>
              <a:t>RB Freigeist Neue Medium, 10pt, Abstand nach 6pt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0" y="1631625"/>
            <a:ext cx="5396990" cy="4319588"/>
          </a:xfrm>
        </p:spPr>
        <p:txBody>
          <a:bodyPr vert="horz" lIns="0" tIns="0" rIns="0" bIns="0" rtlCol="0">
            <a:noAutofit/>
          </a:bodyPr>
          <a:lstStyle>
            <a:lvl1pPr marL="179388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/>
            </a:lvl1pPr>
            <a:lvl2pPr marL="357188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/>
            </a:lvl2pPr>
            <a:lvl3pPr marL="536575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/>
            </a:lvl3pPr>
            <a:lvl4pPr marL="714375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/>
            </a:lvl4pPr>
            <a:lvl5pPr>
              <a:spcAft>
                <a:spcPts val="600"/>
              </a:spcAft>
              <a:buClr>
                <a:srgbClr val="FF0082"/>
              </a:buClr>
              <a:defRPr lang="de-DE" sz="1000"/>
            </a:lvl5pPr>
          </a:lstStyle>
          <a:p>
            <a:pPr lvl="0"/>
            <a:r>
              <a:rPr lang="de-DE" dirty="0"/>
              <a:t>RB Freigeist Neue Medium, 16pt, Abstand nach 6pt</a:t>
            </a:r>
          </a:p>
          <a:p>
            <a:pPr lvl="1"/>
            <a:r>
              <a:rPr lang="de-DE" dirty="0"/>
              <a:t>RB Freigeist Neue Medium, 14pt, Abstand nach 6pt</a:t>
            </a:r>
          </a:p>
          <a:p>
            <a:pPr lvl="2"/>
            <a:r>
              <a:rPr lang="de-DE" dirty="0"/>
              <a:t>RB Freigeist Neue Medium, 12pt, Abstand nach 6pt</a:t>
            </a:r>
          </a:p>
          <a:p>
            <a:pPr lvl="3"/>
            <a:r>
              <a:rPr lang="de-DE" dirty="0"/>
              <a:t>RB Freigeist Neue Medium, 10pt, Abstand nach 6pt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038EF9-08A8-47D1-A80A-D1F2F941A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8" y="188912"/>
            <a:ext cx="11517450" cy="1079501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15B44B-D9D7-41B5-AA05-6CB38F9E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links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 userDrawn="1">
            <p:ph sz="half" idx="1" hasCustomPrompt="1"/>
          </p:nvPr>
        </p:nvSpPr>
        <p:spPr>
          <a:xfrm>
            <a:off x="336550" y="1631625"/>
            <a:ext cx="5395802" cy="4319588"/>
          </a:xfrm>
        </p:spPr>
        <p:txBody>
          <a:bodyPr vert="horz" lIns="0" tIns="0" rIns="0" bIns="0" rtlCol="0">
            <a:noAutofit/>
          </a:bodyPr>
          <a:lstStyle>
            <a:lvl1pPr marL="179388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1pPr>
            <a:lvl2pPr marL="357188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2pPr>
            <a:lvl3pPr marL="536575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3pPr>
            <a:lvl4pPr marL="714375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16pt, Abstand nach 6pt</a:t>
            </a:r>
          </a:p>
          <a:p>
            <a:pPr lvl="1"/>
            <a:r>
              <a:rPr lang="de-DE" dirty="0"/>
              <a:t>RB Freigeist Neue Medium, 14pt, Abstand nach 6pt</a:t>
            </a:r>
          </a:p>
          <a:p>
            <a:pPr lvl="2"/>
            <a:r>
              <a:rPr lang="de-DE" dirty="0"/>
              <a:t>RB Freigeist Neue Medium, 12pt, Abstand nach 6pt</a:t>
            </a:r>
          </a:p>
          <a:p>
            <a:pPr lvl="3"/>
            <a:r>
              <a:rPr lang="de-DE" dirty="0"/>
              <a:t>RB Freigeist Neue Medium, 10pt, Abstand nach 6pt</a:t>
            </a:r>
          </a:p>
        </p:txBody>
      </p:sp>
      <p:sp>
        <p:nvSpPr>
          <p:cNvPr id="7" name="Foliennummernplatzhalt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038EF9-08A8-47D1-A80A-D1F2F941AC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9588" y="188912"/>
            <a:ext cx="11517450" cy="1079501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15B44B-D9D7-41B5-AA05-6CB38F9E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9B425EF-4A26-4360-9E0D-4FE34859FC4B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096363" y="1628775"/>
            <a:ext cx="5400675" cy="431958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1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rechts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01236" y="1626260"/>
            <a:ext cx="5395802" cy="4319588"/>
          </a:xfrm>
        </p:spPr>
        <p:txBody>
          <a:bodyPr vert="horz" lIns="0" tIns="0" rIns="0" bIns="0" rtlCol="0">
            <a:noAutofit/>
          </a:bodyPr>
          <a:lstStyle>
            <a:lvl1pPr marL="179388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1pPr>
            <a:lvl2pPr marL="357188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2pPr>
            <a:lvl3pPr marL="536575" indent="-179388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3pPr>
            <a:lvl4pPr marL="714375" indent="-177800">
              <a:spcAft>
                <a:spcPts val="600"/>
              </a:spcAft>
              <a:buClr>
                <a:srgbClr val="FF0082"/>
              </a:buClr>
              <a:buFont typeface="Symbol" panose="05050102010706020507" pitchFamily="18" charset="2"/>
              <a:buChar char="-"/>
              <a:defRPr lang="de-DE" dirty="0"/>
            </a:lvl4pPr>
            <a:lvl5pPr marL="893763" indent="-179388">
              <a:spcAft>
                <a:spcPts val="600"/>
              </a:spcAft>
              <a:buClr>
                <a:srgbClr val="FF0082"/>
              </a:buClr>
              <a:defRPr lang="de-DE" sz="1000" dirty="0"/>
            </a:lvl5pPr>
          </a:lstStyle>
          <a:p>
            <a:pPr lvl="0"/>
            <a:r>
              <a:rPr lang="de-DE" dirty="0"/>
              <a:t>RB Freigeist Neue Medium, 16pt, Abstand nach 6pt</a:t>
            </a:r>
          </a:p>
          <a:p>
            <a:pPr lvl="1"/>
            <a:r>
              <a:rPr lang="de-DE" dirty="0"/>
              <a:t>RB Freigeist Neue Medium, 14pt, Abstand nach 6pt</a:t>
            </a:r>
          </a:p>
          <a:p>
            <a:pPr lvl="2"/>
            <a:r>
              <a:rPr lang="de-DE" dirty="0"/>
              <a:t>RB Freigeist Neue Medium, 12pt, Abstand nach 6pt</a:t>
            </a:r>
          </a:p>
          <a:p>
            <a:pPr lvl="3"/>
            <a:r>
              <a:rPr lang="de-DE" dirty="0"/>
              <a:t>RB Freigeist Neue Medium, 10pt, Abstand nach 6pt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F038EF9-08A8-47D1-A80A-D1F2F941A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588" y="188912"/>
            <a:ext cx="11517450" cy="1079501"/>
          </a:xfrm>
        </p:spPr>
        <p:txBody>
          <a:bodyPr vert="horz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RB Freigeist Neue Black, 40pt, </a:t>
            </a:r>
            <a:br>
              <a:rPr lang="de-DE" dirty="0"/>
            </a:br>
            <a:r>
              <a:rPr lang="de-DE" dirty="0"/>
              <a:t>Zeilenabstand genau 40pt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15B44B-D9D7-41B5-AA05-6CB38F9E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08725"/>
            <a:ext cx="1152525" cy="358823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9B425EF-4A26-4360-9E0D-4FE34859FC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550" y="1628775"/>
            <a:ext cx="5399088" cy="431958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92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9588" y="188913"/>
            <a:ext cx="11517450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968" y="1628775"/>
            <a:ext cx="11517449" cy="4319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7038" y="6310313"/>
            <a:ext cx="360000" cy="358775"/>
          </a:xfrm>
          <a:prstGeom prst="rect">
            <a:avLst/>
          </a:prstGeom>
          <a:solidFill>
            <a:srgbClr val="FF0082"/>
          </a:solidFill>
        </p:spPr>
        <p:txBody>
          <a:bodyPr vert="horz" lIns="0" tIns="0" rIns="0" bIns="0" rtlCol="0" anchor="ctr"/>
          <a:lstStyle>
            <a:lvl1pPr algn="ctr"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F09F04-D2A8-4799-BEEF-E922E91B86F9}"/>
              </a:ext>
            </a:extLst>
          </p:cNvPr>
          <p:cNvSpPr/>
          <p:nvPr userDrawn="1"/>
        </p:nvSpPr>
        <p:spPr>
          <a:xfrm>
            <a:off x="-1779000" y="204639"/>
            <a:ext cx="1395362" cy="34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255/0/130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D5AD79-7CBC-4BA4-B0C8-BBC0738D5B45}"/>
              </a:ext>
            </a:extLst>
          </p:cNvPr>
          <p:cNvSpPr/>
          <p:nvPr userDrawn="1"/>
        </p:nvSpPr>
        <p:spPr>
          <a:xfrm>
            <a:off x="-1779000" y="562198"/>
            <a:ext cx="1395362" cy="344636"/>
          </a:xfrm>
          <a:prstGeom prst="rect">
            <a:avLst/>
          </a:prstGeom>
          <a:solidFill>
            <a:srgbClr val="00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0/255/80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9060ECF-71C2-4434-A7BB-A3E2C217DFC2}"/>
              </a:ext>
            </a:extLst>
          </p:cNvPr>
          <p:cNvSpPr/>
          <p:nvPr userDrawn="1"/>
        </p:nvSpPr>
        <p:spPr>
          <a:xfrm>
            <a:off x="-1779000" y="919757"/>
            <a:ext cx="1395362" cy="344636"/>
          </a:xfrm>
          <a:prstGeom prst="rect">
            <a:avLst/>
          </a:prstGeom>
          <a:solidFill>
            <a:srgbClr val="EBF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235/255/25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197277-A468-4CFF-8104-B08D3E43E29C}"/>
              </a:ext>
            </a:extLst>
          </p:cNvPr>
          <p:cNvSpPr/>
          <p:nvPr userDrawn="1"/>
        </p:nvSpPr>
        <p:spPr>
          <a:xfrm>
            <a:off x="-1779000" y="1277316"/>
            <a:ext cx="1395362" cy="344636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0/190/255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59E1F07-AF57-46E8-9990-94D956933AEF}"/>
              </a:ext>
            </a:extLst>
          </p:cNvPr>
          <p:cNvSpPr/>
          <p:nvPr userDrawn="1"/>
        </p:nvSpPr>
        <p:spPr>
          <a:xfrm>
            <a:off x="-1779000" y="1634877"/>
            <a:ext cx="1395362" cy="344636"/>
          </a:xfrm>
          <a:prstGeom prst="rect">
            <a:avLst/>
          </a:prstGeom>
          <a:solidFill>
            <a:srgbClr val="B8B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184/180/187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A5440D0-F4D4-4A6C-87CD-620DD3D1DCB0}"/>
              </a:ext>
            </a:extLst>
          </p:cNvPr>
          <p:cNvSpPr/>
          <p:nvPr userDrawn="1"/>
        </p:nvSpPr>
        <p:spPr>
          <a:xfrm>
            <a:off x="-1779000" y="2046667"/>
            <a:ext cx="1575000" cy="572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RB Freigeist Neue Medium / </a:t>
            </a:r>
            <a:r>
              <a:rPr lang="de-DE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Black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8" r:id="rId4"/>
    <p:sldLayoutId id="2147483675" r:id="rId5"/>
    <p:sldLayoutId id="2147483650" r:id="rId6"/>
    <p:sldLayoutId id="2147483652" r:id="rId7"/>
    <p:sldLayoutId id="2147483659" r:id="rId8"/>
    <p:sldLayoutId id="2147483660" r:id="rId9"/>
    <p:sldLayoutId id="2147483669" r:id="rId10"/>
    <p:sldLayoutId id="2147483672" r:id="rId11"/>
    <p:sldLayoutId id="2147483654" r:id="rId12"/>
    <p:sldLayoutId id="2147483657" r:id="rId13"/>
    <p:sldLayoutId id="2147483655" r:id="rId14"/>
    <p:sldLayoutId id="2147483667" r:id="rId15"/>
    <p:sldLayoutId id="2147483674" r:id="rId16"/>
    <p:sldLayoutId id="2147483673" r:id="rId1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e-DE" sz="4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tabLst>
          <a:tab pos="35718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212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10" orient="horz" pos="2387" userDrawn="1">
          <p15:clr>
            <a:srgbClr val="F26B43"/>
          </p15:clr>
        </p15:guide>
        <p15:guide id="12" pos="3613" userDrawn="1">
          <p15:clr>
            <a:srgbClr val="F26B43"/>
          </p15:clr>
        </p15:guide>
        <p15:guide id="13" pos="4067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8" orient="horz" pos="1933" userDrawn="1">
          <p15:clr>
            <a:srgbClr val="F26B43"/>
          </p15:clr>
        </p15:guide>
        <p15:guide id="43" pos="7242" userDrawn="1">
          <p15:clr>
            <a:srgbClr val="F26B43"/>
          </p15:clr>
        </p15:guide>
        <p15:guide id="44" orient="horz" pos="346" userDrawn="1">
          <p15:clr>
            <a:srgbClr val="F26B43"/>
          </p15:clr>
        </p15:guide>
        <p15:guide id="45" pos="4294" userDrawn="1">
          <p15:clr>
            <a:srgbClr val="F26B43"/>
          </p15:clr>
        </p15:guide>
        <p15:guide id="46" pos="4520" userDrawn="1">
          <p15:clr>
            <a:srgbClr val="F26B43"/>
          </p15:clr>
        </p15:guide>
        <p15:guide id="47" pos="4747" userDrawn="1">
          <p15:clr>
            <a:srgbClr val="F26B43"/>
          </p15:clr>
        </p15:guide>
        <p15:guide id="48" pos="4974" userDrawn="1">
          <p15:clr>
            <a:srgbClr val="F26B43"/>
          </p15:clr>
        </p15:guide>
        <p15:guide id="49" pos="5201" userDrawn="1">
          <p15:clr>
            <a:srgbClr val="F26B43"/>
          </p15:clr>
        </p15:guide>
        <p15:guide id="50" pos="5427" userDrawn="1">
          <p15:clr>
            <a:srgbClr val="F26B43"/>
          </p15:clr>
        </p15:guide>
        <p15:guide id="51" pos="5654" userDrawn="1">
          <p15:clr>
            <a:srgbClr val="F26B43"/>
          </p15:clr>
        </p15:guide>
        <p15:guide id="52" orient="horz" pos="1706" userDrawn="1">
          <p15:clr>
            <a:srgbClr val="F26B43"/>
          </p15:clr>
        </p15:guide>
        <p15:guide id="53" orient="horz" pos="1480" userDrawn="1">
          <p15:clr>
            <a:srgbClr val="F26B43"/>
          </p15:clr>
        </p15:guide>
        <p15:guide id="54" orient="horz" pos="1253" userDrawn="1">
          <p15:clr>
            <a:srgbClr val="F26B43"/>
          </p15:clr>
        </p15:guide>
        <p15:guide id="55" orient="horz" pos="1026" userDrawn="1">
          <p15:clr>
            <a:srgbClr val="F26B43"/>
          </p15:clr>
        </p15:guide>
        <p15:guide id="56" orient="horz" pos="799" userDrawn="1">
          <p15:clr>
            <a:srgbClr val="F26B43"/>
          </p15:clr>
        </p15:guide>
        <p15:guide id="57" orient="horz" pos="573" userDrawn="1">
          <p15:clr>
            <a:srgbClr val="F26B43"/>
          </p15:clr>
        </p15:guide>
        <p15:guide id="58" orient="horz" pos="2614" userDrawn="1">
          <p15:clr>
            <a:srgbClr val="F26B43"/>
          </p15:clr>
        </p15:guide>
        <p15:guide id="59" orient="horz" pos="2840" userDrawn="1">
          <p15:clr>
            <a:srgbClr val="F26B43"/>
          </p15:clr>
        </p15:guide>
        <p15:guide id="60" orient="horz" pos="3067" userDrawn="1">
          <p15:clr>
            <a:srgbClr val="F26B43"/>
          </p15:clr>
        </p15:guide>
        <p15:guide id="61" orient="horz" pos="3294" userDrawn="1">
          <p15:clr>
            <a:srgbClr val="F26B43"/>
          </p15:clr>
        </p15:guide>
        <p15:guide id="62" orient="horz" pos="3521" userDrawn="1">
          <p15:clr>
            <a:srgbClr val="F26B43"/>
          </p15:clr>
        </p15:guide>
        <p15:guide id="63" orient="horz" pos="3747" userDrawn="1">
          <p15:clr>
            <a:srgbClr val="F26B43"/>
          </p15:clr>
        </p15:guide>
        <p15:guide id="64" orient="horz" pos="119" userDrawn="1">
          <p15:clr>
            <a:srgbClr val="F26B43"/>
          </p15:clr>
        </p15:guide>
        <p15:guide id="65" pos="3386" userDrawn="1">
          <p15:clr>
            <a:srgbClr val="F26B43"/>
          </p15:clr>
        </p15:guide>
        <p15:guide id="66" pos="3160" userDrawn="1">
          <p15:clr>
            <a:srgbClr val="F26B43"/>
          </p15:clr>
        </p15:guide>
        <p15:guide id="67" pos="2933" userDrawn="1">
          <p15:clr>
            <a:srgbClr val="F26B43"/>
          </p15:clr>
        </p15:guide>
        <p15:guide id="68" pos="2706" userDrawn="1">
          <p15:clr>
            <a:srgbClr val="F26B43"/>
          </p15:clr>
        </p15:guide>
        <p15:guide id="69" pos="2479" userDrawn="1">
          <p15:clr>
            <a:srgbClr val="F26B43"/>
          </p15:clr>
        </p15:guide>
        <p15:guide id="70" pos="2253" userDrawn="1">
          <p15:clr>
            <a:srgbClr val="F26B43"/>
          </p15:clr>
        </p15:guide>
        <p15:guide id="71" pos="2026" userDrawn="1">
          <p15:clr>
            <a:srgbClr val="F26B43"/>
          </p15:clr>
        </p15:guide>
        <p15:guide id="72" pos="1799" userDrawn="1">
          <p15:clr>
            <a:srgbClr val="F26B43"/>
          </p15:clr>
        </p15:guide>
        <p15:guide id="73" pos="1572" userDrawn="1">
          <p15:clr>
            <a:srgbClr val="F26B43"/>
          </p15:clr>
        </p15:guide>
        <p15:guide id="74" pos="1345" userDrawn="1">
          <p15:clr>
            <a:srgbClr val="F26B43"/>
          </p15:clr>
        </p15:guide>
        <p15:guide id="75" pos="1119" userDrawn="1">
          <p15:clr>
            <a:srgbClr val="F26B43"/>
          </p15:clr>
        </p15:guide>
        <p15:guide id="76" pos="892" userDrawn="1">
          <p15:clr>
            <a:srgbClr val="F26B43"/>
          </p15:clr>
        </p15:guide>
        <p15:guide id="77" pos="665" userDrawn="1">
          <p15:clr>
            <a:srgbClr val="F26B43"/>
          </p15:clr>
        </p15:guide>
        <p15:guide id="78" pos="5881" userDrawn="1">
          <p15:clr>
            <a:srgbClr val="F26B43"/>
          </p15:clr>
        </p15:guide>
        <p15:guide id="79" pos="6108" userDrawn="1">
          <p15:clr>
            <a:srgbClr val="F26B43"/>
          </p15:clr>
        </p15:guide>
        <p15:guide id="80" pos="6335" userDrawn="1">
          <p15:clr>
            <a:srgbClr val="F26B43"/>
          </p15:clr>
        </p15:guide>
        <p15:guide id="81" pos="6561" userDrawn="1">
          <p15:clr>
            <a:srgbClr val="F26B43"/>
          </p15:clr>
        </p15:guide>
        <p15:guide id="82" pos="6788" userDrawn="1">
          <p15:clr>
            <a:srgbClr val="F26B43"/>
          </p15:clr>
        </p15:guide>
        <p15:guide id="83" pos="7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>
            <a:extLst>
              <a:ext uri="{FF2B5EF4-FFF2-40B4-BE49-F238E27FC236}">
                <a16:creationId xmlns:a16="http://schemas.microsoft.com/office/drawing/2014/main" id="{673ACFF7-255D-4BF1-B81D-D9A8D41C5B8A}"/>
              </a:ext>
            </a:extLst>
          </p:cNvPr>
          <p:cNvSpPr/>
          <p:nvPr/>
        </p:nvSpPr>
        <p:spPr>
          <a:xfrm rot="16200000">
            <a:off x="1425049" y="-1421954"/>
            <a:ext cx="6845908" cy="969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itel 4">
            <a:extLst>
              <a:ext uri="{FF2B5EF4-FFF2-40B4-BE49-F238E27FC236}">
                <a16:creationId xmlns:a16="http://schemas.microsoft.com/office/drawing/2014/main" id="{3FF8A6A3-34B5-4F22-BF1C-BC96405036C0}"/>
              </a:ext>
            </a:extLst>
          </p:cNvPr>
          <p:cNvSpPr txBox="1">
            <a:spLocks/>
          </p:cNvSpPr>
          <p:nvPr/>
        </p:nvSpPr>
        <p:spPr>
          <a:xfrm>
            <a:off x="351164" y="200489"/>
            <a:ext cx="9717225" cy="8435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000"/>
              </a:lnSpc>
              <a:spcBef>
                <a:spcPct val="0"/>
              </a:spcBef>
              <a:buNone/>
              <a:defRPr lang="de-DE" sz="4000"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8 Regeln für den totalen Stillstand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9B219A2-44B2-4B10-B11F-7052A676C6E3}"/>
              </a:ext>
            </a:extLst>
          </p:cNvPr>
          <p:cNvGrpSpPr/>
          <p:nvPr/>
        </p:nvGrpSpPr>
        <p:grpSpPr>
          <a:xfrm>
            <a:off x="1030289" y="2529800"/>
            <a:ext cx="7290882" cy="1798906"/>
            <a:chOff x="1055688" y="2315754"/>
            <a:chExt cx="7290882" cy="1798906"/>
          </a:xfrm>
        </p:grpSpPr>
        <p:cxnSp>
          <p:nvCxnSpPr>
            <p:cNvPr id="34" name="Gerade Verbindung 7">
              <a:extLst>
                <a:ext uri="{FF2B5EF4-FFF2-40B4-BE49-F238E27FC236}">
                  <a16:creationId xmlns:a16="http://schemas.microsoft.com/office/drawing/2014/main" id="{0872B991-877A-4A5A-B073-784FB13AB986}"/>
                </a:ext>
              </a:extLst>
            </p:cNvPr>
            <p:cNvCxnSpPr>
              <a:cxnSpLocks/>
            </p:cNvCxnSpPr>
            <p:nvPr/>
          </p:nvCxnSpPr>
          <p:spPr>
            <a:xfrm>
              <a:off x="2495550" y="2315754"/>
              <a:ext cx="1439863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">
              <a:extLst>
                <a:ext uri="{FF2B5EF4-FFF2-40B4-BE49-F238E27FC236}">
                  <a16:creationId xmlns:a16="http://schemas.microsoft.com/office/drawing/2014/main" id="{6F0C4D53-E674-4C06-B735-16D5A4E021A0}"/>
                </a:ext>
              </a:extLst>
            </p:cNvPr>
            <p:cNvCxnSpPr>
              <a:cxnSpLocks/>
            </p:cNvCxnSpPr>
            <p:nvPr/>
          </p:nvCxnSpPr>
          <p:spPr>
            <a:xfrm>
              <a:off x="1776413" y="3215207"/>
              <a:ext cx="2879725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">
              <a:extLst>
                <a:ext uri="{FF2B5EF4-FFF2-40B4-BE49-F238E27FC236}">
                  <a16:creationId xmlns:a16="http://schemas.microsoft.com/office/drawing/2014/main" id="{327A098F-ED4F-424D-89C4-E792C3514B60}"/>
                </a:ext>
              </a:extLst>
            </p:cNvPr>
            <p:cNvCxnSpPr>
              <a:cxnSpLocks/>
            </p:cNvCxnSpPr>
            <p:nvPr/>
          </p:nvCxnSpPr>
          <p:spPr>
            <a:xfrm>
              <a:off x="1055688" y="4114660"/>
              <a:ext cx="4319587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7">
              <a:extLst>
                <a:ext uri="{FF2B5EF4-FFF2-40B4-BE49-F238E27FC236}">
                  <a16:creationId xmlns:a16="http://schemas.microsoft.com/office/drawing/2014/main" id="{1514A32C-8FA4-4D85-9692-9C8E79FD2F99}"/>
                </a:ext>
              </a:extLst>
            </p:cNvPr>
            <p:cNvCxnSpPr>
              <a:cxnSpLocks/>
            </p:cNvCxnSpPr>
            <p:nvPr/>
          </p:nvCxnSpPr>
          <p:spPr>
            <a:xfrm>
              <a:off x="5466845" y="3215207"/>
              <a:ext cx="2879725" cy="0"/>
            </a:xfrm>
            <a:prstGeom prst="line">
              <a:avLst/>
            </a:prstGeom>
            <a:ln w="825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BB2C441-83D6-43B5-B797-9E8ED5C3E7FA}"/>
              </a:ext>
            </a:extLst>
          </p:cNvPr>
          <p:cNvSpPr txBox="1"/>
          <p:nvPr/>
        </p:nvSpPr>
        <p:spPr>
          <a:xfrm>
            <a:off x="2149958" y="6317193"/>
            <a:ext cx="73478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Quelle: Peter Kruse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3EA46D2-D4A5-4F56-B20A-377FF25C1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3" y="6308726"/>
            <a:ext cx="1152525" cy="358823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6BB844-BF1C-4F87-A2CF-08B23638FB51}"/>
              </a:ext>
            </a:extLst>
          </p:cNvPr>
          <p:cNvGrpSpPr/>
          <p:nvPr/>
        </p:nvGrpSpPr>
        <p:grpSpPr>
          <a:xfrm>
            <a:off x="349733" y="1269253"/>
            <a:ext cx="8849522" cy="4320000"/>
            <a:chOff x="336550" y="1809000"/>
            <a:chExt cx="8849522" cy="4320000"/>
          </a:xfrm>
        </p:grpSpPr>
        <p:sp>
          <p:nvSpPr>
            <p:cNvPr id="4" name="Rechteck: diagonal liegende Ecken abgerundet 3">
              <a:extLst>
                <a:ext uri="{FF2B5EF4-FFF2-40B4-BE49-F238E27FC236}">
                  <a16:creationId xmlns:a16="http://schemas.microsoft.com/office/drawing/2014/main" id="{F4433965-54C7-4AE7-B8A6-9FEEAF41D585}"/>
                </a:ext>
              </a:extLst>
            </p:cNvPr>
            <p:cNvSpPr/>
            <p:nvPr/>
          </p:nvSpPr>
          <p:spPr>
            <a:xfrm>
              <a:off x="336551" y="1989138"/>
              <a:ext cx="1798638" cy="36000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latin typeface="+mj-lt"/>
                </a:rPr>
                <a:t>Regel</a:t>
              </a:r>
            </a:p>
          </p:txBody>
        </p:sp>
        <p:sp>
          <p:nvSpPr>
            <p:cNvPr id="23" name="Rechteck: diagonal liegende Ecken abgerundet 22">
              <a:extLst>
                <a:ext uri="{FF2B5EF4-FFF2-40B4-BE49-F238E27FC236}">
                  <a16:creationId xmlns:a16="http://schemas.microsoft.com/office/drawing/2014/main" id="{627C7D3D-C7C9-478B-BFC0-0FBF088AED78}"/>
                </a:ext>
              </a:extLst>
            </p:cNvPr>
            <p:cNvSpPr/>
            <p:nvPr/>
          </p:nvSpPr>
          <p:spPr>
            <a:xfrm>
              <a:off x="336550" y="2589213"/>
              <a:ext cx="3240088" cy="360000"/>
            </a:xfrm>
            <a:prstGeom prst="round2DiagRect">
              <a:avLst/>
            </a:prstGeom>
            <a:solidFill>
              <a:srgbClr val="00B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solidFill>
                    <a:schemeClr val="bg1"/>
                  </a:solidFill>
                  <a:latin typeface="+mj-lt"/>
                </a:rPr>
                <a:t>Regel</a:t>
              </a:r>
            </a:p>
          </p:txBody>
        </p:sp>
        <p:sp>
          <p:nvSpPr>
            <p:cNvPr id="24" name="Rechteck: diagonal liegende Ecken abgerundet 23">
              <a:extLst>
                <a:ext uri="{FF2B5EF4-FFF2-40B4-BE49-F238E27FC236}">
                  <a16:creationId xmlns:a16="http://schemas.microsoft.com/office/drawing/2014/main" id="{C3AB62E1-D25B-474F-BC9C-51338199A255}"/>
                </a:ext>
              </a:extLst>
            </p:cNvPr>
            <p:cNvSpPr/>
            <p:nvPr/>
          </p:nvSpPr>
          <p:spPr>
            <a:xfrm>
              <a:off x="336551" y="5589588"/>
              <a:ext cx="1798638" cy="360000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latin typeface="+mj-lt"/>
                </a:rPr>
                <a:t>Regel</a:t>
              </a:r>
            </a:p>
          </p:txBody>
        </p:sp>
        <p:sp>
          <p:nvSpPr>
            <p:cNvPr id="27" name="Rechteck: diagonal liegende Ecken abgerundet 26">
              <a:extLst>
                <a:ext uri="{FF2B5EF4-FFF2-40B4-BE49-F238E27FC236}">
                  <a16:creationId xmlns:a16="http://schemas.microsoft.com/office/drawing/2014/main" id="{79BA7B98-975C-4BDC-A9BD-7F22C4FD0316}"/>
                </a:ext>
              </a:extLst>
            </p:cNvPr>
            <p:cNvSpPr/>
            <p:nvPr/>
          </p:nvSpPr>
          <p:spPr>
            <a:xfrm>
              <a:off x="336550" y="4989513"/>
              <a:ext cx="3240088" cy="360000"/>
            </a:xfrm>
            <a:prstGeom prst="round2DiagRect">
              <a:avLst/>
            </a:prstGeom>
            <a:solidFill>
              <a:srgbClr val="00B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solidFill>
                    <a:schemeClr val="bg1"/>
                  </a:solidFill>
                  <a:latin typeface="+mj-lt"/>
                </a:rPr>
                <a:t>Regel</a:t>
              </a:r>
            </a:p>
          </p:txBody>
        </p:sp>
        <p:sp>
          <p:nvSpPr>
            <p:cNvPr id="28" name="Rechteck: diagonal liegende Ecken abgerundet 27">
              <a:extLst>
                <a:ext uri="{FF2B5EF4-FFF2-40B4-BE49-F238E27FC236}">
                  <a16:creationId xmlns:a16="http://schemas.microsoft.com/office/drawing/2014/main" id="{FF16A335-8B92-428F-B94C-869AD676A17F}"/>
                </a:ext>
              </a:extLst>
            </p:cNvPr>
            <p:cNvSpPr/>
            <p:nvPr/>
          </p:nvSpPr>
          <p:spPr>
            <a:xfrm>
              <a:off x="336551" y="4389438"/>
              <a:ext cx="1798638" cy="360000"/>
            </a:xfrm>
            <a:prstGeom prst="round2DiagRect">
              <a:avLst/>
            </a:prstGeom>
            <a:solidFill>
              <a:srgbClr val="00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solidFill>
                    <a:schemeClr val="tx1"/>
                  </a:solidFill>
                  <a:latin typeface="+mj-lt"/>
                </a:rPr>
                <a:t>Regel</a:t>
              </a:r>
            </a:p>
          </p:txBody>
        </p:sp>
        <p:sp>
          <p:nvSpPr>
            <p:cNvPr id="29" name="Rechteck: diagonal liegende Ecken abgerundet 28">
              <a:extLst>
                <a:ext uri="{FF2B5EF4-FFF2-40B4-BE49-F238E27FC236}">
                  <a16:creationId xmlns:a16="http://schemas.microsoft.com/office/drawing/2014/main" id="{E4E5BAAA-E958-41AF-A6F0-D322A2389F78}"/>
                </a:ext>
              </a:extLst>
            </p:cNvPr>
            <p:cNvSpPr/>
            <p:nvPr/>
          </p:nvSpPr>
          <p:spPr>
            <a:xfrm>
              <a:off x="336550" y="3789363"/>
              <a:ext cx="3240088" cy="360000"/>
            </a:xfrm>
            <a:prstGeom prst="round2DiagRect">
              <a:avLst/>
            </a:prstGeom>
            <a:solidFill>
              <a:srgbClr val="EB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solidFill>
                    <a:schemeClr val="tx1"/>
                  </a:solidFill>
                  <a:latin typeface="+mj-lt"/>
                </a:rPr>
                <a:t>Regel</a:t>
              </a:r>
            </a:p>
          </p:txBody>
        </p:sp>
        <p:sp>
          <p:nvSpPr>
            <p:cNvPr id="30" name="Rechteck: diagonal liegende Ecken abgerundet 29">
              <a:extLst>
                <a:ext uri="{FF2B5EF4-FFF2-40B4-BE49-F238E27FC236}">
                  <a16:creationId xmlns:a16="http://schemas.microsoft.com/office/drawing/2014/main" id="{ACDBEF48-0EE1-4E7B-B81B-530ACBE41212}"/>
                </a:ext>
              </a:extLst>
            </p:cNvPr>
            <p:cNvSpPr/>
            <p:nvPr/>
          </p:nvSpPr>
          <p:spPr>
            <a:xfrm>
              <a:off x="336551" y="3189288"/>
              <a:ext cx="1798638" cy="360000"/>
            </a:xfrm>
            <a:prstGeom prst="round2DiagRect">
              <a:avLst/>
            </a:prstGeom>
            <a:solidFill>
              <a:srgbClr val="00F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de-DE" dirty="0">
                  <a:solidFill>
                    <a:schemeClr val="tx1"/>
                  </a:solidFill>
                  <a:latin typeface="+mj-lt"/>
                </a:rPr>
                <a:t>Regel</a:t>
              </a: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52A1B73-2A80-4489-873E-8B60C956CB43}"/>
                </a:ext>
              </a:extLst>
            </p:cNvPr>
            <p:cNvSpPr/>
            <p:nvPr/>
          </p:nvSpPr>
          <p:spPr>
            <a:xfrm>
              <a:off x="1776413" y="18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1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37DAA66-BAA9-4AB1-9FD5-28C4E33B1C63}"/>
                </a:ext>
              </a:extLst>
            </p:cNvPr>
            <p:cNvSpPr/>
            <p:nvPr/>
          </p:nvSpPr>
          <p:spPr>
            <a:xfrm>
              <a:off x="3212766" y="24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2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1AF1623B-106E-48C0-B444-791CDC18DE1D}"/>
                </a:ext>
              </a:extLst>
            </p:cNvPr>
            <p:cNvSpPr/>
            <p:nvPr/>
          </p:nvSpPr>
          <p:spPr>
            <a:xfrm>
              <a:off x="1776413" y="30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3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EF8AEF36-5514-4D00-B3BE-CA44AEFFDF05}"/>
                </a:ext>
              </a:extLst>
            </p:cNvPr>
            <p:cNvSpPr/>
            <p:nvPr/>
          </p:nvSpPr>
          <p:spPr>
            <a:xfrm>
              <a:off x="3212766" y="36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4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65D6A99-A601-4073-84F2-4D3CD2180278}"/>
                </a:ext>
              </a:extLst>
            </p:cNvPr>
            <p:cNvSpPr/>
            <p:nvPr/>
          </p:nvSpPr>
          <p:spPr>
            <a:xfrm>
              <a:off x="1776413" y="42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5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0C507D4D-88AB-4F03-AAF0-FC3AB505FEA4}"/>
                </a:ext>
              </a:extLst>
            </p:cNvPr>
            <p:cNvSpPr/>
            <p:nvPr/>
          </p:nvSpPr>
          <p:spPr>
            <a:xfrm>
              <a:off x="3212766" y="48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6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2B09BD5-BD92-4AA9-A7F3-652A843433D3}"/>
                </a:ext>
              </a:extLst>
            </p:cNvPr>
            <p:cNvSpPr/>
            <p:nvPr/>
          </p:nvSpPr>
          <p:spPr>
            <a:xfrm>
              <a:off x="1776413" y="5409000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>
                  <a:latin typeface="+mj-lt"/>
                </a:rPr>
                <a:t>7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B700E27-8311-45D4-9351-700F2C7E49BC}"/>
                </a:ext>
              </a:extLst>
            </p:cNvPr>
            <p:cNvSpPr/>
            <p:nvPr/>
          </p:nvSpPr>
          <p:spPr>
            <a:xfrm>
              <a:off x="2517259" y="1998236"/>
              <a:ext cx="4580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Wechsel zwischen Kontrolle und Freiheit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7BEDF0E-C731-4BE4-810A-134BA902A5F8}"/>
                </a:ext>
              </a:extLst>
            </p:cNvPr>
            <p:cNvSpPr/>
            <p:nvPr/>
          </p:nvSpPr>
          <p:spPr>
            <a:xfrm>
              <a:off x="2517259" y="3194946"/>
              <a:ext cx="4815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Viele Veränderungen gleichzeitig anstoßen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6B1A93B-9BD3-4A84-884F-D4E6506B3692}"/>
                </a:ext>
              </a:extLst>
            </p:cNvPr>
            <p:cNvSpPr/>
            <p:nvPr/>
          </p:nvSpPr>
          <p:spPr>
            <a:xfrm>
              <a:off x="2517259" y="4391655"/>
              <a:ext cx="4615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Schuldzuweisungen und Problemanalyse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94073695-E374-430E-8F42-2B703EE5CF9A}"/>
                </a:ext>
              </a:extLst>
            </p:cNvPr>
            <p:cNvSpPr/>
            <p:nvPr/>
          </p:nvSpPr>
          <p:spPr>
            <a:xfrm>
              <a:off x="2517259" y="5588363"/>
              <a:ext cx="66688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Schnelle Entscheidungen treffen und später in Frage stellen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FC063B85-6ADF-45F4-A5A1-3B6C478D0619}"/>
                </a:ext>
              </a:extLst>
            </p:cNvPr>
            <p:cNvSpPr/>
            <p:nvPr/>
          </p:nvSpPr>
          <p:spPr>
            <a:xfrm>
              <a:off x="3937000" y="2596591"/>
              <a:ext cx="5107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Informelle Diskussionen über Veränderungen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BBDF9EEF-C802-4552-9840-A19BE24094DE}"/>
                </a:ext>
              </a:extLst>
            </p:cNvPr>
            <p:cNvSpPr/>
            <p:nvPr/>
          </p:nvSpPr>
          <p:spPr>
            <a:xfrm>
              <a:off x="3937000" y="3793301"/>
              <a:ext cx="34419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Internen Wettbewerb fördern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5D15A69D-D37C-4294-8BB3-C99FFA7CF519}"/>
                </a:ext>
              </a:extLst>
            </p:cNvPr>
            <p:cNvSpPr/>
            <p:nvPr/>
          </p:nvSpPr>
          <p:spPr>
            <a:xfrm>
              <a:off x="3937000" y="4990010"/>
              <a:ext cx="4315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Bestehende Regeln nicht hinterfragen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AC4D5535-891C-472C-18A4-C66E84F65A67}"/>
              </a:ext>
            </a:extLst>
          </p:cNvPr>
          <p:cNvSpPr/>
          <p:nvPr/>
        </p:nvSpPr>
        <p:spPr>
          <a:xfrm>
            <a:off x="0" y="-8999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: diagonal liegende Ecken abgerundet 26">
            <a:extLst>
              <a:ext uri="{FF2B5EF4-FFF2-40B4-BE49-F238E27FC236}">
                <a16:creationId xmlns:a16="http://schemas.microsoft.com/office/drawing/2014/main" id="{4BC91064-21F8-DA50-08C7-E04281B051D8}"/>
              </a:ext>
            </a:extLst>
          </p:cNvPr>
          <p:cNvSpPr/>
          <p:nvPr/>
        </p:nvSpPr>
        <p:spPr>
          <a:xfrm>
            <a:off x="349733" y="5644870"/>
            <a:ext cx="3240088" cy="360000"/>
          </a:xfrm>
          <a:prstGeom prst="round2DiagRect">
            <a:avLst/>
          </a:prstGeom>
          <a:solidFill>
            <a:srgbClr val="00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de-DE" dirty="0">
                <a:solidFill>
                  <a:schemeClr val="bg1"/>
                </a:solidFill>
                <a:latin typeface="+mj-lt"/>
              </a:rPr>
              <a:t>Regel</a:t>
            </a:r>
          </a:p>
        </p:txBody>
      </p:sp>
      <p:sp>
        <p:nvSpPr>
          <p:cNvPr id="10" name="Ellipse 50">
            <a:extLst>
              <a:ext uri="{FF2B5EF4-FFF2-40B4-BE49-F238E27FC236}">
                <a16:creationId xmlns:a16="http://schemas.microsoft.com/office/drawing/2014/main" id="{AEABB1A2-A7C9-DD85-EAC5-D887FE5345F7}"/>
              </a:ext>
            </a:extLst>
          </p:cNvPr>
          <p:cNvSpPr/>
          <p:nvPr/>
        </p:nvSpPr>
        <p:spPr>
          <a:xfrm>
            <a:off x="3239228" y="5417857"/>
            <a:ext cx="720000" cy="72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+mj-lt"/>
              </a:rPr>
              <a:t>8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793F58E-7923-F77B-513A-5F66EB943F67}"/>
              </a:ext>
            </a:extLst>
          </p:cNvPr>
          <p:cNvSpPr/>
          <p:nvPr/>
        </p:nvSpPr>
        <p:spPr>
          <a:xfrm>
            <a:off x="4005566" y="5722609"/>
            <a:ext cx="479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Schnelle Entscheidungen ohne Umsetzung</a:t>
            </a:r>
          </a:p>
        </p:txBody>
      </p:sp>
    </p:spTree>
    <p:extLst>
      <p:ext uri="{BB962C8B-B14F-4D97-AF65-F5344CB8AC3E}">
        <p14:creationId xmlns:p14="http://schemas.microsoft.com/office/powerpoint/2010/main" val="1725452846"/>
      </p:ext>
    </p:extLst>
  </p:cSld>
  <p:clrMapOvr>
    <a:masterClrMapping/>
  </p:clrMapOvr>
</p:sld>
</file>

<file path=ppt/theme/theme1.xml><?xml version="1.0" encoding="utf-8"?>
<a:theme xmlns:a="http://schemas.openxmlformats.org/drawingml/2006/main" name="CW Folienmaster 16_9">
  <a:themeElements>
    <a:clrScheme name="Change Workout neu">
      <a:dk1>
        <a:srgbClr val="000000"/>
      </a:dk1>
      <a:lt1>
        <a:sysClr val="window" lastClr="FFFFFF"/>
      </a:lt1>
      <a:dk2>
        <a:srgbClr val="000000"/>
      </a:dk2>
      <a:lt2>
        <a:srgbClr val="B8B4BB"/>
      </a:lt2>
      <a:accent1>
        <a:srgbClr val="FF0082"/>
      </a:accent1>
      <a:accent2>
        <a:srgbClr val="EBFF19"/>
      </a:accent2>
      <a:accent3>
        <a:srgbClr val="00FF50"/>
      </a:accent3>
      <a:accent4>
        <a:srgbClr val="00BE00"/>
      </a:accent4>
      <a:accent5>
        <a:srgbClr val="4BACC6"/>
      </a:accent5>
      <a:accent6>
        <a:srgbClr val="FA8C00"/>
      </a:accent6>
      <a:hlink>
        <a:srgbClr val="FF0082"/>
      </a:hlink>
      <a:folHlink>
        <a:srgbClr val="7A747E"/>
      </a:folHlink>
    </a:clrScheme>
    <a:fontScheme name="Change Workout neu">
      <a:majorFont>
        <a:latin typeface="rb freigeist neue black"/>
        <a:ea typeface=""/>
        <a:cs typeface=""/>
      </a:majorFont>
      <a:minorFont>
        <a:latin typeface="rb freigeist neue mediu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4BBB57521D984CAB86BFC4C3EF6CFF" ma:contentTypeVersion="15" ma:contentTypeDescription="Ein neues Dokument erstellen." ma:contentTypeScope="" ma:versionID="54a25c526bd4173bb97115de8d35e935">
  <xsd:schema xmlns:xsd="http://www.w3.org/2001/XMLSchema" xmlns:xs="http://www.w3.org/2001/XMLSchema" xmlns:p="http://schemas.microsoft.com/office/2006/metadata/properties" xmlns:ns2="373f3d2f-73bf-4f53-b28a-97e18a37948c" xmlns:ns3="4b47de12-322d-4886-a743-3a001e72f99d" targetNamespace="http://schemas.microsoft.com/office/2006/metadata/properties" ma:root="true" ma:fieldsID="f9bfe19dd971b13103f44d0c92fbec77" ns2:_="" ns3:_="">
    <xsd:import namespace="373f3d2f-73bf-4f53-b28a-97e18a37948c"/>
    <xsd:import namespace="4b47de12-322d-4886-a743-3a001e72f99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f3d2f-73bf-4f53-b28a-97e18a37948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47c4992a-4645-495f-b6ae-00154ff240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7de12-322d-4886-a743-3a001e72f99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c98e03d-fe96-4171-8dc4-6e279d95f1d0}" ma:internalName="TaxCatchAll" ma:showField="CatchAllData" ma:web="4b47de12-322d-4886-a743-3a001e72f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3f3d2f-73bf-4f53-b28a-97e18a37948c">
      <Terms xmlns="http://schemas.microsoft.com/office/infopath/2007/PartnerControls"/>
    </lcf76f155ced4ddcb4097134ff3c332f>
    <TaxCatchAll xmlns="4b47de12-322d-4886-a743-3a001e72f99d" xsi:nil="true"/>
  </documentManagement>
</p:properties>
</file>

<file path=customXml/itemProps1.xml><?xml version="1.0" encoding="utf-8"?>
<ds:datastoreItem xmlns:ds="http://schemas.openxmlformats.org/officeDocument/2006/customXml" ds:itemID="{B15F17E4-B5AF-4A64-A1BC-18A035395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f3d2f-73bf-4f53-b28a-97e18a37948c"/>
    <ds:schemaRef ds:uri="4b47de12-322d-4886-a743-3a001e72f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9D039-6D0B-4D21-9EE7-5CCD5DA8ED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24A2C-B629-4877-AFC1-9B60274DE530}">
  <ds:schemaRefs>
    <ds:schemaRef ds:uri="http://purl.org/dc/terms/"/>
    <ds:schemaRef ds:uri="http://purl.org/dc/elements/1.1/"/>
    <ds:schemaRef ds:uri="4b47de12-322d-4886-a743-3a001e72f99d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73f3d2f-73bf-4f53-b28a-97e18a3794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Macintosh PowerPoint</Application>
  <PresentationFormat>Breitbild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rb freigeist neue medium</vt:lpstr>
      <vt:lpstr>Calibri</vt:lpstr>
      <vt:lpstr>rb freigeist neue black</vt:lpstr>
      <vt:lpstr>Wingdings</vt:lpstr>
      <vt:lpstr>Symbol</vt:lpstr>
      <vt:lpstr>CW Folienmaster 16_9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Soraya</dc:creator>
  <cp:lastModifiedBy>Kaja</cp:lastModifiedBy>
  <cp:revision>232</cp:revision>
  <dcterms:created xsi:type="dcterms:W3CDTF">2023-06-13T17:18:47Z</dcterms:created>
  <dcterms:modified xsi:type="dcterms:W3CDTF">2024-10-08T13:02:16Z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0x0101003B4BBB57521D984CAB86BFC4C3EF6CFF</vt:lpwstr>
  </property>
  <property fmtid="{D5CDD505-2E9C-101B-9397-08002B2CF9AE}" pid="3" name="MediaServiceImageTags">
    <vt:lpwstr/>
  </property>
</Properties>
</file>